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notesMasterIdLst>
    <p:notesMasterId r:id="rId9"/>
  </p:notesMasterIdLst>
  <p:handoutMasterIdLst>
    <p:handoutMasterId r:id="rId10"/>
  </p:handoutMasterIdLst>
  <p:sldIdLst>
    <p:sldId id="269" r:id="rId2"/>
    <p:sldId id="270" r:id="rId3"/>
    <p:sldId id="274" r:id="rId4"/>
    <p:sldId id="275" r:id="rId5"/>
    <p:sldId id="276" r:id="rId6"/>
    <p:sldId id="277" r:id="rId7"/>
    <p:sldId id="268" r:id="rId8"/>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E09581B-3327-AB4E-817C-1FBC10EF2D35}">
          <p14:sldIdLst>
            <p14:sldId id="269"/>
            <p14:sldId id="270"/>
            <p14:sldId id="274"/>
            <p14:sldId id="275"/>
            <p14:sldId id="276"/>
            <p14:sldId id="277"/>
            <p14:sldId id="268"/>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6A"/>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4" autoAdjust="0"/>
    <p:restoredTop sz="94625" autoAdjust="0"/>
  </p:normalViewPr>
  <p:slideViewPr>
    <p:cSldViewPr snapToGrid="0" snapToObjects="1">
      <p:cViewPr varScale="1">
        <p:scale>
          <a:sx n="112" d="100"/>
          <a:sy n="112" d="100"/>
        </p:scale>
        <p:origin x="-936" y="-96"/>
      </p:cViewPr>
      <p:guideLst>
        <p:guide orient="horz" pos="356"/>
        <p:guide orient="horz" pos="2742"/>
        <p:guide pos="431"/>
        <p:guide pos="5326"/>
        <p:guide pos="2095"/>
        <p:guide pos="3770"/>
        <p:guide pos="2878"/>
        <p:guide pos="1987"/>
        <p:guide pos="3654"/>
      </p:guideLst>
    </p:cSldViewPr>
  </p:slideViewPr>
  <p:outlineViewPr>
    <p:cViewPr>
      <p:scale>
        <a:sx n="33" d="100"/>
        <a:sy n="33" d="100"/>
      </p:scale>
      <p:origin x="0" y="138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3E5B362-3621-3C48-86F6-59B2869843EA}" type="datetimeFigureOut">
              <a:rPr lang="en-US" smtClean="0"/>
              <a:t>12/10/16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86CCB45-2132-B648-AD01-F22029B21FED}" type="slidenum">
              <a:rPr lang="en-US" smtClean="0"/>
              <a:t>‹#›</a:t>
            </a:fld>
            <a:endParaRPr lang="en-US"/>
          </a:p>
        </p:txBody>
      </p:sp>
    </p:spTree>
    <p:extLst>
      <p:ext uri="{BB962C8B-B14F-4D97-AF65-F5344CB8AC3E}">
        <p14:creationId xmlns:p14="http://schemas.microsoft.com/office/powerpoint/2010/main" val="15154370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6BCFE6-53E5-DF49-9BE1-2B2B7914296C}" type="datetimeFigureOut">
              <a:rPr lang="en-US" smtClean="0"/>
              <a:t>12/10/16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9EDEDA-5BAF-4C4E-9184-1FBC6E051B29}" type="slidenum">
              <a:rPr lang="en-US" smtClean="0"/>
              <a:t>‹#›</a:t>
            </a:fld>
            <a:endParaRPr lang="en-US"/>
          </a:p>
        </p:txBody>
      </p:sp>
    </p:spTree>
    <p:extLst>
      <p:ext uri="{BB962C8B-B14F-4D97-AF65-F5344CB8AC3E}">
        <p14:creationId xmlns:p14="http://schemas.microsoft.com/office/powerpoint/2010/main" val="145013750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 Id="rId3" Type="http://schemas.openxmlformats.org/officeDocument/2006/relationships/image" Target="../media/image3.gi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1"/>
            <a:ext cx="7772400" cy="775301"/>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685800" y="2378336"/>
            <a:ext cx="5120640" cy="1314450"/>
          </a:xfrm>
        </p:spPr>
        <p:txBody>
          <a:bodyPr lIns="0" tIns="0" rIns="0" bIns="0">
            <a:noAutofit/>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246190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thirds headline">
    <p:spTree>
      <p:nvGrpSpPr>
        <p:cNvPr id="1" name=""/>
        <p:cNvGrpSpPr/>
        <p:nvPr/>
      </p:nvGrpSpPr>
      <p:grpSpPr>
        <a:xfrm>
          <a:off x="0" y="0"/>
          <a:ext cx="0" cy="0"/>
          <a:chOff x="0" y="0"/>
          <a:chExt cx="0" cy="0"/>
        </a:xfrm>
      </p:grpSpPr>
      <p:sp>
        <p:nvSpPr>
          <p:cNvPr id="5" name="Text Placeholder 4"/>
          <p:cNvSpPr>
            <a:spLocks noGrp="1"/>
          </p:cNvSpPr>
          <p:nvPr>
            <p:ph type="body" sz="quarter" idx="11" hasCustomPrompt="1"/>
          </p:nvPr>
        </p:nvSpPr>
        <p:spPr>
          <a:xfrm>
            <a:off x="685799" y="488873"/>
            <a:ext cx="7769226" cy="388297"/>
          </a:xfrm>
        </p:spPr>
        <p:txBody>
          <a:bodyPr/>
          <a:lstStyle>
            <a:lvl2pPr>
              <a:defRPr baseline="0"/>
            </a:lvl2pPr>
            <a:lvl4pPr>
              <a:defRPr baseline="0"/>
            </a:lvl4pPr>
          </a:lstStyle>
          <a:p>
            <a:pPr lvl="0"/>
            <a:r>
              <a:rPr lang="en-US" dirty="0" smtClean="0"/>
              <a:t>Page Title</a:t>
            </a:r>
          </a:p>
        </p:txBody>
      </p:sp>
      <p:pic>
        <p:nvPicPr>
          <p:cNvPr id="9" name="Picture 8" descr="zinfi_logo_rgb.png"/>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032726" y="4557777"/>
            <a:ext cx="676611" cy="365736"/>
          </a:xfrm>
          <a:prstGeom prst="rect">
            <a:avLst/>
          </a:prstGeom>
        </p:spPr>
      </p:pic>
      <p:sp>
        <p:nvSpPr>
          <p:cNvPr id="10" name="TextBox 9"/>
          <p:cNvSpPr txBox="1"/>
          <p:nvPr userDrawn="1"/>
        </p:nvSpPr>
        <p:spPr>
          <a:xfrm>
            <a:off x="457200" y="4709185"/>
            <a:ext cx="6444940" cy="307777"/>
          </a:xfrm>
          <a:prstGeom prst="rect">
            <a:avLst/>
          </a:prstGeom>
          <a:noFill/>
        </p:spPr>
        <p:txBody>
          <a:bodyPr wrap="square" lIns="0" tIns="0" rIns="0" bIns="0" rtlCol="0">
            <a:noAutofit/>
          </a:bodyPr>
          <a:lstStyle/>
          <a:p>
            <a:pPr marL="0" marR="0" indent="0" algn="l" defTabSz="457200" rtl="0" eaLnBrk="1" fontAlgn="auto" latinLnBrk="0" hangingPunct="1">
              <a:lnSpc>
                <a:spcPct val="100000"/>
              </a:lnSpc>
              <a:spcBef>
                <a:spcPts val="0"/>
              </a:spcBef>
              <a:spcAft>
                <a:spcPts val="0"/>
              </a:spcAft>
              <a:buClrTx/>
              <a:buSzTx/>
              <a:buFontTx/>
              <a:buNone/>
              <a:tabLst/>
              <a:defRPr/>
            </a:pPr>
            <a:fld id="{CD23E897-AC2E-A24A-A9AD-88BBD1C02BAD}" type="slidenum">
              <a:rPr lang="en-US" sz="1000" smtClean="0">
                <a:solidFill>
                  <a:schemeClr val="tx2"/>
                </a:solidFill>
              </a:rPr>
              <a:pPr marL="0" marR="0" indent="0" algn="l" defTabSz="457200" rtl="0" eaLnBrk="1" fontAlgn="auto" latinLnBrk="0" hangingPunct="1">
                <a:lnSpc>
                  <a:spcPct val="100000"/>
                </a:lnSpc>
                <a:spcBef>
                  <a:spcPts val="0"/>
                </a:spcBef>
                <a:spcAft>
                  <a:spcPts val="0"/>
                </a:spcAft>
                <a:buClrTx/>
                <a:buSzTx/>
                <a:buFontTx/>
                <a:buNone/>
                <a:tabLst/>
                <a:defRPr/>
              </a:pPr>
              <a:t>‹#›</a:t>
            </a:fld>
            <a:r>
              <a:rPr lang="en-US" sz="1000" baseline="0" dirty="0" smtClean="0">
                <a:solidFill>
                  <a:schemeClr val="tx1">
                    <a:lumMod val="50000"/>
                    <a:lumOff val="50000"/>
                  </a:schemeClr>
                </a:solidFill>
                <a:latin typeface="+mn-lt"/>
                <a:cs typeface="Helvetica"/>
              </a:rPr>
              <a:t>      </a:t>
            </a:r>
            <a:r>
              <a:rPr lang="en-US" sz="1000" dirty="0" smtClean="0">
                <a:solidFill>
                  <a:schemeClr val="tx1">
                    <a:lumMod val="50000"/>
                    <a:lumOff val="50000"/>
                  </a:schemeClr>
                </a:solidFill>
                <a:latin typeface="+mn-lt"/>
                <a:cs typeface="Helvetica"/>
              </a:rPr>
              <a:t>|</a:t>
            </a:r>
            <a:r>
              <a:rPr lang="en-US" sz="1000" baseline="0" dirty="0" smtClean="0">
                <a:solidFill>
                  <a:schemeClr val="tx1">
                    <a:lumMod val="50000"/>
                    <a:lumOff val="50000"/>
                  </a:schemeClr>
                </a:solidFill>
                <a:latin typeface="+mn-lt"/>
                <a:cs typeface="Helvetica"/>
              </a:rPr>
              <a:t>      </a:t>
            </a:r>
            <a:fld id="{02160924-FF41-0244-925F-AD9E18600A6D}" type="datetime4">
              <a:rPr lang="en-US" sz="1000" smtClean="0">
                <a:solidFill>
                  <a:schemeClr val="tx1">
                    <a:lumMod val="50000"/>
                    <a:lumOff val="50000"/>
                  </a:schemeClr>
                </a:solidFill>
                <a:latin typeface="+mn-lt"/>
                <a:cs typeface="Helvetica"/>
              </a:rPr>
              <a:pPr marL="0" marR="0" indent="0" algn="l" defTabSz="457200" rtl="0" eaLnBrk="1" fontAlgn="auto" latinLnBrk="0" hangingPunct="1">
                <a:lnSpc>
                  <a:spcPct val="100000"/>
                </a:lnSpc>
                <a:spcBef>
                  <a:spcPts val="0"/>
                </a:spcBef>
                <a:spcAft>
                  <a:spcPts val="0"/>
                </a:spcAft>
                <a:buClrTx/>
                <a:buSzTx/>
                <a:buFontTx/>
                <a:buNone/>
                <a:tabLst/>
                <a:defRPr/>
              </a:pPr>
              <a:t>October 12, 2016</a:t>
            </a:fld>
            <a:r>
              <a:rPr lang="en-US" sz="1000" baseline="0" dirty="0" smtClean="0">
                <a:solidFill>
                  <a:schemeClr val="tx1">
                    <a:lumMod val="50000"/>
                    <a:lumOff val="50000"/>
                  </a:schemeClr>
                </a:solidFill>
                <a:latin typeface="+mn-lt"/>
                <a:cs typeface="Helvetica"/>
              </a:rPr>
              <a:t>      </a:t>
            </a:r>
            <a:r>
              <a:rPr lang="en-US" sz="1000" dirty="0" smtClean="0">
                <a:solidFill>
                  <a:schemeClr val="tx1">
                    <a:lumMod val="50000"/>
                    <a:lumOff val="50000"/>
                  </a:schemeClr>
                </a:solidFill>
                <a:latin typeface="+mn-lt"/>
                <a:cs typeface="Helvetica"/>
              </a:rPr>
              <a:t>|</a:t>
            </a:r>
            <a:r>
              <a:rPr lang="en-US" sz="1000" baseline="0" dirty="0" smtClean="0">
                <a:solidFill>
                  <a:schemeClr val="tx1">
                    <a:lumMod val="50000"/>
                    <a:lumOff val="50000"/>
                  </a:schemeClr>
                </a:solidFill>
                <a:latin typeface="+mn-lt"/>
                <a:cs typeface="Helvetica"/>
              </a:rPr>
              <a:t>      © 2014 ZINFI Technologies Inc. All Rights Reserved</a:t>
            </a:r>
            <a:endParaRPr lang="en-US" sz="1000" dirty="0">
              <a:solidFill>
                <a:schemeClr val="tx2"/>
              </a:solidFill>
            </a:endParaRPr>
          </a:p>
        </p:txBody>
      </p:sp>
      <p:sp>
        <p:nvSpPr>
          <p:cNvPr id="12" name="Content Placeholder 2"/>
          <p:cNvSpPr>
            <a:spLocks noGrp="1"/>
          </p:cNvSpPr>
          <p:nvPr>
            <p:ph sz="quarter" idx="14"/>
          </p:nvPr>
        </p:nvSpPr>
        <p:spPr>
          <a:xfrm>
            <a:off x="688285" y="946073"/>
            <a:ext cx="7772400" cy="3406852"/>
          </a:xfrm>
        </p:spPr>
        <p:txBody>
          <a:bodyPr/>
          <a:lstStyle>
            <a:lvl1pPr>
              <a:spcBef>
                <a:spcPts val="0"/>
              </a:spcBef>
              <a:defRPr sz="1300" b="0">
                <a:solidFill>
                  <a:schemeClr val="tx1"/>
                </a:solidFill>
              </a:defRPr>
            </a:lvl1pPr>
            <a:lvl2pPr marL="118872" indent="-118872">
              <a:spcAft>
                <a:spcPts val="400"/>
              </a:spcAft>
              <a:buFont typeface="Arial"/>
              <a:buChar char="•"/>
              <a:defRPr/>
            </a:lvl2pPr>
            <a:lvl3pPr marL="228600" indent="-118872">
              <a:buFont typeface="Courier New"/>
              <a:buChar char="o"/>
              <a:defRPr sz="1100" i="1"/>
            </a:lvl3pPr>
            <a:lvl4pPr marL="347472" indent="-118872">
              <a:buFont typeface="Lucida Grande"/>
              <a:buChar char="–"/>
              <a:defRPr sz="900"/>
            </a:lvl4pPr>
            <a:lvl5pPr marL="576072" indent="-118872">
              <a:spcBef>
                <a:spcPts val="0"/>
              </a:spcBef>
              <a:spcAft>
                <a:spcPts val="200"/>
              </a:spcAft>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818593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thirds no headline">
    <p:spTree>
      <p:nvGrpSpPr>
        <p:cNvPr id="1" name=""/>
        <p:cNvGrpSpPr/>
        <p:nvPr/>
      </p:nvGrpSpPr>
      <p:grpSpPr>
        <a:xfrm>
          <a:off x="0" y="0"/>
          <a:ext cx="0" cy="0"/>
          <a:chOff x="0" y="0"/>
          <a:chExt cx="0" cy="0"/>
        </a:xfrm>
      </p:grpSpPr>
      <p:pic>
        <p:nvPicPr>
          <p:cNvPr id="9" name="Picture 8" descr="zinfi_logo_rgb.png"/>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032726" y="4557777"/>
            <a:ext cx="676611" cy="365736"/>
          </a:xfrm>
          <a:prstGeom prst="rect">
            <a:avLst/>
          </a:prstGeom>
        </p:spPr>
      </p:pic>
      <p:sp>
        <p:nvSpPr>
          <p:cNvPr id="10" name="TextBox 9"/>
          <p:cNvSpPr txBox="1"/>
          <p:nvPr userDrawn="1"/>
        </p:nvSpPr>
        <p:spPr>
          <a:xfrm>
            <a:off x="457200" y="4709185"/>
            <a:ext cx="6444940" cy="307777"/>
          </a:xfrm>
          <a:prstGeom prst="rect">
            <a:avLst/>
          </a:prstGeom>
          <a:noFill/>
        </p:spPr>
        <p:txBody>
          <a:bodyPr wrap="square" lIns="0" tIns="0" rIns="0" bIns="0" rtlCol="0">
            <a:noAutofit/>
          </a:bodyPr>
          <a:lstStyle/>
          <a:p>
            <a:pPr marL="0" marR="0" indent="0" algn="l" defTabSz="457200" rtl="0" eaLnBrk="1" fontAlgn="auto" latinLnBrk="0" hangingPunct="1">
              <a:lnSpc>
                <a:spcPct val="100000"/>
              </a:lnSpc>
              <a:spcBef>
                <a:spcPts val="0"/>
              </a:spcBef>
              <a:spcAft>
                <a:spcPts val="0"/>
              </a:spcAft>
              <a:buClrTx/>
              <a:buSzTx/>
              <a:buFontTx/>
              <a:buNone/>
              <a:tabLst/>
              <a:defRPr/>
            </a:pPr>
            <a:fld id="{CD23E897-AC2E-A24A-A9AD-88BBD1C02BAD}" type="slidenum">
              <a:rPr lang="en-US" sz="1000" smtClean="0">
                <a:solidFill>
                  <a:schemeClr val="tx2"/>
                </a:solidFill>
              </a:rPr>
              <a:pPr marL="0" marR="0" indent="0" algn="l" defTabSz="457200" rtl="0" eaLnBrk="1" fontAlgn="auto" latinLnBrk="0" hangingPunct="1">
                <a:lnSpc>
                  <a:spcPct val="100000"/>
                </a:lnSpc>
                <a:spcBef>
                  <a:spcPts val="0"/>
                </a:spcBef>
                <a:spcAft>
                  <a:spcPts val="0"/>
                </a:spcAft>
                <a:buClrTx/>
                <a:buSzTx/>
                <a:buFontTx/>
                <a:buNone/>
                <a:tabLst/>
                <a:defRPr/>
              </a:pPr>
              <a:t>‹#›</a:t>
            </a:fld>
            <a:r>
              <a:rPr lang="en-US" sz="1000" baseline="0" dirty="0" smtClean="0">
                <a:solidFill>
                  <a:schemeClr val="tx1">
                    <a:lumMod val="50000"/>
                    <a:lumOff val="50000"/>
                  </a:schemeClr>
                </a:solidFill>
                <a:latin typeface="+mn-lt"/>
                <a:cs typeface="Helvetica"/>
              </a:rPr>
              <a:t>      </a:t>
            </a:r>
            <a:r>
              <a:rPr lang="en-US" sz="1000" dirty="0" smtClean="0">
                <a:solidFill>
                  <a:schemeClr val="tx1">
                    <a:lumMod val="50000"/>
                    <a:lumOff val="50000"/>
                  </a:schemeClr>
                </a:solidFill>
                <a:latin typeface="+mn-lt"/>
                <a:cs typeface="Helvetica"/>
              </a:rPr>
              <a:t>|</a:t>
            </a:r>
            <a:r>
              <a:rPr lang="en-US" sz="1000" baseline="0" dirty="0" smtClean="0">
                <a:solidFill>
                  <a:schemeClr val="tx1">
                    <a:lumMod val="50000"/>
                    <a:lumOff val="50000"/>
                  </a:schemeClr>
                </a:solidFill>
                <a:latin typeface="+mn-lt"/>
                <a:cs typeface="Helvetica"/>
              </a:rPr>
              <a:t>      </a:t>
            </a:r>
            <a:fld id="{02160924-FF41-0244-925F-AD9E18600A6D}" type="datetime4">
              <a:rPr lang="en-US" sz="1000" smtClean="0">
                <a:solidFill>
                  <a:schemeClr val="tx1">
                    <a:lumMod val="50000"/>
                    <a:lumOff val="50000"/>
                  </a:schemeClr>
                </a:solidFill>
                <a:latin typeface="+mn-lt"/>
                <a:cs typeface="Helvetica"/>
              </a:rPr>
              <a:pPr marL="0" marR="0" indent="0" algn="l" defTabSz="457200" rtl="0" eaLnBrk="1" fontAlgn="auto" latinLnBrk="0" hangingPunct="1">
                <a:lnSpc>
                  <a:spcPct val="100000"/>
                </a:lnSpc>
                <a:spcBef>
                  <a:spcPts val="0"/>
                </a:spcBef>
                <a:spcAft>
                  <a:spcPts val="0"/>
                </a:spcAft>
                <a:buClrTx/>
                <a:buSzTx/>
                <a:buFontTx/>
                <a:buNone/>
                <a:tabLst/>
                <a:defRPr/>
              </a:pPr>
              <a:t>October 12, 2016</a:t>
            </a:fld>
            <a:r>
              <a:rPr lang="en-US" sz="1000" baseline="0" dirty="0" smtClean="0">
                <a:solidFill>
                  <a:schemeClr val="tx1">
                    <a:lumMod val="50000"/>
                    <a:lumOff val="50000"/>
                  </a:schemeClr>
                </a:solidFill>
                <a:latin typeface="+mn-lt"/>
                <a:cs typeface="Helvetica"/>
              </a:rPr>
              <a:t>      </a:t>
            </a:r>
            <a:r>
              <a:rPr lang="en-US" sz="1000" dirty="0" smtClean="0">
                <a:solidFill>
                  <a:schemeClr val="tx1">
                    <a:lumMod val="50000"/>
                    <a:lumOff val="50000"/>
                  </a:schemeClr>
                </a:solidFill>
                <a:latin typeface="+mn-lt"/>
                <a:cs typeface="Helvetica"/>
              </a:rPr>
              <a:t>|</a:t>
            </a:r>
            <a:r>
              <a:rPr lang="en-US" sz="1000" baseline="0" dirty="0" smtClean="0">
                <a:solidFill>
                  <a:schemeClr val="tx1">
                    <a:lumMod val="50000"/>
                    <a:lumOff val="50000"/>
                  </a:schemeClr>
                </a:solidFill>
                <a:latin typeface="+mn-lt"/>
                <a:cs typeface="Helvetica"/>
              </a:rPr>
              <a:t>      © 2014 ZINFI Technologies Inc. All Rights Reserved</a:t>
            </a:r>
            <a:endParaRPr lang="en-US" sz="1000" dirty="0">
              <a:solidFill>
                <a:schemeClr val="tx2"/>
              </a:solidFill>
            </a:endParaRPr>
          </a:p>
        </p:txBody>
      </p:sp>
      <p:sp>
        <p:nvSpPr>
          <p:cNvPr id="12" name="Content Placeholder 2"/>
          <p:cNvSpPr>
            <a:spLocks noGrp="1"/>
          </p:cNvSpPr>
          <p:nvPr>
            <p:ph sz="quarter" idx="14"/>
          </p:nvPr>
        </p:nvSpPr>
        <p:spPr>
          <a:xfrm>
            <a:off x="688285" y="576071"/>
            <a:ext cx="7772400" cy="3776472"/>
          </a:xfrm>
        </p:spPr>
        <p:txBody>
          <a:bodyPr/>
          <a:lstStyle>
            <a:lvl1pPr>
              <a:spcBef>
                <a:spcPts val="0"/>
              </a:spcBef>
              <a:defRPr sz="1300" b="0">
                <a:solidFill>
                  <a:schemeClr val="tx1"/>
                </a:solidFill>
              </a:defRPr>
            </a:lvl1pPr>
            <a:lvl2pPr marL="118872" indent="-118872">
              <a:spcAft>
                <a:spcPts val="400"/>
              </a:spcAft>
              <a:buFont typeface="Arial"/>
              <a:buChar char="•"/>
              <a:defRPr/>
            </a:lvl2pPr>
            <a:lvl3pPr marL="228600" indent="-118872">
              <a:buFont typeface="Courier New"/>
              <a:buChar char="o"/>
              <a:defRPr sz="1100" i="1"/>
            </a:lvl3pPr>
            <a:lvl4pPr marL="347472" indent="-118872">
              <a:buFont typeface="Lucida Grande"/>
              <a:buChar char="–"/>
              <a:defRPr sz="900"/>
            </a:lvl4pPr>
            <a:lvl5pPr marL="576072" indent="-118872">
              <a:spcBef>
                <a:spcPts val="0"/>
              </a:spcBef>
              <a:spcAft>
                <a:spcPts val="200"/>
              </a:spcAft>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2035980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 third 1 third 1 third">
    <p:spTree>
      <p:nvGrpSpPr>
        <p:cNvPr id="1" name=""/>
        <p:cNvGrpSpPr/>
        <p:nvPr/>
      </p:nvGrpSpPr>
      <p:grpSpPr>
        <a:xfrm>
          <a:off x="0" y="0"/>
          <a:ext cx="0" cy="0"/>
          <a:chOff x="0" y="0"/>
          <a:chExt cx="0" cy="0"/>
        </a:xfrm>
      </p:grpSpPr>
      <p:sp>
        <p:nvSpPr>
          <p:cNvPr id="5" name="Text Placeholder 4"/>
          <p:cNvSpPr>
            <a:spLocks noGrp="1"/>
          </p:cNvSpPr>
          <p:nvPr>
            <p:ph type="body" sz="quarter" idx="11" hasCustomPrompt="1"/>
          </p:nvPr>
        </p:nvSpPr>
        <p:spPr>
          <a:xfrm>
            <a:off x="685800" y="488873"/>
            <a:ext cx="7769224" cy="388297"/>
          </a:xfrm>
        </p:spPr>
        <p:txBody>
          <a:bodyPr/>
          <a:lstStyle>
            <a:lvl2pPr>
              <a:defRPr baseline="0"/>
            </a:lvl2pPr>
            <a:lvl4pPr>
              <a:defRPr baseline="0"/>
            </a:lvl4pPr>
          </a:lstStyle>
          <a:p>
            <a:pPr lvl="0"/>
            <a:r>
              <a:rPr lang="en-US" dirty="0" smtClean="0"/>
              <a:t>Page Title</a:t>
            </a:r>
          </a:p>
        </p:txBody>
      </p:sp>
      <p:pic>
        <p:nvPicPr>
          <p:cNvPr id="9" name="Picture 8" descr="zinfi_logo_rgb.png"/>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032726" y="4557777"/>
            <a:ext cx="676611" cy="365736"/>
          </a:xfrm>
          <a:prstGeom prst="rect">
            <a:avLst/>
          </a:prstGeom>
        </p:spPr>
      </p:pic>
      <p:sp>
        <p:nvSpPr>
          <p:cNvPr id="10" name="TextBox 9"/>
          <p:cNvSpPr txBox="1"/>
          <p:nvPr userDrawn="1"/>
        </p:nvSpPr>
        <p:spPr>
          <a:xfrm>
            <a:off x="457200" y="4709185"/>
            <a:ext cx="6444940" cy="307777"/>
          </a:xfrm>
          <a:prstGeom prst="rect">
            <a:avLst/>
          </a:prstGeom>
          <a:noFill/>
        </p:spPr>
        <p:txBody>
          <a:bodyPr wrap="square" lIns="0" tIns="0" rIns="0" bIns="0" rtlCol="0">
            <a:noAutofit/>
          </a:bodyPr>
          <a:lstStyle/>
          <a:p>
            <a:pPr marL="0" marR="0" indent="0" algn="l" defTabSz="457200" rtl="0" eaLnBrk="1" fontAlgn="auto" latinLnBrk="0" hangingPunct="1">
              <a:lnSpc>
                <a:spcPct val="100000"/>
              </a:lnSpc>
              <a:spcBef>
                <a:spcPts val="0"/>
              </a:spcBef>
              <a:spcAft>
                <a:spcPts val="0"/>
              </a:spcAft>
              <a:buClrTx/>
              <a:buSzTx/>
              <a:buFontTx/>
              <a:buNone/>
              <a:tabLst/>
              <a:defRPr/>
            </a:pPr>
            <a:fld id="{CD23E897-AC2E-A24A-A9AD-88BBD1C02BAD}" type="slidenum">
              <a:rPr lang="en-US" sz="1000" smtClean="0">
                <a:solidFill>
                  <a:schemeClr val="tx2"/>
                </a:solidFill>
              </a:rPr>
              <a:pPr marL="0" marR="0" indent="0" algn="l" defTabSz="457200" rtl="0" eaLnBrk="1" fontAlgn="auto" latinLnBrk="0" hangingPunct="1">
                <a:lnSpc>
                  <a:spcPct val="100000"/>
                </a:lnSpc>
                <a:spcBef>
                  <a:spcPts val="0"/>
                </a:spcBef>
                <a:spcAft>
                  <a:spcPts val="0"/>
                </a:spcAft>
                <a:buClrTx/>
                <a:buSzTx/>
                <a:buFontTx/>
                <a:buNone/>
                <a:tabLst/>
                <a:defRPr/>
              </a:pPr>
              <a:t>‹#›</a:t>
            </a:fld>
            <a:r>
              <a:rPr lang="en-US" sz="1000" baseline="0" dirty="0" smtClean="0">
                <a:solidFill>
                  <a:schemeClr val="tx1">
                    <a:lumMod val="50000"/>
                    <a:lumOff val="50000"/>
                  </a:schemeClr>
                </a:solidFill>
                <a:latin typeface="+mn-lt"/>
                <a:cs typeface="Helvetica"/>
              </a:rPr>
              <a:t>      </a:t>
            </a:r>
            <a:r>
              <a:rPr lang="en-US" sz="1000" dirty="0" smtClean="0">
                <a:solidFill>
                  <a:schemeClr val="tx1">
                    <a:lumMod val="50000"/>
                    <a:lumOff val="50000"/>
                  </a:schemeClr>
                </a:solidFill>
                <a:latin typeface="+mn-lt"/>
                <a:cs typeface="Helvetica"/>
              </a:rPr>
              <a:t>|</a:t>
            </a:r>
            <a:r>
              <a:rPr lang="en-US" sz="1000" baseline="0" dirty="0" smtClean="0">
                <a:solidFill>
                  <a:schemeClr val="tx1">
                    <a:lumMod val="50000"/>
                    <a:lumOff val="50000"/>
                  </a:schemeClr>
                </a:solidFill>
                <a:latin typeface="+mn-lt"/>
                <a:cs typeface="Helvetica"/>
              </a:rPr>
              <a:t>      </a:t>
            </a:r>
            <a:fld id="{02160924-FF41-0244-925F-AD9E18600A6D}" type="datetime4">
              <a:rPr lang="en-US" sz="1000" smtClean="0">
                <a:solidFill>
                  <a:schemeClr val="tx1">
                    <a:lumMod val="50000"/>
                    <a:lumOff val="50000"/>
                  </a:schemeClr>
                </a:solidFill>
                <a:latin typeface="+mn-lt"/>
                <a:cs typeface="Helvetica"/>
              </a:rPr>
              <a:pPr marL="0" marR="0" indent="0" algn="l" defTabSz="457200" rtl="0" eaLnBrk="1" fontAlgn="auto" latinLnBrk="0" hangingPunct="1">
                <a:lnSpc>
                  <a:spcPct val="100000"/>
                </a:lnSpc>
                <a:spcBef>
                  <a:spcPts val="0"/>
                </a:spcBef>
                <a:spcAft>
                  <a:spcPts val="0"/>
                </a:spcAft>
                <a:buClrTx/>
                <a:buSzTx/>
                <a:buFontTx/>
                <a:buNone/>
                <a:tabLst/>
                <a:defRPr/>
              </a:pPr>
              <a:t>October 12, 2016</a:t>
            </a:fld>
            <a:r>
              <a:rPr lang="en-US" sz="1000" baseline="0" dirty="0" smtClean="0">
                <a:solidFill>
                  <a:schemeClr val="tx1">
                    <a:lumMod val="50000"/>
                    <a:lumOff val="50000"/>
                  </a:schemeClr>
                </a:solidFill>
                <a:latin typeface="+mn-lt"/>
                <a:cs typeface="Helvetica"/>
              </a:rPr>
              <a:t>      </a:t>
            </a:r>
            <a:r>
              <a:rPr lang="en-US" sz="1000" dirty="0" smtClean="0">
                <a:solidFill>
                  <a:schemeClr val="tx1">
                    <a:lumMod val="50000"/>
                    <a:lumOff val="50000"/>
                  </a:schemeClr>
                </a:solidFill>
                <a:latin typeface="+mn-lt"/>
                <a:cs typeface="Helvetica"/>
              </a:rPr>
              <a:t>|</a:t>
            </a:r>
            <a:r>
              <a:rPr lang="en-US" sz="1000" baseline="0" dirty="0" smtClean="0">
                <a:solidFill>
                  <a:schemeClr val="tx1">
                    <a:lumMod val="50000"/>
                    <a:lumOff val="50000"/>
                  </a:schemeClr>
                </a:solidFill>
                <a:latin typeface="+mn-lt"/>
                <a:cs typeface="Helvetica"/>
              </a:rPr>
              <a:t>      © 2014 ZINFI Technologies Inc. All Rights Reserved</a:t>
            </a:r>
            <a:endParaRPr lang="en-US" sz="1000" dirty="0">
              <a:solidFill>
                <a:schemeClr val="tx2"/>
              </a:solidFill>
            </a:endParaRPr>
          </a:p>
        </p:txBody>
      </p:sp>
      <p:sp>
        <p:nvSpPr>
          <p:cNvPr id="12" name="Content Placeholder 2"/>
          <p:cNvSpPr>
            <a:spLocks noGrp="1"/>
          </p:cNvSpPr>
          <p:nvPr>
            <p:ph sz="quarter" idx="14"/>
          </p:nvPr>
        </p:nvSpPr>
        <p:spPr>
          <a:xfrm>
            <a:off x="688287" y="946073"/>
            <a:ext cx="2468880" cy="3406852"/>
          </a:xfrm>
        </p:spPr>
        <p:txBody>
          <a:bodyPr/>
          <a:lstStyle>
            <a:lvl1pPr>
              <a:spcBef>
                <a:spcPts val="400"/>
              </a:spcBef>
              <a:spcAft>
                <a:spcPts val="400"/>
              </a:spcAft>
              <a:defRPr sz="1300" b="0">
                <a:solidFill>
                  <a:schemeClr val="tx1"/>
                </a:solidFill>
              </a:defRPr>
            </a:lvl1pPr>
            <a:lvl2pPr marL="118872" indent="-118872">
              <a:spcAft>
                <a:spcPts val="400"/>
              </a:spcAft>
              <a:buFont typeface="Arial"/>
              <a:buChar char="•"/>
              <a:defRPr/>
            </a:lvl2pPr>
            <a:lvl3pPr marL="228600" indent="-118872">
              <a:buFont typeface="Courier New"/>
              <a:buChar char="o"/>
              <a:defRPr sz="1100" i="1"/>
            </a:lvl3pPr>
            <a:lvl4pPr marL="347472" indent="-118872">
              <a:buFont typeface="Lucida Grande"/>
              <a:buChar char="–"/>
              <a:defRPr sz="900"/>
            </a:lvl4pPr>
            <a:lvl5pPr marL="576072" indent="-118872">
              <a:spcBef>
                <a:spcPts val="0"/>
              </a:spcBef>
              <a:spcAft>
                <a:spcPts val="200"/>
              </a:spcAft>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Content Placeholder 2"/>
          <p:cNvSpPr>
            <a:spLocks noGrp="1"/>
          </p:cNvSpPr>
          <p:nvPr>
            <p:ph sz="quarter" idx="16"/>
          </p:nvPr>
        </p:nvSpPr>
        <p:spPr>
          <a:xfrm>
            <a:off x="3337215" y="946073"/>
            <a:ext cx="2468880" cy="3406852"/>
          </a:xfrm>
        </p:spPr>
        <p:txBody>
          <a:bodyPr/>
          <a:lstStyle>
            <a:lvl1pPr>
              <a:spcBef>
                <a:spcPts val="400"/>
              </a:spcBef>
              <a:spcAft>
                <a:spcPts val="400"/>
              </a:spcAft>
              <a:defRPr sz="1300" b="0">
                <a:solidFill>
                  <a:schemeClr val="tx1"/>
                </a:solidFill>
              </a:defRPr>
            </a:lvl1pPr>
            <a:lvl2pPr marL="118872" indent="-118872">
              <a:spcAft>
                <a:spcPts val="400"/>
              </a:spcAft>
              <a:buFont typeface="Arial"/>
              <a:buChar char="•"/>
              <a:defRPr/>
            </a:lvl2pPr>
            <a:lvl3pPr marL="228600" indent="-118872">
              <a:buFont typeface="Courier New"/>
              <a:buChar char="o"/>
              <a:defRPr sz="1100" i="1"/>
            </a:lvl3pPr>
            <a:lvl4pPr marL="347472" indent="-118872">
              <a:buFont typeface="Lucida Grande"/>
              <a:buChar char="–"/>
              <a:defRPr sz="900"/>
            </a:lvl4pPr>
            <a:lvl5pPr marL="576072" indent="-118872">
              <a:spcBef>
                <a:spcPts val="0"/>
              </a:spcBef>
              <a:spcAft>
                <a:spcPts val="200"/>
              </a:spcAft>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2"/>
          <p:cNvSpPr>
            <a:spLocks noGrp="1"/>
          </p:cNvSpPr>
          <p:nvPr>
            <p:ph sz="quarter" idx="18"/>
          </p:nvPr>
        </p:nvSpPr>
        <p:spPr>
          <a:xfrm>
            <a:off x="5986144" y="946073"/>
            <a:ext cx="2468880" cy="3406852"/>
          </a:xfrm>
        </p:spPr>
        <p:txBody>
          <a:bodyPr/>
          <a:lstStyle>
            <a:lvl1pPr>
              <a:spcBef>
                <a:spcPts val="400"/>
              </a:spcBef>
              <a:spcAft>
                <a:spcPts val="400"/>
              </a:spcAft>
              <a:defRPr sz="1300" b="0">
                <a:solidFill>
                  <a:schemeClr val="tx1"/>
                </a:solidFill>
              </a:defRPr>
            </a:lvl1pPr>
            <a:lvl2pPr marL="118872" indent="-118872">
              <a:spcAft>
                <a:spcPts val="400"/>
              </a:spcAft>
              <a:buFont typeface="Arial"/>
              <a:buChar char="•"/>
              <a:defRPr/>
            </a:lvl2pPr>
            <a:lvl3pPr marL="228600" indent="-118872">
              <a:buFont typeface="Courier New"/>
              <a:buChar char="o"/>
              <a:defRPr sz="1100" i="1"/>
            </a:lvl3pPr>
            <a:lvl4pPr marL="347472" indent="-118872">
              <a:buFont typeface="Lucida Grande"/>
              <a:buChar char="–"/>
              <a:defRPr sz="900"/>
            </a:lvl4pPr>
            <a:lvl5pPr marL="576072" indent="-118872">
              <a:spcBef>
                <a:spcPts val="0"/>
              </a:spcBef>
              <a:spcAft>
                <a:spcPts val="200"/>
              </a:spcAft>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7184620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pic>
        <p:nvPicPr>
          <p:cNvPr id="11" name="Picture 10" descr="logo.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332533" y="2423025"/>
            <a:ext cx="1247775" cy="714375"/>
          </a:xfrm>
          <a:prstGeom prst="rect">
            <a:avLst/>
          </a:prstGeom>
        </p:spPr>
      </p:pic>
      <p:sp>
        <p:nvSpPr>
          <p:cNvPr id="12" name="Title 1"/>
          <p:cNvSpPr>
            <a:spLocks noGrp="1"/>
          </p:cNvSpPr>
          <p:nvPr>
            <p:ph type="ctrTitle" hasCustomPrompt="1"/>
          </p:nvPr>
        </p:nvSpPr>
        <p:spPr>
          <a:xfrm>
            <a:off x="685800" y="1143000"/>
            <a:ext cx="7772400" cy="775301"/>
          </a:xfrm>
        </p:spPr>
        <p:txBody>
          <a:bodyPr/>
          <a:lstStyle/>
          <a:p>
            <a:r>
              <a:rPr lang="en-US" dirty="0" smtClean="0"/>
              <a:t>Add a thank you here</a:t>
            </a:r>
            <a:endParaRPr lang="en-US" dirty="0"/>
          </a:p>
        </p:txBody>
      </p:sp>
      <p:sp>
        <p:nvSpPr>
          <p:cNvPr id="14" name="Text Placeholder 13"/>
          <p:cNvSpPr>
            <a:spLocks noGrp="1"/>
          </p:cNvSpPr>
          <p:nvPr>
            <p:ph type="body" sz="quarter" idx="10" hasCustomPrompt="1"/>
          </p:nvPr>
        </p:nvSpPr>
        <p:spPr>
          <a:xfrm>
            <a:off x="4830763" y="2114920"/>
            <a:ext cx="3532187" cy="1162050"/>
          </a:xfrm>
        </p:spPr>
        <p:txBody>
          <a:bodyPr anchor="ctr" anchorCtr="0"/>
          <a:lstStyle>
            <a:lvl1pPr>
              <a:defRPr sz="1200" b="0" baseline="0">
                <a:solidFill>
                  <a:schemeClr val="tx2"/>
                </a:solidFill>
              </a:defRPr>
            </a:lvl1pPr>
          </a:lstStyle>
          <a:p>
            <a:pPr lvl="0"/>
            <a:r>
              <a:rPr lang="en-US" dirty="0" smtClean="0"/>
              <a:t>Add local address and contact info</a:t>
            </a:r>
          </a:p>
        </p:txBody>
      </p:sp>
      <p:sp>
        <p:nvSpPr>
          <p:cNvPr id="15" name="TextBox 14"/>
          <p:cNvSpPr txBox="1"/>
          <p:nvPr userDrawn="1"/>
        </p:nvSpPr>
        <p:spPr>
          <a:xfrm>
            <a:off x="1984375" y="4667647"/>
            <a:ext cx="5175250" cy="307777"/>
          </a:xfrm>
          <a:prstGeom prst="rect">
            <a:avLst/>
          </a:prstGeom>
          <a:noFill/>
        </p:spPr>
        <p:txBody>
          <a:bodyPr wrap="square" lIns="0" tIns="0" rIns="0" bIns="0" rtlCol="0">
            <a:noAutofit/>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000" dirty="0" smtClean="0">
                <a:solidFill>
                  <a:schemeClr val="tx2"/>
                </a:solidFill>
              </a:rPr>
              <a:t>© ZINFI Technologies Inc. All Rights Reserved.</a:t>
            </a:r>
            <a:endParaRPr lang="en-US" sz="1000" dirty="0">
              <a:solidFill>
                <a:schemeClr val="tx2"/>
              </a:solidFill>
            </a:endParaRPr>
          </a:p>
        </p:txBody>
      </p:sp>
      <p:pic>
        <p:nvPicPr>
          <p:cNvPr id="2" name="Picture 1" descr="tag_line.gif"/>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4830763" y="3354093"/>
            <a:ext cx="2095500" cy="176213"/>
          </a:xfrm>
          <a:prstGeom prst="rect">
            <a:avLst/>
          </a:prstGeom>
        </p:spPr>
      </p:pic>
    </p:spTree>
    <p:extLst>
      <p:ext uri="{BB962C8B-B14F-4D97-AF65-F5344CB8AC3E}">
        <p14:creationId xmlns:p14="http://schemas.microsoft.com/office/powerpoint/2010/main" val="2753918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4" name="Picture 3" descr="zinfi_logo_rgb.png"/>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032726" y="4557777"/>
            <a:ext cx="676611" cy="365736"/>
          </a:xfrm>
          <a:prstGeom prst="rect">
            <a:avLst/>
          </a:prstGeom>
        </p:spPr>
      </p:pic>
      <p:sp>
        <p:nvSpPr>
          <p:cNvPr id="7" name="Text Placeholder 6"/>
          <p:cNvSpPr>
            <a:spLocks noGrp="1"/>
          </p:cNvSpPr>
          <p:nvPr>
            <p:ph type="body" sz="quarter" idx="10" hasCustomPrompt="1"/>
          </p:nvPr>
        </p:nvSpPr>
        <p:spPr>
          <a:xfrm>
            <a:off x="722312" y="2743200"/>
            <a:ext cx="7772400" cy="1181844"/>
          </a:xfrm>
        </p:spPr>
        <p:txBody>
          <a:bodyPr/>
          <a:lstStyle>
            <a:lvl1pPr>
              <a:spcAft>
                <a:spcPts val="0"/>
              </a:spcAft>
              <a:defRPr sz="3000" b="0" cap="all" baseline="0"/>
            </a:lvl1pPr>
            <a:lvl2pPr>
              <a:defRPr sz="2000" b="1" baseline="0">
                <a:solidFill>
                  <a:schemeClr val="tx2"/>
                </a:solidFill>
              </a:defRPr>
            </a:lvl2pPr>
          </a:lstStyle>
          <a:p>
            <a:pPr lvl="0"/>
            <a:r>
              <a:rPr lang="en-US" dirty="0" smtClean="0"/>
              <a:t>edit section headline</a:t>
            </a:r>
          </a:p>
          <a:p>
            <a:pPr lvl="1"/>
            <a:r>
              <a:rPr lang="en-US" dirty="0" smtClean="0"/>
              <a:t>Edit Section subhead</a:t>
            </a:r>
          </a:p>
        </p:txBody>
      </p:sp>
    </p:spTree>
    <p:extLst>
      <p:ext uri="{BB962C8B-B14F-4D97-AF65-F5344CB8AC3E}">
        <p14:creationId xmlns:p14="http://schemas.microsoft.com/office/powerpoint/2010/main" val="2947303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ingle column centered">
    <p:spTree>
      <p:nvGrpSpPr>
        <p:cNvPr id="1" name=""/>
        <p:cNvGrpSpPr/>
        <p:nvPr/>
      </p:nvGrpSpPr>
      <p:grpSpPr>
        <a:xfrm>
          <a:off x="0" y="0"/>
          <a:ext cx="0" cy="0"/>
          <a:chOff x="0" y="0"/>
          <a:chExt cx="0" cy="0"/>
        </a:xfrm>
      </p:grpSpPr>
      <p:sp>
        <p:nvSpPr>
          <p:cNvPr id="5" name="Text Placeholder 4"/>
          <p:cNvSpPr>
            <a:spLocks noGrp="1"/>
          </p:cNvSpPr>
          <p:nvPr>
            <p:ph type="body" sz="quarter" idx="11" hasCustomPrompt="1"/>
          </p:nvPr>
        </p:nvSpPr>
        <p:spPr>
          <a:xfrm>
            <a:off x="2011680" y="488287"/>
            <a:ext cx="5120640" cy="388297"/>
          </a:xfrm>
        </p:spPr>
        <p:txBody>
          <a:bodyPr/>
          <a:lstStyle>
            <a:lvl2pPr>
              <a:defRPr baseline="0"/>
            </a:lvl2pPr>
            <a:lvl4pPr>
              <a:defRPr baseline="0"/>
            </a:lvl4pPr>
          </a:lstStyle>
          <a:p>
            <a:pPr lvl="0"/>
            <a:r>
              <a:rPr lang="en-US" dirty="0" smtClean="0"/>
              <a:t>Page Title</a:t>
            </a:r>
          </a:p>
        </p:txBody>
      </p:sp>
      <p:sp>
        <p:nvSpPr>
          <p:cNvPr id="3" name="Content Placeholder 2"/>
          <p:cNvSpPr>
            <a:spLocks noGrp="1"/>
          </p:cNvSpPr>
          <p:nvPr>
            <p:ph sz="quarter" idx="13"/>
          </p:nvPr>
        </p:nvSpPr>
        <p:spPr>
          <a:xfrm>
            <a:off x="2011681" y="945485"/>
            <a:ext cx="5120639" cy="3392424"/>
          </a:xfrm>
        </p:spPr>
        <p:txBody>
          <a:bodyPr/>
          <a:lstStyle>
            <a:lvl1pPr>
              <a:spcBef>
                <a:spcPts val="400"/>
              </a:spcBef>
              <a:spcAft>
                <a:spcPts val="400"/>
              </a:spcAft>
              <a:defRPr sz="1300" b="0">
                <a:solidFill>
                  <a:schemeClr val="tx1"/>
                </a:solidFill>
              </a:defRPr>
            </a:lvl1pPr>
            <a:lvl2pPr marL="118872" indent="-118872">
              <a:spcAft>
                <a:spcPts val="400"/>
              </a:spcAft>
              <a:buFont typeface="Arial"/>
              <a:buChar char="•"/>
              <a:defRPr/>
            </a:lvl2pPr>
            <a:lvl3pPr marL="228600" indent="-118872">
              <a:buFont typeface="Courier New"/>
              <a:buChar char="o"/>
              <a:defRPr sz="1100" i="1"/>
            </a:lvl3pPr>
            <a:lvl4pPr marL="347472" indent="-118872">
              <a:buFont typeface="Lucida Grande"/>
              <a:buChar char="–"/>
              <a:defRPr sz="1000"/>
            </a:lvl4pPr>
            <a:lvl5pPr marL="576072" indent="-118872">
              <a:spcBef>
                <a:spcPts val="0"/>
              </a:spcBef>
              <a:spcAft>
                <a:spcPts val="200"/>
              </a:spcAft>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6" name="Picture 5" descr="zinfi_logo_rgb.png"/>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032726" y="4557777"/>
            <a:ext cx="676611" cy="365736"/>
          </a:xfrm>
          <a:prstGeom prst="rect">
            <a:avLst/>
          </a:prstGeom>
        </p:spPr>
      </p:pic>
      <p:sp>
        <p:nvSpPr>
          <p:cNvPr id="7" name="TextBox 6"/>
          <p:cNvSpPr txBox="1"/>
          <p:nvPr userDrawn="1"/>
        </p:nvSpPr>
        <p:spPr>
          <a:xfrm>
            <a:off x="457200" y="4709185"/>
            <a:ext cx="6444940" cy="307777"/>
          </a:xfrm>
          <a:prstGeom prst="rect">
            <a:avLst/>
          </a:prstGeom>
          <a:noFill/>
        </p:spPr>
        <p:txBody>
          <a:bodyPr wrap="square" lIns="0" tIns="0" rIns="0" bIns="0" rtlCol="0">
            <a:noAutofit/>
          </a:bodyPr>
          <a:lstStyle/>
          <a:p>
            <a:pPr marL="0" marR="0" indent="0" algn="l" defTabSz="457200" rtl="0" eaLnBrk="1" fontAlgn="auto" latinLnBrk="0" hangingPunct="1">
              <a:lnSpc>
                <a:spcPct val="100000"/>
              </a:lnSpc>
              <a:spcBef>
                <a:spcPts val="0"/>
              </a:spcBef>
              <a:spcAft>
                <a:spcPts val="0"/>
              </a:spcAft>
              <a:buClrTx/>
              <a:buSzTx/>
              <a:buFontTx/>
              <a:buNone/>
              <a:tabLst/>
              <a:defRPr/>
            </a:pPr>
            <a:fld id="{CD23E897-AC2E-A24A-A9AD-88BBD1C02BAD}" type="slidenum">
              <a:rPr lang="en-US" sz="1000" smtClean="0">
                <a:solidFill>
                  <a:schemeClr val="tx2"/>
                </a:solidFill>
              </a:rPr>
              <a:pPr marL="0" marR="0" indent="0" algn="l" defTabSz="457200" rtl="0" eaLnBrk="1" fontAlgn="auto" latinLnBrk="0" hangingPunct="1">
                <a:lnSpc>
                  <a:spcPct val="100000"/>
                </a:lnSpc>
                <a:spcBef>
                  <a:spcPts val="0"/>
                </a:spcBef>
                <a:spcAft>
                  <a:spcPts val="0"/>
                </a:spcAft>
                <a:buClrTx/>
                <a:buSzTx/>
                <a:buFontTx/>
                <a:buNone/>
                <a:tabLst/>
                <a:defRPr/>
              </a:pPr>
              <a:t>‹#›</a:t>
            </a:fld>
            <a:r>
              <a:rPr lang="en-US" sz="1000" baseline="0" dirty="0" smtClean="0">
                <a:solidFill>
                  <a:schemeClr val="tx1">
                    <a:lumMod val="50000"/>
                    <a:lumOff val="50000"/>
                  </a:schemeClr>
                </a:solidFill>
                <a:latin typeface="+mn-lt"/>
                <a:cs typeface="Helvetica"/>
              </a:rPr>
              <a:t>      </a:t>
            </a:r>
            <a:r>
              <a:rPr lang="en-US" sz="1000" dirty="0" smtClean="0">
                <a:solidFill>
                  <a:schemeClr val="tx1">
                    <a:lumMod val="50000"/>
                    <a:lumOff val="50000"/>
                  </a:schemeClr>
                </a:solidFill>
                <a:latin typeface="+mn-lt"/>
                <a:cs typeface="Helvetica"/>
              </a:rPr>
              <a:t>|</a:t>
            </a:r>
            <a:r>
              <a:rPr lang="en-US" sz="1000" baseline="0" dirty="0" smtClean="0">
                <a:solidFill>
                  <a:schemeClr val="tx1">
                    <a:lumMod val="50000"/>
                    <a:lumOff val="50000"/>
                  </a:schemeClr>
                </a:solidFill>
                <a:latin typeface="+mn-lt"/>
                <a:cs typeface="Helvetica"/>
              </a:rPr>
              <a:t>      © ZINFI Technologies Inc. All Rights Reserved</a:t>
            </a:r>
            <a:endParaRPr lang="en-US" sz="1000" dirty="0">
              <a:solidFill>
                <a:schemeClr val="tx2"/>
              </a:solidFill>
            </a:endParaRPr>
          </a:p>
        </p:txBody>
      </p:sp>
    </p:spTree>
    <p:extLst>
      <p:ext uri="{BB962C8B-B14F-4D97-AF65-F5344CB8AC3E}">
        <p14:creationId xmlns:p14="http://schemas.microsoft.com/office/powerpoint/2010/main" val="1707343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 third 2 thirds">
    <p:spTree>
      <p:nvGrpSpPr>
        <p:cNvPr id="1" name=""/>
        <p:cNvGrpSpPr/>
        <p:nvPr/>
      </p:nvGrpSpPr>
      <p:grpSpPr>
        <a:xfrm>
          <a:off x="0" y="0"/>
          <a:ext cx="0" cy="0"/>
          <a:chOff x="0" y="0"/>
          <a:chExt cx="0" cy="0"/>
        </a:xfrm>
      </p:grpSpPr>
      <p:sp>
        <p:nvSpPr>
          <p:cNvPr id="5" name="Text Placeholder 4"/>
          <p:cNvSpPr>
            <a:spLocks noGrp="1"/>
          </p:cNvSpPr>
          <p:nvPr>
            <p:ph type="body" sz="quarter" idx="11" hasCustomPrompt="1"/>
          </p:nvPr>
        </p:nvSpPr>
        <p:spPr>
          <a:xfrm>
            <a:off x="685799" y="488873"/>
            <a:ext cx="7766735" cy="388297"/>
          </a:xfrm>
        </p:spPr>
        <p:txBody>
          <a:bodyPr/>
          <a:lstStyle>
            <a:lvl2pPr>
              <a:defRPr baseline="0"/>
            </a:lvl2pPr>
            <a:lvl4pPr>
              <a:defRPr baseline="0"/>
            </a:lvl4pPr>
          </a:lstStyle>
          <a:p>
            <a:pPr lvl="0"/>
            <a:r>
              <a:rPr lang="en-US" dirty="0" smtClean="0"/>
              <a:t>Page Title</a:t>
            </a:r>
          </a:p>
        </p:txBody>
      </p:sp>
      <p:pic>
        <p:nvPicPr>
          <p:cNvPr id="9" name="Picture 8" descr="zinfi_logo_rgb.png"/>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032726" y="4557777"/>
            <a:ext cx="676611" cy="365736"/>
          </a:xfrm>
          <a:prstGeom prst="rect">
            <a:avLst/>
          </a:prstGeom>
        </p:spPr>
      </p:pic>
      <p:sp>
        <p:nvSpPr>
          <p:cNvPr id="10" name="TextBox 9"/>
          <p:cNvSpPr txBox="1"/>
          <p:nvPr userDrawn="1"/>
        </p:nvSpPr>
        <p:spPr>
          <a:xfrm>
            <a:off x="457200" y="4709185"/>
            <a:ext cx="6444940" cy="307777"/>
          </a:xfrm>
          <a:prstGeom prst="rect">
            <a:avLst/>
          </a:prstGeom>
          <a:noFill/>
        </p:spPr>
        <p:txBody>
          <a:bodyPr wrap="square" lIns="0" tIns="0" rIns="0" bIns="0" rtlCol="0">
            <a:noAutofit/>
          </a:bodyPr>
          <a:lstStyle/>
          <a:p>
            <a:pPr marL="0" marR="0" indent="0" algn="l" defTabSz="457200" rtl="0" eaLnBrk="1" fontAlgn="auto" latinLnBrk="0" hangingPunct="1">
              <a:lnSpc>
                <a:spcPct val="100000"/>
              </a:lnSpc>
              <a:spcBef>
                <a:spcPts val="0"/>
              </a:spcBef>
              <a:spcAft>
                <a:spcPts val="0"/>
              </a:spcAft>
              <a:buClrTx/>
              <a:buSzTx/>
              <a:buFontTx/>
              <a:buNone/>
              <a:tabLst/>
              <a:defRPr/>
            </a:pPr>
            <a:fld id="{CD23E897-AC2E-A24A-A9AD-88BBD1C02BAD}" type="slidenum">
              <a:rPr lang="en-US" sz="1000" smtClean="0">
                <a:solidFill>
                  <a:schemeClr val="tx2"/>
                </a:solidFill>
              </a:rPr>
              <a:pPr marL="0" marR="0" indent="0" algn="l" defTabSz="457200" rtl="0" eaLnBrk="1" fontAlgn="auto" latinLnBrk="0" hangingPunct="1">
                <a:lnSpc>
                  <a:spcPct val="100000"/>
                </a:lnSpc>
                <a:spcBef>
                  <a:spcPts val="0"/>
                </a:spcBef>
                <a:spcAft>
                  <a:spcPts val="0"/>
                </a:spcAft>
                <a:buClrTx/>
                <a:buSzTx/>
                <a:buFontTx/>
                <a:buNone/>
                <a:tabLst/>
                <a:defRPr/>
              </a:pPr>
              <a:t>‹#›</a:t>
            </a:fld>
            <a:r>
              <a:rPr lang="en-US" sz="1000" baseline="0" dirty="0" smtClean="0">
                <a:solidFill>
                  <a:schemeClr val="tx1">
                    <a:lumMod val="50000"/>
                    <a:lumOff val="50000"/>
                  </a:schemeClr>
                </a:solidFill>
                <a:latin typeface="+mn-lt"/>
                <a:cs typeface="Helvetica"/>
              </a:rPr>
              <a:t>      </a:t>
            </a:r>
            <a:r>
              <a:rPr lang="en-US" sz="1000" dirty="0" smtClean="0">
                <a:solidFill>
                  <a:schemeClr val="tx1">
                    <a:lumMod val="50000"/>
                    <a:lumOff val="50000"/>
                  </a:schemeClr>
                </a:solidFill>
                <a:latin typeface="+mn-lt"/>
                <a:cs typeface="Helvetica"/>
              </a:rPr>
              <a:t>|</a:t>
            </a:r>
            <a:r>
              <a:rPr lang="en-US" sz="1000" baseline="0" dirty="0" smtClean="0">
                <a:solidFill>
                  <a:schemeClr val="tx1">
                    <a:lumMod val="50000"/>
                    <a:lumOff val="50000"/>
                  </a:schemeClr>
                </a:solidFill>
                <a:latin typeface="+mn-lt"/>
                <a:cs typeface="Helvetica"/>
              </a:rPr>
              <a:t>      © ZINFI Technologies Inc. All Rights Reserved</a:t>
            </a:r>
            <a:endParaRPr lang="en-US" sz="1000" dirty="0">
              <a:solidFill>
                <a:schemeClr val="tx2"/>
              </a:solidFill>
            </a:endParaRPr>
          </a:p>
        </p:txBody>
      </p:sp>
      <p:sp>
        <p:nvSpPr>
          <p:cNvPr id="3" name="Content Placeholder 2"/>
          <p:cNvSpPr>
            <a:spLocks noGrp="1"/>
          </p:cNvSpPr>
          <p:nvPr>
            <p:ph sz="quarter" idx="13"/>
          </p:nvPr>
        </p:nvSpPr>
        <p:spPr>
          <a:xfrm>
            <a:off x="3331896" y="946073"/>
            <a:ext cx="5120639" cy="3406852"/>
          </a:xfrm>
        </p:spPr>
        <p:txBody>
          <a:bodyPr/>
          <a:lstStyle>
            <a:lvl1pPr>
              <a:spcBef>
                <a:spcPts val="400"/>
              </a:spcBef>
              <a:spcAft>
                <a:spcPts val="400"/>
              </a:spcAft>
              <a:defRPr sz="1300" b="0">
                <a:solidFill>
                  <a:schemeClr val="tx1"/>
                </a:solidFill>
              </a:defRPr>
            </a:lvl1pPr>
            <a:lvl2pPr marL="118872" indent="-118872">
              <a:spcAft>
                <a:spcPts val="400"/>
              </a:spcAft>
              <a:buFont typeface="Arial"/>
              <a:buChar char="•"/>
              <a:defRPr/>
            </a:lvl2pPr>
            <a:lvl3pPr marL="228600" indent="-118872">
              <a:buFont typeface="Courier New"/>
              <a:buChar char="o"/>
              <a:defRPr sz="1100" i="1"/>
            </a:lvl3pPr>
            <a:lvl4pPr marL="347472" indent="-118872">
              <a:buFont typeface="Lucida Grande"/>
              <a:buChar char="–"/>
              <a:defRPr sz="900"/>
            </a:lvl4pPr>
            <a:lvl5pPr marL="576072" indent="-118872">
              <a:spcBef>
                <a:spcPts val="0"/>
              </a:spcBef>
              <a:spcAft>
                <a:spcPts val="200"/>
              </a:spcAft>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Content Placeholder 2"/>
          <p:cNvSpPr>
            <a:spLocks noGrp="1"/>
          </p:cNvSpPr>
          <p:nvPr>
            <p:ph sz="quarter" idx="14"/>
          </p:nvPr>
        </p:nvSpPr>
        <p:spPr>
          <a:xfrm>
            <a:off x="688287" y="946073"/>
            <a:ext cx="2468880" cy="3406852"/>
          </a:xfrm>
        </p:spPr>
        <p:txBody>
          <a:bodyPr/>
          <a:lstStyle>
            <a:lvl1pPr>
              <a:spcBef>
                <a:spcPts val="400"/>
              </a:spcBef>
              <a:spcAft>
                <a:spcPts val="400"/>
              </a:spcAft>
              <a:defRPr sz="1300" b="0">
                <a:solidFill>
                  <a:schemeClr val="tx1"/>
                </a:solidFill>
              </a:defRPr>
            </a:lvl1pPr>
            <a:lvl2pPr marL="118872" indent="-118872">
              <a:spcAft>
                <a:spcPts val="400"/>
              </a:spcAft>
              <a:buFont typeface="Arial"/>
              <a:buChar char="•"/>
              <a:defRPr/>
            </a:lvl2pPr>
            <a:lvl3pPr marL="228600" indent="-118872">
              <a:buFont typeface="Courier New"/>
              <a:buChar char="o"/>
              <a:defRPr sz="1100" i="1"/>
            </a:lvl3pPr>
            <a:lvl4pPr marL="347472" indent="-118872">
              <a:buFont typeface="Lucida Grande"/>
              <a:buChar char="–"/>
              <a:defRPr sz="900"/>
            </a:lvl4pPr>
            <a:lvl5pPr marL="576072" indent="-118872">
              <a:spcBef>
                <a:spcPts val="0"/>
              </a:spcBef>
              <a:spcAft>
                <a:spcPts val="200"/>
              </a:spcAft>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793384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 third 2 thirds alt">
    <p:spTree>
      <p:nvGrpSpPr>
        <p:cNvPr id="1" name=""/>
        <p:cNvGrpSpPr/>
        <p:nvPr/>
      </p:nvGrpSpPr>
      <p:grpSpPr>
        <a:xfrm>
          <a:off x="0" y="0"/>
          <a:ext cx="0" cy="0"/>
          <a:chOff x="0" y="0"/>
          <a:chExt cx="0" cy="0"/>
        </a:xfrm>
      </p:grpSpPr>
      <p:sp>
        <p:nvSpPr>
          <p:cNvPr id="5" name="Text Placeholder 4"/>
          <p:cNvSpPr>
            <a:spLocks noGrp="1"/>
          </p:cNvSpPr>
          <p:nvPr>
            <p:ph type="body" sz="quarter" idx="11" hasCustomPrompt="1"/>
          </p:nvPr>
        </p:nvSpPr>
        <p:spPr>
          <a:xfrm>
            <a:off x="685800" y="488873"/>
            <a:ext cx="2471368" cy="388297"/>
          </a:xfrm>
        </p:spPr>
        <p:txBody>
          <a:bodyPr/>
          <a:lstStyle>
            <a:lvl2pPr>
              <a:defRPr baseline="0"/>
            </a:lvl2pPr>
            <a:lvl4pPr>
              <a:defRPr baseline="0"/>
            </a:lvl4pPr>
          </a:lstStyle>
          <a:p>
            <a:pPr lvl="0"/>
            <a:r>
              <a:rPr lang="en-US" dirty="0" smtClean="0"/>
              <a:t>Page Title</a:t>
            </a:r>
          </a:p>
        </p:txBody>
      </p:sp>
      <p:pic>
        <p:nvPicPr>
          <p:cNvPr id="9" name="Picture 8" descr="zinfi_logo_rgb.png"/>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032726" y="4557777"/>
            <a:ext cx="676611" cy="365736"/>
          </a:xfrm>
          <a:prstGeom prst="rect">
            <a:avLst/>
          </a:prstGeom>
        </p:spPr>
      </p:pic>
      <p:sp>
        <p:nvSpPr>
          <p:cNvPr id="10" name="TextBox 9"/>
          <p:cNvSpPr txBox="1"/>
          <p:nvPr userDrawn="1"/>
        </p:nvSpPr>
        <p:spPr>
          <a:xfrm>
            <a:off x="457200" y="4709185"/>
            <a:ext cx="6444940" cy="307777"/>
          </a:xfrm>
          <a:prstGeom prst="rect">
            <a:avLst/>
          </a:prstGeom>
          <a:noFill/>
        </p:spPr>
        <p:txBody>
          <a:bodyPr wrap="square" lIns="0" tIns="0" rIns="0" bIns="0" rtlCol="0">
            <a:noAutofit/>
          </a:bodyPr>
          <a:lstStyle/>
          <a:p>
            <a:pPr marL="0" marR="0" indent="0" algn="l" defTabSz="457200" rtl="0" eaLnBrk="1" fontAlgn="auto" latinLnBrk="0" hangingPunct="1">
              <a:lnSpc>
                <a:spcPct val="100000"/>
              </a:lnSpc>
              <a:spcBef>
                <a:spcPts val="0"/>
              </a:spcBef>
              <a:spcAft>
                <a:spcPts val="0"/>
              </a:spcAft>
              <a:buClrTx/>
              <a:buSzTx/>
              <a:buFontTx/>
              <a:buNone/>
              <a:tabLst/>
              <a:defRPr/>
            </a:pPr>
            <a:fld id="{CD23E897-AC2E-A24A-A9AD-88BBD1C02BAD}" type="slidenum">
              <a:rPr lang="en-US" sz="1000" smtClean="0">
                <a:solidFill>
                  <a:schemeClr val="tx2"/>
                </a:solidFill>
              </a:rPr>
              <a:pPr marL="0" marR="0" indent="0" algn="l" defTabSz="457200" rtl="0" eaLnBrk="1" fontAlgn="auto" latinLnBrk="0" hangingPunct="1">
                <a:lnSpc>
                  <a:spcPct val="100000"/>
                </a:lnSpc>
                <a:spcBef>
                  <a:spcPts val="0"/>
                </a:spcBef>
                <a:spcAft>
                  <a:spcPts val="0"/>
                </a:spcAft>
                <a:buClrTx/>
                <a:buSzTx/>
                <a:buFontTx/>
                <a:buNone/>
                <a:tabLst/>
                <a:defRPr/>
              </a:pPr>
              <a:t>‹#›</a:t>
            </a:fld>
            <a:r>
              <a:rPr lang="en-US" sz="1000" baseline="0" dirty="0" smtClean="0">
                <a:solidFill>
                  <a:schemeClr val="tx1">
                    <a:lumMod val="50000"/>
                    <a:lumOff val="50000"/>
                  </a:schemeClr>
                </a:solidFill>
                <a:latin typeface="+mn-lt"/>
                <a:cs typeface="Helvetica"/>
              </a:rPr>
              <a:t>      </a:t>
            </a:r>
            <a:r>
              <a:rPr lang="en-US" sz="1000" dirty="0" smtClean="0">
                <a:solidFill>
                  <a:schemeClr val="tx1">
                    <a:lumMod val="50000"/>
                    <a:lumOff val="50000"/>
                  </a:schemeClr>
                </a:solidFill>
                <a:latin typeface="+mn-lt"/>
                <a:cs typeface="Helvetica"/>
              </a:rPr>
              <a:t>|</a:t>
            </a:r>
            <a:r>
              <a:rPr lang="en-US" sz="1000" baseline="0" dirty="0" smtClean="0">
                <a:solidFill>
                  <a:schemeClr val="tx1">
                    <a:lumMod val="50000"/>
                    <a:lumOff val="50000"/>
                  </a:schemeClr>
                </a:solidFill>
                <a:latin typeface="+mn-lt"/>
                <a:cs typeface="Helvetica"/>
              </a:rPr>
              <a:t>      © ZINFI Technologies Inc. All Rights Reserved</a:t>
            </a:r>
            <a:endParaRPr lang="en-US" sz="1000" dirty="0">
              <a:solidFill>
                <a:schemeClr val="tx2"/>
              </a:solidFill>
            </a:endParaRPr>
          </a:p>
        </p:txBody>
      </p:sp>
      <p:sp>
        <p:nvSpPr>
          <p:cNvPr id="3" name="Content Placeholder 2"/>
          <p:cNvSpPr>
            <a:spLocks noGrp="1"/>
          </p:cNvSpPr>
          <p:nvPr>
            <p:ph sz="quarter" idx="13"/>
          </p:nvPr>
        </p:nvSpPr>
        <p:spPr>
          <a:xfrm>
            <a:off x="3331896" y="562357"/>
            <a:ext cx="5120639" cy="3790568"/>
          </a:xfrm>
        </p:spPr>
        <p:txBody>
          <a:bodyPr/>
          <a:lstStyle>
            <a:lvl1pPr>
              <a:spcBef>
                <a:spcPts val="400"/>
              </a:spcBef>
              <a:spcAft>
                <a:spcPts val="400"/>
              </a:spcAft>
              <a:defRPr sz="1300" b="0">
                <a:solidFill>
                  <a:schemeClr val="tx1"/>
                </a:solidFill>
              </a:defRPr>
            </a:lvl1pPr>
            <a:lvl2pPr marL="118872" indent="-118872">
              <a:spcAft>
                <a:spcPts val="400"/>
              </a:spcAft>
              <a:buFont typeface="Arial"/>
              <a:buChar char="•"/>
              <a:defRPr/>
            </a:lvl2pPr>
            <a:lvl3pPr marL="228600" indent="-118872">
              <a:buFont typeface="Courier New"/>
              <a:buChar char="o"/>
              <a:defRPr sz="1100" i="1"/>
            </a:lvl3pPr>
            <a:lvl4pPr marL="347472" indent="-118872">
              <a:buFont typeface="Lucida Grande"/>
              <a:buChar char="–"/>
              <a:defRPr sz="900"/>
            </a:lvl4pPr>
            <a:lvl5pPr marL="576072" indent="-118872">
              <a:spcBef>
                <a:spcPts val="0"/>
              </a:spcBef>
              <a:spcAft>
                <a:spcPts val="200"/>
              </a:spcAft>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Content Placeholder 2"/>
          <p:cNvSpPr>
            <a:spLocks noGrp="1"/>
          </p:cNvSpPr>
          <p:nvPr>
            <p:ph sz="quarter" idx="14"/>
          </p:nvPr>
        </p:nvSpPr>
        <p:spPr>
          <a:xfrm>
            <a:off x="688287" y="946073"/>
            <a:ext cx="2468880" cy="3406852"/>
          </a:xfrm>
        </p:spPr>
        <p:txBody>
          <a:bodyPr/>
          <a:lstStyle>
            <a:lvl1pPr>
              <a:spcBef>
                <a:spcPts val="400"/>
              </a:spcBef>
              <a:spcAft>
                <a:spcPts val="400"/>
              </a:spcAft>
              <a:defRPr sz="1300" b="0">
                <a:solidFill>
                  <a:schemeClr val="tx1"/>
                </a:solidFill>
              </a:defRPr>
            </a:lvl1pPr>
            <a:lvl2pPr marL="118872" indent="-118872">
              <a:spcAft>
                <a:spcPts val="400"/>
              </a:spcAft>
              <a:buFont typeface="Arial"/>
              <a:buChar char="•"/>
              <a:defRPr/>
            </a:lvl2pPr>
            <a:lvl3pPr marL="228600" indent="-118872">
              <a:buFont typeface="Courier New"/>
              <a:buChar char="o"/>
              <a:defRPr sz="1100" i="1"/>
            </a:lvl3pPr>
            <a:lvl4pPr marL="347472" indent="-118872">
              <a:buFont typeface="Lucida Grande"/>
              <a:buChar char="–"/>
              <a:defRPr sz="900"/>
            </a:lvl4pPr>
            <a:lvl5pPr marL="576072" indent="-118872">
              <a:spcBef>
                <a:spcPts val="0"/>
              </a:spcBef>
              <a:spcAft>
                <a:spcPts val="200"/>
              </a:spcAft>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759408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risty's slide">
    <p:spTree>
      <p:nvGrpSpPr>
        <p:cNvPr id="1" name=""/>
        <p:cNvGrpSpPr/>
        <p:nvPr/>
      </p:nvGrpSpPr>
      <p:grpSpPr>
        <a:xfrm>
          <a:off x="0" y="0"/>
          <a:ext cx="0" cy="0"/>
          <a:chOff x="0" y="0"/>
          <a:chExt cx="0" cy="0"/>
        </a:xfrm>
      </p:grpSpPr>
      <p:sp>
        <p:nvSpPr>
          <p:cNvPr id="5" name="Text Placeholder 4"/>
          <p:cNvSpPr>
            <a:spLocks noGrp="1"/>
          </p:cNvSpPr>
          <p:nvPr>
            <p:ph type="body" sz="quarter" idx="11" hasCustomPrompt="1"/>
          </p:nvPr>
        </p:nvSpPr>
        <p:spPr>
          <a:xfrm>
            <a:off x="685800" y="488873"/>
            <a:ext cx="2471368" cy="388297"/>
          </a:xfrm>
        </p:spPr>
        <p:txBody>
          <a:bodyPr/>
          <a:lstStyle>
            <a:lvl2pPr>
              <a:defRPr baseline="0"/>
            </a:lvl2pPr>
            <a:lvl4pPr>
              <a:defRPr baseline="0"/>
            </a:lvl4pPr>
          </a:lstStyle>
          <a:p>
            <a:pPr lvl="0"/>
            <a:r>
              <a:rPr lang="en-US" dirty="0" smtClean="0"/>
              <a:t>Page Title</a:t>
            </a:r>
          </a:p>
        </p:txBody>
      </p:sp>
      <p:pic>
        <p:nvPicPr>
          <p:cNvPr id="9" name="Picture 8" descr="zinfi_logo_rgb.png"/>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032726" y="4557777"/>
            <a:ext cx="676611" cy="365736"/>
          </a:xfrm>
          <a:prstGeom prst="rect">
            <a:avLst/>
          </a:prstGeom>
        </p:spPr>
      </p:pic>
      <p:sp>
        <p:nvSpPr>
          <p:cNvPr id="10" name="TextBox 9"/>
          <p:cNvSpPr txBox="1"/>
          <p:nvPr userDrawn="1"/>
        </p:nvSpPr>
        <p:spPr>
          <a:xfrm>
            <a:off x="457200" y="4709185"/>
            <a:ext cx="6444940" cy="307777"/>
          </a:xfrm>
          <a:prstGeom prst="rect">
            <a:avLst/>
          </a:prstGeom>
          <a:noFill/>
        </p:spPr>
        <p:txBody>
          <a:bodyPr wrap="square" lIns="0" tIns="0" rIns="0" bIns="0" rtlCol="0">
            <a:noAutofit/>
          </a:bodyPr>
          <a:lstStyle/>
          <a:p>
            <a:pPr marL="0" marR="0" indent="0" algn="l" defTabSz="457200" rtl="0" eaLnBrk="1" fontAlgn="auto" latinLnBrk="0" hangingPunct="1">
              <a:lnSpc>
                <a:spcPct val="100000"/>
              </a:lnSpc>
              <a:spcBef>
                <a:spcPts val="0"/>
              </a:spcBef>
              <a:spcAft>
                <a:spcPts val="0"/>
              </a:spcAft>
              <a:buClrTx/>
              <a:buSzTx/>
              <a:buFontTx/>
              <a:buNone/>
              <a:tabLst/>
              <a:defRPr/>
            </a:pPr>
            <a:fld id="{CD23E897-AC2E-A24A-A9AD-88BBD1C02BAD}" type="slidenum">
              <a:rPr lang="en-US" sz="1000" smtClean="0">
                <a:solidFill>
                  <a:schemeClr val="tx2"/>
                </a:solidFill>
              </a:rPr>
              <a:pPr marL="0" marR="0" indent="0" algn="l" defTabSz="457200" rtl="0" eaLnBrk="1" fontAlgn="auto" latinLnBrk="0" hangingPunct="1">
                <a:lnSpc>
                  <a:spcPct val="100000"/>
                </a:lnSpc>
                <a:spcBef>
                  <a:spcPts val="0"/>
                </a:spcBef>
                <a:spcAft>
                  <a:spcPts val="0"/>
                </a:spcAft>
                <a:buClrTx/>
                <a:buSzTx/>
                <a:buFontTx/>
                <a:buNone/>
                <a:tabLst/>
                <a:defRPr/>
              </a:pPr>
              <a:t>‹#›</a:t>
            </a:fld>
            <a:r>
              <a:rPr lang="en-US" sz="1000" baseline="0" dirty="0" smtClean="0">
                <a:solidFill>
                  <a:schemeClr val="tx1">
                    <a:lumMod val="50000"/>
                    <a:lumOff val="50000"/>
                  </a:schemeClr>
                </a:solidFill>
                <a:latin typeface="+mn-lt"/>
                <a:cs typeface="Helvetica"/>
              </a:rPr>
              <a:t>      </a:t>
            </a:r>
            <a:r>
              <a:rPr lang="en-US" sz="1000" dirty="0" smtClean="0">
                <a:solidFill>
                  <a:schemeClr val="tx1">
                    <a:lumMod val="50000"/>
                    <a:lumOff val="50000"/>
                  </a:schemeClr>
                </a:solidFill>
                <a:latin typeface="+mn-lt"/>
                <a:cs typeface="Helvetica"/>
              </a:rPr>
              <a:t>|</a:t>
            </a:r>
            <a:r>
              <a:rPr lang="en-US" sz="1000" baseline="0" dirty="0" smtClean="0">
                <a:solidFill>
                  <a:schemeClr val="tx1">
                    <a:lumMod val="50000"/>
                    <a:lumOff val="50000"/>
                  </a:schemeClr>
                </a:solidFill>
                <a:latin typeface="+mn-lt"/>
                <a:cs typeface="Helvetica"/>
              </a:rPr>
              <a:t>      </a:t>
            </a:r>
            <a:fld id="{02160924-FF41-0244-925F-AD9E18600A6D}" type="datetime4">
              <a:rPr lang="en-US" sz="1000" smtClean="0">
                <a:solidFill>
                  <a:schemeClr val="tx1">
                    <a:lumMod val="50000"/>
                    <a:lumOff val="50000"/>
                  </a:schemeClr>
                </a:solidFill>
                <a:latin typeface="+mn-lt"/>
                <a:cs typeface="Helvetica"/>
              </a:rPr>
              <a:pPr marL="0" marR="0" indent="0" algn="l" defTabSz="457200" rtl="0" eaLnBrk="1" fontAlgn="auto" latinLnBrk="0" hangingPunct="1">
                <a:lnSpc>
                  <a:spcPct val="100000"/>
                </a:lnSpc>
                <a:spcBef>
                  <a:spcPts val="0"/>
                </a:spcBef>
                <a:spcAft>
                  <a:spcPts val="0"/>
                </a:spcAft>
                <a:buClrTx/>
                <a:buSzTx/>
                <a:buFontTx/>
                <a:buNone/>
                <a:tabLst/>
                <a:defRPr/>
              </a:pPr>
              <a:t>October 12, 2016</a:t>
            </a:fld>
            <a:r>
              <a:rPr lang="en-US" sz="1000" baseline="0" dirty="0" smtClean="0">
                <a:solidFill>
                  <a:schemeClr val="tx1">
                    <a:lumMod val="50000"/>
                    <a:lumOff val="50000"/>
                  </a:schemeClr>
                </a:solidFill>
                <a:latin typeface="+mn-lt"/>
                <a:cs typeface="Helvetica"/>
              </a:rPr>
              <a:t>      </a:t>
            </a:r>
            <a:r>
              <a:rPr lang="en-US" sz="1000" dirty="0" smtClean="0">
                <a:solidFill>
                  <a:schemeClr val="tx1">
                    <a:lumMod val="50000"/>
                    <a:lumOff val="50000"/>
                  </a:schemeClr>
                </a:solidFill>
                <a:latin typeface="+mn-lt"/>
                <a:cs typeface="Helvetica"/>
              </a:rPr>
              <a:t>|</a:t>
            </a:r>
            <a:r>
              <a:rPr lang="en-US" sz="1000" baseline="0" dirty="0" smtClean="0">
                <a:solidFill>
                  <a:schemeClr val="tx1">
                    <a:lumMod val="50000"/>
                    <a:lumOff val="50000"/>
                  </a:schemeClr>
                </a:solidFill>
                <a:latin typeface="+mn-lt"/>
                <a:cs typeface="Helvetica"/>
              </a:rPr>
              <a:t>      © 2014 ZINFI Technologies Inc. All Rights Reserved</a:t>
            </a:r>
            <a:endParaRPr lang="en-US" sz="1000" dirty="0">
              <a:solidFill>
                <a:schemeClr val="tx2"/>
              </a:solidFill>
            </a:endParaRPr>
          </a:p>
        </p:txBody>
      </p:sp>
      <p:sp>
        <p:nvSpPr>
          <p:cNvPr id="3" name="Content Placeholder 2"/>
          <p:cNvSpPr>
            <a:spLocks noGrp="1"/>
          </p:cNvSpPr>
          <p:nvPr>
            <p:ph sz="quarter" idx="13"/>
          </p:nvPr>
        </p:nvSpPr>
        <p:spPr>
          <a:xfrm>
            <a:off x="3331896" y="562357"/>
            <a:ext cx="5120639" cy="3790568"/>
          </a:xfrm>
        </p:spPr>
        <p:txBody>
          <a:bodyPr/>
          <a:lstStyle>
            <a:lvl1pPr marL="118872" indent="-118872">
              <a:spcBef>
                <a:spcPts val="0"/>
              </a:spcBef>
              <a:spcAft>
                <a:spcPts val="400"/>
              </a:spcAft>
              <a:buFont typeface="Arial"/>
              <a:buChar char="•"/>
              <a:defRPr lang="en-US" sz="1300" b="0" i="0" kern="1200" dirty="0" smtClean="0">
                <a:solidFill>
                  <a:schemeClr val="tx1"/>
                </a:solidFill>
                <a:latin typeface="+mn-lt"/>
                <a:ea typeface="+mn-ea"/>
                <a:cs typeface="+mn-cs"/>
              </a:defRPr>
            </a:lvl1pPr>
            <a:lvl2pPr marL="0" indent="0">
              <a:spcBef>
                <a:spcPts val="400"/>
              </a:spcBef>
              <a:spcAft>
                <a:spcPts val="400"/>
              </a:spcAft>
              <a:buFontTx/>
              <a:buNone/>
              <a:defRPr/>
            </a:lvl2pPr>
            <a:lvl3pPr marL="228600" indent="-118872">
              <a:buFont typeface="Courier New"/>
              <a:buChar char="o"/>
              <a:defRPr sz="1100" i="1"/>
            </a:lvl3pPr>
            <a:lvl4pPr marL="347472" indent="-118872">
              <a:buFont typeface="Lucida Grande"/>
              <a:buChar char="–"/>
              <a:defRPr sz="900"/>
            </a:lvl4pPr>
            <a:lvl5pPr marL="576072" indent="-118872">
              <a:spcBef>
                <a:spcPts val="0"/>
              </a:spcBef>
              <a:spcAft>
                <a:spcPts val="200"/>
              </a:spcAft>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Content Placeholder 2"/>
          <p:cNvSpPr>
            <a:spLocks noGrp="1"/>
          </p:cNvSpPr>
          <p:nvPr>
            <p:ph sz="quarter" idx="14"/>
          </p:nvPr>
        </p:nvSpPr>
        <p:spPr>
          <a:xfrm>
            <a:off x="688287" y="946073"/>
            <a:ext cx="2468880" cy="2286000"/>
          </a:xfrm>
        </p:spPr>
        <p:txBody>
          <a:bodyPr/>
          <a:lstStyle>
            <a:lvl1pPr marL="118872" indent="-118872">
              <a:spcBef>
                <a:spcPts val="0"/>
              </a:spcBef>
              <a:spcAft>
                <a:spcPts val="400"/>
              </a:spcAft>
              <a:buFont typeface="Arial"/>
              <a:buChar char="•"/>
              <a:defRPr lang="en-US" sz="1300" b="0" i="0" kern="1200" dirty="0" smtClean="0">
                <a:solidFill>
                  <a:schemeClr val="tx1"/>
                </a:solidFill>
                <a:latin typeface="+mn-lt"/>
                <a:ea typeface="+mn-ea"/>
                <a:cs typeface="+mn-cs"/>
              </a:defRPr>
            </a:lvl1pPr>
            <a:lvl2pPr marL="0" indent="0">
              <a:spcBef>
                <a:spcPts val="400"/>
              </a:spcBef>
              <a:spcAft>
                <a:spcPts val="400"/>
              </a:spcAft>
              <a:buFontTx/>
              <a:buNone/>
              <a:defRPr/>
            </a:lvl2pPr>
            <a:lvl3pPr marL="228600" indent="-118872">
              <a:buFont typeface="Courier New"/>
              <a:buChar char="o"/>
              <a:defRPr sz="1100" i="1"/>
            </a:lvl3pPr>
            <a:lvl4pPr marL="347472" indent="-118872">
              <a:buFont typeface="Lucida Grande"/>
              <a:buChar char="–"/>
              <a:defRPr sz="900"/>
            </a:lvl4pPr>
            <a:lvl5pPr marL="576072" indent="-118872">
              <a:spcBef>
                <a:spcPts val="0"/>
              </a:spcBef>
              <a:spcAft>
                <a:spcPts val="200"/>
              </a:spcAft>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sz="quarter" idx="15"/>
          </p:nvPr>
        </p:nvSpPr>
        <p:spPr>
          <a:xfrm>
            <a:off x="688287" y="3414953"/>
            <a:ext cx="2468880" cy="937972"/>
          </a:xfrm>
        </p:spPr>
        <p:txBody>
          <a:bodyPr/>
          <a:lstStyle>
            <a:lvl1pPr marL="0" indent="0">
              <a:spcBef>
                <a:spcPts val="0"/>
              </a:spcBef>
              <a:spcAft>
                <a:spcPts val="400"/>
              </a:spcAft>
              <a:buFontTx/>
              <a:buNone/>
              <a:defRPr sz="1500" b="0" i="1">
                <a:solidFill>
                  <a:schemeClr val="accent4"/>
                </a:solidFill>
              </a:defRPr>
            </a:lvl1pPr>
            <a:lvl2pPr marL="0" indent="0">
              <a:spcBef>
                <a:spcPts val="400"/>
              </a:spcBef>
              <a:spcAft>
                <a:spcPts val="400"/>
              </a:spcAft>
              <a:buFontTx/>
              <a:buNone/>
              <a:defRPr/>
            </a:lvl2pPr>
            <a:lvl3pPr marL="228600" indent="-118872">
              <a:buFont typeface="Courier New"/>
              <a:buChar char="o"/>
              <a:defRPr sz="1100" i="1"/>
            </a:lvl3pPr>
            <a:lvl4pPr marL="347472" indent="-118872">
              <a:buFont typeface="Lucida Grande"/>
              <a:buChar char="–"/>
              <a:defRPr sz="900"/>
            </a:lvl4pPr>
            <a:lvl5pPr marL="576072" indent="-118872">
              <a:spcBef>
                <a:spcPts val="0"/>
              </a:spcBef>
              <a:spcAft>
                <a:spcPts val="200"/>
              </a:spcAft>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4" name="Straight Connector 3"/>
          <p:cNvCxnSpPr/>
          <p:nvPr userDrawn="1"/>
        </p:nvCxnSpPr>
        <p:spPr>
          <a:xfrm>
            <a:off x="685800" y="3335046"/>
            <a:ext cx="2471368" cy="0"/>
          </a:xfrm>
          <a:prstGeom prst="line">
            <a:avLst/>
          </a:prstGeom>
          <a:ln w="6350"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89328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thirds 1 thirds">
    <p:spTree>
      <p:nvGrpSpPr>
        <p:cNvPr id="1" name=""/>
        <p:cNvGrpSpPr/>
        <p:nvPr/>
      </p:nvGrpSpPr>
      <p:grpSpPr>
        <a:xfrm>
          <a:off x="0" y="0"/>
          <a:ext cx="0" cy="0"/>
          <a:chOff x="0" y="0"/>
          <a:chExt cx="0" cy="0"/>
        </a:xfrm>
      </p:grpSpPr>
      <p:sp>
        <p:nvSpPr>
          <p:cNvPr id="5" name="Text Placeholder 4"/>
          <p:cNvSpPr>
            <a:spLocks noGrp="1"/>
          </p:cNvSpPr>
          <p:nvPr>
            <p:ph type="body" sz="quarter" idx="11" hasCustomPrompt="1"/>
          </p:nvPr>
        </p:nvSpPr>
        <p:spPr>
          <a:xfrm>
            <a:off x="685799" y="488873"/>
            <a:ext cx="5114926" cy="388297"/>
          </a:xfrm>
        </p:spPr>
        <p:txBody>
          <a:bodyPr/>
          <a:lstStyle>
            <a:lvl2pPr>
              <a:defRPr baseline="0"/>
            </a:lvl2pPr>
            <a:lvl4pPr>
              <a:defRPr baseline="0"/>
            </a:lvl4pPr>
          </a:lstStyle>
          <a:p>
            <a:pPr lvl="0"/>
            <a:r>
              <a:rPr lang="en-US" dirty="0" smtClean="0"/>
              <a:t>Page Title</a:t>
            </a:r>
          </a:p>
        </p:txBody>
      </p:sp>
      <p:pic>
        <p:nvPicPr>
          <p:cNvPr id="9" name="Picture 8" descr="zinfi_logo_rgb.png"/>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032726" y="4557777"/>
            <a:ext cx="676611" cy="365736"/>
          </a:xfrm>
          <a:prstGeom prst="rect">
            <a:avLst/>
          </a:prstGeom>
        </p:spPr>
      </p:pic>
      <p:sp>
        <p:nvSpPr>
          <p:cNvPr id="10" name="TextBox 9"/>
          <p:cNvSpPr txBox="1"/>
          <p:nvPr userDrawn="1"/>
        </p:nvSpPr>
        <p:spPr>
          <a:xfrm>
            <a:off x="457200" y="4709185"/>
            <a:ext cx="6444940" cy="307777"/>
          </a:xfrm>
          <a:prstGeom prst="rect">
            <a:avLst/>
          </a:prstGeom>
          <a:noFill/>
        </p:spPr>
        <p:txBody>
          <a:bodyPr wrap="square" lIns="0" tIns="0" rIns="0" bIns="0" rtlCol="0">
            <a:noAutofit/>
          </a:bodyPr>
          <a:lstStyle/>
          <a:p>
            <a:pPr marL="0" marR="0" indent="0" algn="l" defTabSz="457200" rtl="0" eaLnBrk="1" fontAlgn="auto" latinLnBrk="0" hangingPunct="1">
              <a:lnSpc>
                <a:spcPct val="100000"/>
              </a:lnSpc>
              <a:spcBef>
                <a:spcPts val="0"/>
              </a:spcBef>
              <a:spcAft>
                <a:spcPts val="0"/>
              </a:spcAft>
              <a:buClrTx/>
              <a:buSzTx/>
              <a:buFontTx/>
              <a:buNone/>
              <a:tabLst/>
              <a:defRPr/>
            </a:pPr>
            <a:fld id="{CD23E897-AC2E-A24A-A9AD-88BBD1C02BAD}" type="slidenum">
              <a:rPr lang="en-US" sz="1000" smtClean="0">
                <a:solidFill>
                  <a:schemeClr val="tx2"/>
                </a:solidFill>
              </a:rPr>
              <a:pPr marL="0" marR="0" indent="0" algn="l" defTabSz="457200" rtl="0" eaLnBrk="1" fontAlgn="auto" latinLnBrk="0" hangingPunct="1">
                <a:lnSpc>
                  <a:spcPct val="100000"/>
                </a:lnSpc>
                <a:spcBef>
                  <a:spcPts val="0"/>
                </a:spcBef>
                <a:spcAft>
                  <a:spcPts val="0"/>
                </a:spcAft>
                <a:buClrTx/>
                <a:buSzTx/>
                <a:buFontTx/>
                <a:buNone/>
                <a:tabLst/>
                <a:defRPr/>
              </a:pPr>
              <a:t>‹#›</a:t>
            </a:fld>
            <a:r>
              <a:rPr lang="en-US" sz="1000" baseline="0" dirty="0" smtClean="0">
                <a:solidFill>
                  <a:schemeClr val="tx1">
                    <a:lumMod val="50000"/>
                    <a:lumOff val="50000"/>
                  </a:schemeClr>
                </a:solidFill>
                <a:latin typeface="+mn-lt"/>
                <a:cs typeface="Helvetica"/>
              </a:rPr>
              <a:t>      </a:t>
            </a:r>
            <a:r>
              <a:rPr lang="en-US" sz="1000" dirty="0" smtClean="0">
                <a:solidFill>
                  <a:schemeClr val="tx1">
                    <a:lumMod val="50000"/>
                    <a:lumOff val="50000"/>
                  </a:schemeClr>
                </a:solidFill>
                <a:latin typeface="+mn-lt"/>
                <a:cs typeface="Helvetica"/>
              </a:rPr>
              <a:t>|</a:t>
            </a:r>
            <a:r>
              <a:rPr lang="en-US" sz="1000" baseline="0" dirty="0" smtClean="0">
                <a:solidFill>
                  <a:schemeClr val="tx1">
                    <a:lumMod val="50000"/>
                    <a:lumOff val="50000"/>
                  </a:schemeClr>
                </a:solidFill>
                <a:latin typeface="+mn-lt"/>
                <a:cs typeface="Helvetica"/>
              </a:rPr>
              <a:t>      </a:t>
            </a:r>
            <a:fld id="{02160924-FF41-0244-925F-AD9E18600A6D}" type="datetime4">
              <a:rPr lang="en-US" sz="1000" smtClean="0">
                <a:solidFill>
                  <a:schemeClr val="tx1">
                    <a:lumMod val="50000"/>
                    <a:lumOff val="50000"/>
                  </a:schemeClr>
                </a:solidFill>
                <a:latin typeface="+mn-lt"/>
                <a:cs typeface="Helvetica"/>
              </a:rPr>
              <a:pPr marL="0" marR="0" indent="0" algn="l" defTabSz="457200" rtl="0" eaLnBrk="1" fontAlgn="auto" latinLnBrk="0" hangingPunct="1">
                <a:lnSpc>
                  <a:spcPct val="100000"/>
                </a:lnSpc>
                <a:spcBef>
                  <a:spcPts val="0"/>
                </a:spcBef>
                <a:spcAft>
                  <a:spcPts val="0"/>
                </a:spcAft>
                <a:buClrTx/>
                <a:buSzTx/>
                <a:buFontTx/>
                <a:buNone/>
                <a:tabLst/>
                <a:defRPr/>
              </a:pPr>
              <a:t>October 12, 2016</a:t>
            </a:fld>
            <a:r>
              <a:rPr lang="en-US" sz="1000" baseline="0" dirty="0" smtClean="0">
                <a:solidFill>
                  <a:schemeClr val="tx1">
                    <a:lumMod val="50000"/>
                    <a:lumOff val="50000"/>
                  </a:schemeClr>
                </a:solidFill>
                <a:latin typeface="+mn-lt"/>
                <a:cs typeface="Helvetica"/>
              </a:rPr>
              <a:t>      </a:t>
            </a:r>
            <a:r>
              <a:rPr lang="en-US" sz="1000" dirty="0" smtClean="0">
                <a:solidFill>
                  <a:schemeClr val="tx1">
                    <a:lumMod val="50000"/>
                    <a:lumOff val="50000"/>
                  </a:schemeClr>
                </a:solidFill>
                <a:latin typeface="+mn-lt"/>
                <a:cs typeface="Helvetica"/>
              </a:rPr>
              <a:t>|</a:t>
            </a:r>
            <a:r>
              <a:rPr lang="en-US" sz="1000" baseline="0" dirty="0" smtClean="0">
                <a:solidFill>
                  <a:schemeClr val="tx1">
                    <a:lumMod val="50000"/>
                    <a:lumOff val="50000"/>
                  </a:schemeClr>
                </a:solidFill>
                <a:latin typeface="+mn-lt"/>
                <a:cs typeface="Helvetica"/>
              </a:rPr>
              <a:t>      © 2014 ZINFI Technologies Inc. All Rights Reserved</a:t>
            </a:r>
            <a:endParaRPr lang="en-US" sz="1000" dirty="0">
              <a:solidFill>
                <a:schemeClr val="tx2"/>
              </a:solidFill>
            </a:endParaRPr>
          </a:p>
        </p:txBody>
      </p:sp>
      <p:sp>
        <p:nvSpPr>
          <p:cNvPr id="3" name="Content Placeholder 2"/>
          <p:cNvSpPr>
            <a:spLocks noGrp="1"/>
          </p:cNvSpPr>
          <p:nvPr>
            <p:ph sz="quarter" idx="13"/>
          </p:nvPr>
        </p:nvSpPr>
        <p:spPr>
          <a:xfrm>
            <a:off x="5984875" y="562357"/>
            <a:ext cx="2467660" cy="3790568"/>
          </a:xfrm>
        </p:spPr>
        <p:txBody>
          <a:bodyPr/>
          <a:lstStyle>
            <a:lvl1pPr>
              <a:spcBef>
                <a:spcPts val="0"/>
              </a:spcBef>
              <a:defRPr sz="1300" b="0">
                <a:solidFill>
                  <a:schemeClr val="tx1"/>
                </a:solidFill>
              </a:defRPr>
            </a:lvl1pPr>
            <a:lvl2pPr marL="118872" indent="-118872">
              <a:spcAft>
                <a:spcPts val="400"/>
              </a:spcAft>
              <a:buFont typeface="Arial"/>
              <a:buChar char="•"/>
              <a:defRPr/>
            </a:lvl2pPr>
            <a:lvl3pPr marL="228600" indent="-118872">
              <a:buFont typeface="Courier New"/>
              <a:buChar char="o"/>
              <a:defRPr sz="1100" i="1"/>
            </a:lvl3pPr>
            <a:lvl4pPr marL="347472" indent="-118872">
              <a:buFont typeface="Lucida Grande"/>
              <a:buChar char="–"/>
              <a:defRPr sz="900"/>
            </a:lvl4pPr>
            <a:lvl5pPr marL="576072" indent="-118872">
              <a:spcBef>
                <a:spcPts val="0"/>
              </a:spcBef>
              <a:spcAft>
                <a:spcPts val="200"/>
              </a:spcAft>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Content Placeholder 2"/>
          <p:cNvSpPr>
            <a:spLocks noGrp="1"/>
          </p:cNvSpPr>
          <p:nvPr>
            <p:ph sz="quarter" idx="14"/>
          </p:nvPr>
        </p:nvSpPr>
        <p:spPr>
          <a:xfrm>
            <a:off x="688286" y="946073"/>
            <a:ext cx="5112439" cy="3406852"/>
          </a:xfrm>
        </p:spPr>
        <p:txBody>
          <a:bodyPr/>
          <a:lstStyle>
            <a:lvl1pPr>
              <a:spcBef>
                <a:spcPts val="0"/>
              </a:spcBef>
              <a:defRPr sz="1300" b="0">
                <a:solidFill>
                  <a:schemeClr val="tx1"/>
                </a:solidFill>
              </a:defRPr>
            </a:lvl1pPr>
            <a:lvl2pPr marL="118872" indent="-118872">
              <a:spcAft>
                <a:spcPts val="400"/>
              </a:spcAft>
              <a:buFont typeface="Arial"/>
              <a:buChar char="•"/>
              <a:defRPr/>
            </a:lvl2pPr>
            <a:lvl3pPr marL="228600" indent="-118872">
              <a:buFont typeface="Courier New"/>
              <a:buChar char="o"/>
              <a:defRPr sz="1100" i="1"/>
            </a:lvl3pPr>
            <a:lvl4pPr marL="347472" indent="-118872">
              <a:buFont typeface="Lucida Grande"/>
              <a:buChar char="–"/>
              <a:defRPr sz="900"/>
            </a:lvl4pPr>
            <a:lvl5pPr marL="576072" indent="-118872">
              <a:spcBef>
                <a:spcPts val="0"/>
              </a:spcBef>
              <a:spcAft>
                <a:spcPts val="200"/>
              </a:spcAft>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207803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5" name="Text Placeholder 4"/>
          <p:cNvSpPr>
            <a:spLocks noGrp="1"/>
          </p:cNvSpPr>
          <p:nvPr>
            <p:ph type="body" sz="quarter" idx="11" hasCustomPrompt="1"/>
          </p:nvPr>
        </p:nvSpPr>
        <p:spPr>
          <a:xfrm>
            <a:off x="685799" y="488958"/>
            <a:ext cx="7766735" cy="388297"/>
          </a:xfrm>
        </p:spPr>
        <p:txBody>
          <a:bodyPr/>
          <a:lstStyle>
            <a:lvl2pPr>
              <a:defRPr baseline="0"/>
            </a:lvl2pPr>
            <a:lvl4pPr>
              <a:defRPr baseline="0"/>
            </a:lvl4pPr>
          </a:lstStyle>
          <a:p>
            <a:pPr lvl="0"/>
            <a:r>
              <a:rPr lang="en-US" dirty="0" smtClean="0"/>
              <a:t>Page Title</a:t>
            </a:r>
          </a:p>
        </p:txBody>
      </p:sp>
      <p:pic>
        <p:nvPicPr>
          <p:cNvPr id="9" name="Picture 8" descr="zinfi_logo_rgb.png"/>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032726" y="4557777"/>
            <a:ext cx="676611" cy="365736"/>
          </a:xfrm>
          <a:prstGeom prst="rect">
            <a:avLst/>
          </a:prstGeom>
        </p:spPr>
      </p:pic>
      <p:sp>
        <p:nvSpPr>
          <p:cNvPr id="10" name="TextBox 9"/>
          <p:cNvSpPr txBox="1"/>
          <p:nvPr userDrawn="1"/>
        </p:nvSpPr>
        <p:spPr>
          <a:xfrm>
            <a:off x="457199" y="4709185"/>
            <a:ext cx="6557701" cy="307777"/>
          </a:xfrm>
          <a:prstGeom prst="rect">
            <a:avLst/>
          </a:prstGeom>
          <a:noFill/>
        </p:spPr>
        <p:txBody>
          <a:bodyPr wrap="square" lIns="0" tIns="0" rIns="0" bIns="0" rtlCol="0">
            <a:noAutofit/>
          </a:bodyPr>
          <a:lstStyle/>
          <a:p>
            <a:pPr marL="0" marR="0" indent="0" algn="l" defTabSz="457200" rtl="0" eaLnBrk="1" fontAlgn="auto" latinLnBrk="0" hangingPunct="1">
              <a:lnSpc>
                <a:spcPct val="100000"/>
              </a:lnSpc>
              <a:spcBef>
                <a:spcPts val="0"/>
              </a:spcBef>
              <a:spcAft>
                <a:spcPts val="0"/>
              </a:spcAft>
              <a:buClrTx/>
              <a:buSzTx/>
              <a:buFontTx/>
              <a:buNone/>
              <a:tabLst/>
              <a:defRPr/>
            </a:pPr>
            <a:fld id="{CD23E897-AC2E-A24A-A9AD-88BBD1C02BAD}" type="slidenum">
              <a:rPr lang="en-US" sz="1000" smtClean="0">
                <a:solidFill>
                  <a:schemeClr val="tx2"/>
                </a:solidFill>
              </a:rPr>
              <a:pPr marL="0" marR="0" indent="0" algn="l" defTabSz="457200" rtl="0" eaLnBrk="1" fontAlgn="auto" latinLnBrk="0" hangingPunct="1">
                <a:lnSpc>
                  <a:spcPct val="100000"/>
                </a:lnSpc>
                <a:spcBef>
                  <a:spcPts val="0"/>
                </a:spcBef>
                <a:spcAft>
                  <a:spcPts val="0"/>
                </a:spcAft>
                <a:buClrTx/>
                <a:buSzTx/>
                <a:buFontTx/>
                <a:buNone/>
                <a:tabLst/>
                <a:defRPr/>
              </a:pPr>
              <a:t>‹#›</a:t>
            </a:fld>
            <a:r>
              <a:rPr lang="en-US" sz="1000" baseline="0" dirty="0" smtClean="0">
                <a:solidFill>
                  <a:schemeClr val="tx1">
                    <a:lumMod val="50000"/>
                    <a:lumOff val="50000"/>
                  </a:schemeClr>
                </a:solidFill>
                <a:latin typeface="+mn-lt"/>
                <a:cs typeface="Helvetica"/>
              </a:rPr>
              <a:t>      </a:t>
            </a:r>
            <a:r>
              <a:rPr lang="en-US" sz="1000" dirty="0" smtClean="0">
                <a:solidFill>
                  <a:schemeClr val="tx1">
                    <a:lumMod val="50000"/>
                    <a:lumOff val="50000"/>
                  </a:schemeClr>
                </a:solidFill>
                <a:latin typeface="+mn-lt"/>
                <a:cs typeface="Helvetica"/>
              </a:rPr>
              <a:t>|</a:t>
            </a:r>
            <a:r>
              <a:rPr lang="en-US" sz="1000" baseline="0" dirty="0" smtClean="0">
                <a:solidFill>
                  <a:schemeClr val="tx1">
                    <a:lumMod val="50000"/>
                    <a:lumOff val="50000"/>
                  </a:schemeClr>
                </a:solidFill>
                <a:latin typeface="+mn-lt"/>
                <a:cs typeface="Helvetica"/>
              </a:rPr>
              <a:t>      © ZINFI Technologies Inc. All Rights Reserved</a:t>
            </a:r>
            <a:endParaRPr lang="en-US" sz="1000" dirty="0">
              <a:solidFill>
                <a:schemeClr val="tx2"/>
              </a:solidFill>
            </a:endParaRPr>
          </a:p>
        </p:txBody>
      </p:sp>
      <p:sp>
        <p:nvSpPr>
          <p:cNvPr id="12" name="Content Placeholder 2"/>
          <p:cNvSpPr>
            <a:spLocks noGrp="1"/>
          </p:cNvSpPr>
          <p:nvPr>
            <p:ph sz="quarter" idx="14"/>
          </p:nvPr>
        </p:nvSpPr>
        <p:spPr>
          <a:xfrm>
            <a:off x="688287" y="946158"/>
            <a:ext cx="3794760" cy="3400833"/>
          </a:xfrm>
        </p:spPr>
        <p:txBody>
          <a:bodyPr/>
          <a:lstStyle>
            <a:lvl1pPr>
              <a:spcBef>
                <a:spcPts val="0"/>
              </a:spcBef>
              <a:defRPr sz="1300" b="0">
                <a:solidFill>
                  <a:schemeClr val="tx1"/>
                </a:solidFill>
              </a:defRPr>
            </a:lvl1pPr>
            <a:lvl2pPr marL="118872" indent="-118872">
              <a:spcAft>
                <a:spcPts val="400"/>
              </a:spcAft>
              <a:buFont typeface="Arial"/>
              <a:buChar char="•"/>
              <a:defRPr/>
            </a:lvl2pPr>
            <a:lvl3pPr marL="228600" indent="-118872">
              <a:buFont typeface="Courier New"/>
              <a:buChar char="o"/>
              <a:defRPr sz="1100" i="1"/>
            </a:lvl3pPr>
            <a:lvl4pPr marL="347472" indent="-118872">
              <a:buFont typeface="Lucida Grande"/>
              <a:buChar char="–"/>
              <a:defRPr sz="900"/>
            </a:lvl4pPr>
            <a:lvl5pPr marL="576072" indent="-118872">
              <a:spcBef>
                <a:spcPts val="0"/>
              </a:spcBef>
              <a:spcAft>
                <a:spcPts val="200"/>
              </a:spcAft>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Content Placeholder 2"/>
          <p:cNvSpPr>
            <a:spLocks noGrp="1"/>
          </p:cNvSpPr>
          <p:nvPr>
            <p:ph sz="quarter" idx="15"/>
          </p:nvPr>
        </p:nvSpPr>
        <p:spPr>
          <a:xfrm>
            <a:off x="4657774" y="946158"/>
            <a:ext cx="3794760" cy="3400833"/>
          </a:xfrm>
        </p:spPr>
        <p:txBody>
          <a:bodyPr/>
          <a:lstStyle>
            <a:lvl1pPr>
              <a:spcBef>
                <a:spcPts val="0"/>
              </a:spcBef>
              <a:defRPr sz="1300" b="0">
                <a:solidFill>
                  <a:schemeClr val="tx1"/>
                </a:solidFill>
              </a:defRPr>
            </a:lvl1pPr>
            <a:lvl2pPr marL="118872" indent="-118872">
              <a:spcAft>
                <a:spcPts val="400"/>
              </a:spcAft>
              <a:buFont typeface="Arial"/>
              <a:buChar char="•"/>
              <a:defRPr/>
            </a:lvl2pPr>
            <a:lvl3pPr marL="228600" indent="-118872">
              <a:buFont typeface="Courier New"/>
              <a:buChar char="o"/>
              <a:defRPr sz="1100" i="1"/>
            </a:lvl3pPr>
            <a:lvl4pPr marL="347472" indent="-118872">
              <a:buFont typeface="Lucida Grande"/>
              <a:buChar char="–"/>
              <a:defRPr sz="900"/>
            </a:lvl4pPr>
            <a:lvl5pPr marL="576072" indent="-118872">
              <a:spcBef>
                <a:spcPts val="0"/>
              </a:spcBef>
              <a:spcAft>
                <a:spcPts val="200"/>
              </a:spcAft>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748544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s alt">
    <p:spTree>
      <p:nvGrpSpPr>
        <p:cNvPr id="1" name=""/>
        <p:cNvGrpSpPr/>
        <p:nvPr/>
      </p:nvGrpSpPr>
      <p:grpSpPr>
        <a:xfrm>
          <a:off x="0" y="0"/>
          <a:ext cx="0" cy="0"/>
          <a:chOff x="0" y="0"/>
          <a:chExt cx="0" cy="0"/>
        </a:xfrm>
      </p:grpSpPr>
      <p:sp>
        <p:nvSpPr>
          <p:cNvPr id="5" name="Text Placeholder 4"/>
          <p:cNvSpPr>
            <a:spLocks noGrp="1"/>
          </p:cNvSpPr>
          <p:nvPr>
            <p:ph type="body" sz="quarter" idx="11" hasCustomPrompt="1"/>
          </p:nvPr>
        </p:nvSpPr>
        <p:spPr>
          <a:xfrm>
            <a:off x="685800" y="488958"/>
            <a:ext cx="3797248" cy="388297"/>
          </a:xfrm>
        </p:spPr>
        <p:txBody>
          <a:bodyPr/>
          <a:lstStyle>
            <a:lvl2pPr>
              <a:defRPr baseline="0"/>
            </a:lvl2pPr>
            <a:lvl4pPr>
              <a:defRPr baseline="0"/>
            </a:lvl4pPr>
          </a:lstStyle>
          <a:p>
            <a:pPr lvl="0"/>
            <a:r>
              <a:rPr lang="en-US" dirty="0" smtClean="0"/>
              <a:t>Page Title</a:t>
            </a:r>
          </a:p>
        </p:txBody>
      </p:sp>
      <p:pic>
        <p:nvPicPr>
          <p:cNvPr id="9" name="Picture 8" descr="zinfi_logo_rgb.png"/>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032726" y="4557777"/>
            <a:ext cx="676611" cy="365736"/>
          </a:xfrm>
          <a:prstGeom prst="rect">
            <a:avLst/>
          </a:prstGeom>
        </p:spPr>
      </p:pic>
      <p:sp>
        <p:nvSpPr>
          <p:cNvPr id="10" name="TextBox 9"/>
          <p:cNvSpPr txBox="1"/>
          <p:nvPr userDrawn="1"/>
        </p:nvSpPr>
        <p:spPr>
          <a:xfrm>
            <a:off x="457199" y="4709185"/>
            <a:ext cx="6557701" cy="307777"/>
          </a:xfrm>
          <a:prstGeom prst="rect">
            <a:avLst/>
          </a:prstGeom>
          <a:noFill/>
        </p:spPr>
        <p:txBody>
          <a:bodyPr wrap="square" lIns="0" tIns="0" rIns="0" bIns="0" rtlCol="0">
            <a:noAutofit/>
          </a:bodyPr>
          <a:lstStyle/>
          <a:p>
            <a:pPr marL="0" marR="0" indent="0" algn="l" defTabSz="457200" rtl="0" eaLnBrk="1" fontAlgn="auto" latinLnBrk="0" hangingPunct="1">
              <a:lnSpc>
                <a:spcPct val="100000"/>
              </a:lnSpc>
              <a:spcBef>
                <a:spcPts val="0"/>
              </a:spcBef>
              <a:spcAft>
                <a:spcPts val="0"/>
              </a:spcAft>
              <a:buClrTx/>
              <a:buSzTx/>
              <a:buFontTx/>
              <a:buNone/>
              <a:tabLst/>
              <a:defRPr/>
            </a:pPr>
            <a:fld id="{CD23E897-AC2E-A24A-A9AD-88BBD1C02BAD}" type="slidenum">
              <a:rPr lang="en-US" sz="1000" smtClean="0">
                <a:solidFill>
                  <a:schemeClr val="tx2"/>
                </a:solidFill>
              </a:rPr>
              <a:pPr marL="0" marR="0" indent="0" algn="l" defTabSz="457200" rtl="0" eaLnBrk="1" fontAlgn="auto" latinLnBrk="0" hangingPunct="1">
                <a:lnSpc>
                  <a:spcPct val="100000"/>
                </a:lnSpc>
                <a:spcBef>
                  <a:spcPts val="0"/>
                </a:spcBef>
                <a:spcAft>
                  <a:spcPts val="0"/>
                </a:spcAft>
                <a:buClrTx/>
                <a:buSzTx/>
                <a:buFontTx/>
                <a:buNone/>
                <a:tabLst/>
                <a:defRPr/>
              </a:pPr>
              <a:t>‹#›</a:t>
            </a:fld>
            <a:r>
              <a:rPr lang="en-US" sz="1000" baseline="0" dirty="0" smtClean="0">
                <a:solidFill>
                  <a:schemeClr val="tx1">
                    <a:lumMod val="50000"/>
                    <a:lumOff val="50000"/>
                  </a:schemeClr>
                </a:solidFill>
                <a:latin typeface="+mn-lt"/>
                <a:cs typeface="Helvetica"/>
              </a:rPr>
              <a:t>      </a:t>
            </a:r>
            <a:r>
              <a:rPr lang="en-US" sz="1000" dirty="0" smtClean="0">
                <a:solidFill>
                  <a:schemeClr val="tx1">
                    <a:lumMod val="50000"/>
                    <a:lumOff val="50000"/>
                  </a:schemeClr>
                </a:solidFill>
                <a:latin typeface="+mn-lt"/>
                <a:cs typeface="Helvetica"/>
              </a:rPr>
              <a:t>|</a:t>
            </a:r>
            <a:r>
              <a:rPr lang="en-US" sz="1000" baseline="0" dirty="0" smtClean="0">
                <a:solidFill>
                  <a:schemeClr val="tx1">
                    <a:lumMod val="50000"/>
                    <a:lumOff val="50000"/>
                  </a:schemeClr>
                </a:solidFill>
                <a:latin typeface="+mn-lt"/>
                <a:cs typeface="Helvetica"/>
              </a:rPr>
              <a:t>      © 2014 ZINFI Technologies Inc. All Rights Reserved</a:t>
            </a:r>
            <a:endParaRPr lang="en-US" sz="1000" dirty="0">
              <a:solidFill>
                <a:schemeClr val="tx2"/>
              </a:solidFill>
            </a:endParaRPr>
          </a:p>
        </p:txBody>
      </p:sp>
      <p:sp>
        <p:nvSpPr>
          <p:cNvPr id="12" name="Content Placeholder 2"/>
          <p:cNvSpPr>
            <a:spLocks noGrp="1"/>
          </p:cNvSpPr>
          <p:nvPr>
            <p:ph sz="quarter" idx="14"/>
          </p:nvPr>
        </p:nvSpPr>
        <p:spPr>
          <a:xfrm>
            <a:off x="688287" y="946158"/>
            <a:ext cx="3794760" cy="3400833"/>
          </a:xfrm>
        </p:spPr>
        <p:txBody>
          <a:bodyPr/>
          <a:lstStyle>
            <a:lvl1pPr>
              <a:spcBef>
                <a:spcPts val="0"/>
              </a:spcBef>
              <a:defRPr sz="1300" b="0">
                <a:solidFill>
                  <a:schemeClr val="tx1"/>
                </a:solidFill>
              </a:defRPr>
            </a:lvl1pPr>
            <a:lvl2pPr marL="118872" indent="-118872">
              <a:spcAft>
                <a:spcPts val="400"/>
              </a:spcAft>
              <a:buFont typeface="Arial"/>
              <a:buChar char="•"/>
              <a:defRPr/>
            </a:lvl2pPr>
            <a:lvl3pPr marL="228600" indent="-118872">
              <a:buFont typeface="Courier New"/>
              <a:buChar char="o"/>
              <a:defRPr sz="1100" i="1"/>
            </a:lvl3pPr>
            <a:lvl4pPr marL="347472" indent="-118872">
              <a:buFont typeface="Lucida Grande"/>
              <a:buChar char="–"/>
              <a:defRPr sz="900"/>
            </a:lvl4pPr>
            <a:lvl5pPr marL="576072" indent="-118872">
              <a:spcBef>
                <a:spcPts val="0"/>
              </a:spcBef>
              <a:spcAft>
                <a:spcPts val="200"/>
              </a:spcAft>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Content Placeholder 2"/>
          <p:cNvSpPr>
            <a:spLocks noGrp="1"/>
          </p:cNvSpPr>
          <p:nvPr>
            <p:ph sz="quarter" idx="15"/>
          </p:nvPr>
        </p:nvSpPr>
        <p:spPr>
          <a:xfrm>
            <a:off x="4657774" y="559216"/>
            <a:ext cx="3794760" cy="3787775"/>
          </a:xfrm>
        </p:spPr>
        <p:txBody>
          <a:bodyPr/>
          <a:lstStyle>
            <a:lvl1pPr>
              <a:spcBef>
                <a:spcPts val="0"/>
              </a:spcBef>
              <a:defRPr sz="1300" b="0">
                <a:solidFill>
                  <a:schemeClr val="tx1"/>
                </a:solidFill>
              </a:defRPr>
            </a:lvl1pPr>
            <a:lvl2pPr marL="118872" indent="-118872">
              <a:spcAft>
                <a:spcPts val="400"/>
              </a:spcAft>
              <a:buFont typeface="Arial"/>
              <a:buChar char="•"/>
              <a:defRPr/>
            </a:lvl2pPr>
            <a:lvl3pPr marL="228600" indent="-118872">
              <a:buFont typeface="Courier New"/>
              <a:buChar char="o"/>
              <a:defRPr sz="1100" i="1"/>
            </a:lvl3pPr>
            <a:lvl4pPr marL="347472" indent="-118872">
              <a:buFont typeface="Lucida Grande"/>
              <a:buChar char="–"/>
              <a:defRPr sz="900"/>
            </a:lvl4pPr>
            <a:lvl5pPr marL="576072" indent="-118872">
              <a:spcBef>
                <a:spcPts val="0"/>
              </a:spcBef>
              <a:spcAft>
                <a:spcPts val="200"/>
              </a:spcAft>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3500727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685800"/>
            <a:ext cx="7772400" cy="857250"/>
          </a:xfrm>
          <a:prstGeom prst="rect">
            <a:avLst/>
          </a:prstGeom>
        </p:spPr>
        <p:txBody>
          <a:bodyPr vert="horz" lIns="0" tIns="0" rIns="0" bIns="0" rtlCol="0" anchor="t" anchorCtr="0">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85800" y="1543049"/>
            <a:ext cx="7772400" cy="3051573"/>
          </a:xfrm>
          <a:prstGeom prst="rect">
            <a:avLst/>
          </a:prstGeom>
        </p:spPr>
        <p:txBody>
          <a:bodyPr vert="horz" lIns="0" tIns="0" rIns="0" bIns="0" rtlCol="0">
            <a:noAutofit/>
          </a:bodyPr>
          <a:lstStyle/>
          <a:p>
            <a:pPr lvl="0"/>
            <a:r>
              <a:rPr lang="en-US" dirty="0" smtClean="0"/>
              <a:t>Sub Head</a:t>
            </a:r>
          </a:p>
          <a:p>
            <a:pPr lvl="1"/>
            <a:r>
              <a:rPr lang="en-US" dirty="0" smtClean="0"/>
              <a:t>Body Copy</a:t>
            </a:r>
          </a:p>
          <a:p>
            <a:pPr lvl="2"/>
            <a:r>
              <a:rPr lang="en-US" dirty="0" smtClean="0"/>
              <a:t>bullets</a:t>
            </a:r>
          </a:p>
          <a:p>
            <a:pPr lvl="3"/>
            <a:r>
              <a:rPr lang="en-US" dirty="0" smtClean="0"/>
              <a:t>Secondary Bullet, use sparingly or not at all</a:t>
            </a:r>
          </a:p>
        </p:txBody>
      </p:sp>
    </p:spTree>
    <p:extLst>
      <p:ext uri="{BB962C8B-B14F-4D97-AF65-F5344CB8AC3E}">
        <p14:creationId xmlns:p14="http://schemas.microsoft.com/office/powerpoint/2010/main" val="1889195301"/>
      </p:ext>
    </p:extLst>
  </p:cSld>
  <p:clrMap bg1="lt1" tx1="dk1" bg2="lt2" tx2="dk2" accent1="accent1" accent2="accent2" accent3="accent3" accent4="accent4" accent5="accent5" accent6="accent6" hlink="hlink" folHlink="folHlink"/>
  <p:sldLayoutIdLst>
    <p:sldLayoutId id="2147483733" r:id="rId1"/>
    <p:sldLayoutId id="2147483753" r:id="rId2"/>
    <p:sldLayoutId id="2147483755" r:id="rId3"/>
    <p:sldLayoutId id="2147483744" r:id="rId4"/>
    <p:sldLayoutId id="2147483756" r:id="rId5"/>
    <p:sldLayoutId id="2147483757" r:id="rId6"/>
    <p:sldLayoutId id="2147483758" r:id="rId7"/>
    <p:sldLayoutId id="2147483754" r:id="rId8"/>
    <p:sldLayoutId id="2147483762" r:id="rId9"/>
    <p:sldLayoutId id="2147483759" r:id="rId10"/>
    <p:sldLayoutId id="2147483761" r:id="rId11"/>
    <p:sldLayoutId id="2147483760" r:id="rId12"/>
    <p:sldLayoutId id="2147483751" r:id="rId13"/>
  </p:sldLayoutIdLst>
  <p:timing>
    <p:tnLst>
      <p:par>
        <p:cTn xmlns:p14="http://schemas.microsoft.com/office/powerpoint/2010/main" id="1" dur="indefinite" restart="never" nodeType="tmRoot"/>
      </p:par>
    </p:tnLst>
  </p:timing>
  <p:txStyles>
    <p:titleStyle>
      <a:lvl1pPr algn="l" defTabSz="457200" rtl="0" eaLnBrk="1" latinLnBrk="0" hangingPunct="1">
        <a:spcBef>
          <a:spcPct val="0"/>
        </a:spcBef>
        <a:buNone/>
        <a:defRPr sz="4400" kern="1200">
          <a:solidFill>
            <a:schemeClr val="accent1"/>
          </a:solidFill>
          <a:latin typeface="Helvetica"/>
          <a:ea typeface="+mj-ea"/>
          <a:cs typeface="Helvetica"/>
        </a:defRPr>
      </a:lvl1pPr>
    </p:titleStyle>
    <p:bodyStyle>
      <a:lvl1pPr marL="0" indent="0" algn="l" defTabSz="457200" rtl="0" eaLnBrk="1" latinLnBrk="0" hangingPunct="1">
        <a:spcBef>
          <a:spcPts val="200"/>
        </a:spcBef>
        <a:spcAft>
          <a:spcPts val="800"/>
        </a:spcAft>
        <a:buFontTx/>
        <a:buNone/>
        <a:defRPr sz="2200" b="1" i="0" kern="1200">
          <a:solidFill>
            <a:schemeClr val="accent4"/>
          </a:solidFill>
          <a:latin typeface="+mn-lt"/>
          <a:ea typeface="+mn-ea"/>
          <a:cs typeface="+mn-cs"/>
        </a:defRPr>
      </a:lvl1pPr>
      <a:lvl2pPr marL="0" indent="0" algn="l" defTabSz="457200" rtl="0" eaLnBrk="1" latinLnBrk="0" hangingPunct="1">
        <a:spcBef>
          <a:spcPts val="0"/>
        </a:spcBef>
        <a:spcAft>
          <a:spcPts val="1000"/>
        </a:spcAft>
        <a:buFontTx/>
        <a:buNone/>
        <a:defRPr sz="1300" kern="1200" baseline="0">
          <a:solidFill>
            <a:schemeClr val="tx1"/>
          </a:solidFill>
          <a:latin typeface="+mn-lt"/>
          <a:ea typeface="+mn-ea"/>
          <a:cs typeface="+mn-cs"/>
        </a:defRPr>
      </a:lvl2pPr>
      <a:lvl3pPr marL="118872" indent="-118872" algn="l" defTabSz="457200" rtl="0" eaLnBrk="1" latinLnBrk="0" hangingPunct="1">
        <a:spcBef>
          <a:spcPts val="0"/>
        </a:spcBef>
        <a:spcAft>
          <a:spcPts val="200"/>
        </a:spcAft>
        <a:buSzPct val="100000"/>
        <a:buFont typeface="Arial"/>
        <a:buChar char="•"/>
        <a:defRPr sz="1300" kern="1200">
          <a:solidFill>
            <a:schemeClr val="tx1"/>
          </a:solidFill>
          <a:latin typeface="+mn-lt"/>
          <a:ea typeface="+mn-ea"/>
          <a:cs typeface="+mn-cs"/>
        </a:defRPr>
      </a:lvl3pPr>
      <a:lvl4pPr marL="228600" indent="-118872" algn="l" defTabSz="457200" rtl="0" eaLnBrk="1" latinLnBrk="0" hangingPunct="1">
        <a:spcBef>
          <a:spcPts val="0"/>
        </a:spcBef>
        <a:spcAft>
          <a:spcPts val="200"/>
        </a:spcAft>
        <a:buFont typeface="Courier New"/>
        <a:buChar char="o"/>
        <a:defRPr sz="1100" b="0" i="1" kern="1200" baseline="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6.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7.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8.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9.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mailto:sales.noram@zinfitech.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54232" y="703964"/>
            <a:ext cx="2609393" cy="2875663"/>
          </a:xfrm>
        </p:spPr>
        <p:txBody>
          <a:bodyPr anchor="ctr"/>
          <a:lstStyle/>
          <a:p>
            <a:r>
              <a:rPr lang="en-US" sz="2400" dirty="0"/>
              <a:t>Why Digital Content Marketing Matters for Channel </a:t>
            </a:r>
            <a:r>
              <a:rPr lang="en-US" sz="2400" dirty="0" smtClean="0"/>
              <a:t>Marketers</a:t>
            </a:r>
            <a:endParaRPr lang="en-US" sz="2400" dirty="0"/>
          </a:p>
        </p:txBody>
      </p:sp>
      <p:pic>
        <p:nvPicPr>
          <p:cNvPr id="9" name="Picture 8" descr="zinfi_logo_rgb.png"/>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5966046" y="3404457"/>
            <a:ext cx="900569" cy="486795"/>
          </a:xfrm>
          <a:prstGeom prst="rect">
            <a:avLst/>
          </a:prstGeom>
        </p:spPr>
      </p:pic>
      <p:sp>
        <p:nvSpPr>
          <p:cNvPr id="6" name="Rectangle 5"/>
          <p:cNvSpPr/>
          <p:nvPr/>
        </p:nvSpPr>
        <p:spPr>
          <a:xfrm>
            <a:off x="688975" y="561976"/>
            <a:ext cx="5111750" cy="379095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 name="Picture 2" descr="Content-Marketing-Channel-Marketing-Automation.jpg"/>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84643" y="561976"/>
            <a:ext cx="5116082" cy="3790950"/>
          </a:xfrm>
          <a:prstGeom prst="rect">
            <a:avLst/>
          </a:prstGeom>
        </p:spPr>
      </p:pic>
    </p:spTree>
    <p:extLst>
      <p:ext uri="{BB962C8B-B14F-4D97-AF65-F5344CB8AC3E}">
        <p14:creationId xmlns:p14="http://schemas.microsoft.com/office/powerpoint/2010/main" val="229131867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57725" y="488958"/>
            <a:ext cx="3794125" cy="3857617"/>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quarter" idx="11"/>
          </p:nvPr>
        </p:nvSpPr>
        <p:spPr>
          <a:xfrm>
            <a:off x="685800" y="488958"/>
            <a:ext cx="3971926" cy="388297"/>
          </a:xfrm>
        </p:spPr>
        <p:txBody>
          <a:bodyPr/>
          <a:lstStyle/>
          <a:p>
            <a:r>
              <a:rPr lang="en-US" dirty="0" smtClean="0"/>
              <a:t>Content Marketing – A Holistic Approach</a:t>
            </a:r>
            <a:endParaRPr lang="en-US" dirty="0"/>
          </a:p>
        </p:txBody>
      </p:sp>
      <p:sp>
        <p:nvSpPr>
          <p:cNvPr id="10" name="Content Placeholder 9"/>
          <p:cNvSpPr>
            <a:spLocks noGrp="1"/>
          </p:cNvSpPr>
          <p:nvPr>
            <p:ph sz="quarter" idx="14"/>
          </p:nvPr>
        </p:nvSpPr>
        <p:spPr>
          <a:xfrm>
            <a:off x="688287" y="1211777"/>
            <a:ext cx="3794760" cy="3135214"/>
          </a:xfrm>
        </p:spPr>
        <p:txBody>
          <a:bodyPr/>
          <a:lstStyle/>
          <a:p>
            <a:r>
              <a:rPr lang="en-IN" sz="1200" dirty="0"/>
              <a:t>Most channel partners do not have marketing resources and, as a result, rarely </a:t>
            </a:r>
            <a:r>
              <a:rPr lang="en-IN" sz="1200" dirty="0" smtClean="0"/>
              <a:t>use </a:t>
            </a:r>
            <a:r>
              <a:rPr lang="en-IN" sz="1200" b="1" dirty="0" smtClean="0"/>
              <a:t>content </a:t>
            </a:r>
            <a:r>
              <a:rPr lang="en-IN" sz="1200" b="1" dirty="0"/>
              <a:t>marketing</a:t>
            </a:r>
            <a:r>
              <a:rPr lang="en-IN" sz="1200" dirty="0"/>
              <a:t> as part of their lead generation efforts. At most, they may have technical blogs or a social media program. But effective content marketing requires a holistic approach, and the best way to achieve this is with a Channel Marketing Automation platform that incorporates all the relevant content and integrated marketing tools for a complete campaign</a:t>
            </a:r>
            <a:r>
              <a:rPr lang="en-IN" sz="1200" dirty="0" smtClean="0"/>
              <a:t>.</a:t>
            </a:r>
          </a:p>
          <a:p>
            <a:r>
              <a:rPr lang="en-IN" sz="1200" dirty="0"/>
              <a:t>In situations of high demand and low competition</a:t>
            </a:r>
            <a:r>
              <a:rPr lang="en-IN" sz="1200" dirty="0" smtClean="0"/>
              <a:t>, </a:t>
            </a:r>
            <a:r>
              <a:rPr lang="en-IN" sz="1200" b="1" dirty="0" smtClean="0"/>
              <a:t>content </a:t>
            </a:r>
            <a:r>
              <a:rPr lang="en-IN" sz="1200" b="1" dirty="0"/>
              <a:t>marketing</a:t>
            </a:r>
            <a:r>
              <a:rPr lang="en-IN" sz="1200" dirty="0"/>
              <a:t> is not essential. The market will come to you as long as you are able to provide simple information distribution to prospects and customers. But for most areas of IT, this is how the world was fifty years ago</a:t>
            </a:r>
            <a:r>
              <a:rPr lang="en-IN" sz="1200" dirty="0" smtClean="0"/>
              <a:t>.</a:t>
            </a:r>
            <a:endParaRPr lang="en-IN" sz="1200" dirty="0"/>
          </a:p>
        </p:txBody>
      </p:sp>
      <p:pic>
        <p:nvPicPr>
          <p:cNvPr id="6" name="Picture 5" descr="Holistic.jpg"/>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4657726" y="488958"/>
            <a:ext cx="3794124" cy="3857616"/>
          </a:xfrm>
          <a:prstGeom prst="rect">
            <a:avLst/>
          </a:prstGeom>
        </p:spPr>
      </p:pic>
    </p:spTree>
    <p:extLst>
      <p:ext uri="{BB962C8B-B14F-4D97-AF65-F5344CB8AC3E}">
        <p14:creationId xmlns:p14="http://schemas.microsoft.com/office/powerpoint/2010/main" val="120926206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88975" y="488950"/>
            <a:ext cx="3794125" cy="3857617"/>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ext Placeholder 1"/>
          <p:cNvSpPr>
            <a:spLocks noGrp="1"/>
          </p:cNvSpPr>
          <p:nvPr>
            <p:ph type="body" sz="quarter" idx="11"/>
          </p:nvPr>
        </p:nvSpPr>
        <p:spPr>
          <a:xfrm>
            <a:off x="4657774" y="488958"/>
            <a:ext cx="3794760" cy="388297"/>
          </a:xfrm>
        </p:spPr>
        <p:txBody>
          <a:bodyPr/>
          <a:lstStyle/>
          <a:p>
            <a:r>
              <a:rPr lang="en-US" dirty="0" smtClean="0">
                <a:solidFill>
                  <a:srgbClr val="F27724"/>
                </a:solidFill>
              </a:rPr>
              <a:t>It’s All About Active Engagement</a:t>
            </a:r>
            <a:endParaRPr lang="en-US" dirty="0"/>
          </a:p>
        </p:txBody>
      </p:sp>
      <p:sp>
        <p:nvSpPr>
          <p:cNvPr id="4" name="Content Placeholder 3"/>
          <p:cNvSpPr>
            <a:spLocks noGrp="1"/>
          </p:cNvSpPr>
          <p:nvPr>
            <p:ph sz="quarter" idx="15"/>
          </p:nvPr>
        </p:nvSpPr>
        <p:spPr>
          <a:xfrm>
            <a:off x="4657774" y="1246556"/>
            <a:ext cx="3794760" cy="3100435"/>
          </a:xfrm>
        </p:spPr>
        <p:txBody>
          <a:bodyPr/>
          <a:lstStyle/>
          <a:p>
            <a:r>
              <a:rPr lang="en-IN" sz="1200" dirty="0"/>
              <a:t>How things have changed! Most markets today are ardently contested by multiple providers. Unless you are a Google with 70% market share and a business model built around your monopoly as an information enabler, as a technology vendor you will need an active content marketing campaign if it is to grow and </a:t>
            </a:r>
            <a:r>
              <a:rPr lang="en-IN" sz="1200" dirty="0" smtClean="0"/>
              <a:t>thrive. This</a:t>
            </a:r>
            <a:r>
              <a:rPr lang="en-IN" sz="1200" dirty="0"/>
              <a:t> </a:t>
            </a:r>
            <a:r>
              <a:rPr lang="en-IN" sz="1200" dirty="0" smtClean="0"/>
              <a:t>means</a:t>
            </a:r>
            <a:r>
              <a:rPr lang="en-IN" sz="1200" dirty="0"/>
              <a:t> </a:t>
            </a:r>
            <a:r>
              <a:rPr lang="en-IN" sz="1200" dirty="0" smtClean="0"/>
              <a:t>a </a:t>
            </a:r>
            <a:r>
              <a:rPr lang="en-IN" sz="1200" dirty="0"/>
              <a:t>lot more than just distributing information about products and services to existing customers or </a:t>
            </a:r>
            <a:r>
              <a:rPr lang="en-IN" sz="1200" dirty="0" smtClean="0"/>
              <a:t>interested prospects</a:t>
            </a:r>
            <a:r>
              <a:rPr lang="en-IN" sz="1200" dirty="0"/>
              <a:t>. </a:t>
            </a:r>
            <a:r>
              <a:rPr lang="en-IN" sz="1200" b="1" dirty="0"/>
              <a:t>Content marketing </a:t>
            </a:r>
            <a:r>
              <a:rPr lang="en-IN" sz="1200" dirty="0"/>
              <a:t>is all about creating an active engagement that allows you to remain top of mind with potential buyers through a stream of valuable insights and information. Easy to say, but hard to do, since not only must compelling content be created, but you must also control content distribution and track its consumption. </a:t>
            </a:r>
            <a:endParaRPr lang="en-US" sz="1200" dirty="0"/>
          </a:p>
        </p:txBody>
      </p:sp>
      <p:pic>
        <p:nvPicPr>
          <p:cNvPr id="6" name="Picture 5" descr="Customer-engagement.jpg"/>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672673" y="488958"/>
            <a:ext cx="3810427" cy="3857610"/>
          </a:xfrm>
          <a:prstGeom prst="rect">
            <a:avLst/>
          </a:prstGeom>
        </p:spPr>
      </p:pic>
    </p:spTree>
    <p:extLst>
      <p:ext uri="{BB962C8B-B14F-4D97-AF65-F5344CB8AC3E}">
        <p14:creationId xmlns:p14="http://schemas.microsoft.com/office/powerpoint/2010/main" val="67407072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685800" y="488958"/>
            <a:ext cx="3797248" cy="388297"/>
          </a:xfrm>
        </p:spPr>
        <p:txBody>
          <a:bodyPr/>
          <a:lstStyle/>
          <a:p>
            <a:r>
              <a:rPr lang="en-US" dirty="0" smtClean="0">
                <a:solidFill>
                  <a:srgbClr val="F27724"/>
                </a:solidFill>
              </a:rPr>
              <a:t>New Era of Content Marketing</a:t>
            </a:r>
            <a:endParaRPr lang="en-US" dirty="0">
              <a:solidFill>
                <a:srgbClr val="F27724"/>
              </a:solidFill>
            </a:endParaRPr>
          </a:p>
        </p:txBody>
      </p:sp>
      <p:sp>
        <p:nvSpPr>
          <p:cNvPr id="3" name="Content Placeholder 2"/>
          <p:cNvSpPr>
            <a:spLocks noGrp="1"/>
          </p:cNvSpPr>
          <p:nvPr>
            <p:ph sz="quarter" idx="14"/>
          </p:nvPr>
        </p:nvSpPr>
        <p:spPr>
          <a:xfrm>
            <a:off x="688287" y="1269856"/>
            <a:ext cx="3794760" cy="3077135"/>
          </a:xfrm>
        </p:spPr>
        <p:txBody>
          <a:bodyPr/>
          <a:lstStyle/>
          <a:p>
            <a:r>
              <a:rPr lang="en-IN" sz="1200" dirty="0"/>
              <a:t>The good news is that over the past </a:t>
            </a:r>
            <a:r>
              <a:rPr lang="en-IN" sz="1200" dirty="0" smtClean="0"/>
              <a:t>decade </a:t>
            </a:r>
            <a:r>
              <a:rPr lang="en-IN" sz="1200" b="1" dirty="0" smtClean="0"/>
              <a:t>content</a:t>
            </a:r>
            <a:r>
              <a:rPr lang="en-IN" sz="1200" b="1" dirty="0"/>
              <a:t> </a:t>
            </a:r>
            <a:r>
              <a:rPr lang="en-IN" sz="1200" b="1" dirty="0" smtClean="0"/>
              <a:t>marketing</a:t>
            </a:r>
            <a:r>
              <a:rPr lang="en-IN" sz="1200" dirty="0"/>
              <a:t> techniques have </a:t>
            </a:r>
            <a:r>
              <a:rPr lang="en-IN" sz="1200" dirty="0" smtClean="0"/>
              <a:t>improved dramatically </a:t>
            </a:r>
            <a:r>
              <a:rPr lang="en-IN" sz="1200" dirty="0"/>
              <a:t>with digitization of content, and multiple methods of online distribution. As consumption of digital content has evolved into a three screens experience (mobile, desktop and TV), new </a:t>
            </a:r>
            <a:r>
              <a:rPr lang="en-IN" sz="1200" b="1" dirty="0"/>
              <a:t>content marketing</a:t>
            </a:r>
            <a:r>
              <a:rPr lang="en-IN" sz="1200" dirty="0"/>
              <a:t> – creation and tracking – tools have also emerged allowing the vendor/content provider to track consumption patterns, behavior and audience demographics with a high degree of precision. </a:t>
            </a:r>
            <a:endParaRPr lang="en-US" sz="1200" dirty="0"/>
          </a:p>
        </p:txBody>
      </p:sp>
      <p:sp>
        <p:nvSpPr>
          <p:cNvPr id="6" name="Rectangle 5"/>
          <p:cNvSpPr/>
          <p:nvPr/>
        </p:nvSpPr>
        <p:spPr>
          <a:xfrm>
            <a:off x="4657725" y="488958"/>
            <a:ext cx="3794125" cy="3857617"/>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Responsive-design.jpg"/>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4657725" y="488957"/>
            <a:ext cx="3794125" cy="3857617"/>
          </a:xfrm>
          <a:prstGeom prst="rect">
            <a:avLst/>
          </a:prstGeom>
        </p:spPr>
      </p:pic>
    </p:spTree>
    <p:extLst>
      <p:ext uri="{BB962C8B-B14F-4D97-AF65-F5344CB8AC3E}">
        <p14:creationId xmlns:p14="http://schemas.microsoft.com/office/powerpoint/2010/main" val="241362998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4657774" y="488958"/>
            <a:ext cx="3794760" cy="388297"/>
          </a:xfrm>
        </p:spPr>
        <p:txBody>
          <a:bodyPr/>
          <a:lstStyle/>
          <a:p>
            <a:r>
              <a:rPr lang="en-US" dirty="0" smtClean="0">
                <a:solidFill>
                  <a:srgbClr val="F27724"/>
                </a:solidFill>
              </a:rPr>
              <a:t>Distribution of Content</a:t>
            </a:r>
            <a:endParaRPr lang="en-US" dirty="0">
              <a:solidFill>
                <a:srgbClr val="F27724"/>
              </a:solidFill>
            </a:endParaRPr>
          </a:p>
        </p:txBody>
      </p:sp>
      <p:sp>
        <p:nvSpPr>
          <p:cNvPr id="4" name="Content Placeholder 3"/>
          <p:cNvSpPr>
            <a:spLocks noGrp="1"/>
          </p:cNvSpPr>
          <p:nvPr>
            <p:ph sz="quarter" idx="15"/>
          </p:nvPr>
        </p:nvSpPr>
        <p:spPr/>
        <p:txBody>
          <a:bodyPr/>
          <a:lstStyle/>
          <a:p>
            <a:r>
              <a:rPr lang="en-IN" sz="1200" dirty="0"/>
              <a:t>Nevertheless, the challenge remains as to how you provide a </a:t>
            </a:r>
            <a:r>
              <a:rPr lang="en-IN" sz="1200" b="1" dirty="0"/>
              <a:t>content marketing</a:t>
            </a:r>
            <a:r>
              <a:rPr lang="en-IN" sz="1200" dirty="0"/>
              <a:t> platform within a channel marketing environment. Organizations that sell through a distribution network almost invariably find it difficult to provide </a:t>
            </a:r>
            <a:r>
              <a:rPr lang="en-IN" sz="1200" b="1" dirty="0"/>
              <a:t>content marketing</a:t>
            </a:r>
            <a:r>
              <a:rPr lang="en-IN" sz="1200" dirty="0"/>
              <a:t> tools that work efficiently as a channel marketing enabler. The key requirement to stimulate partner marketing efforts is for an integrated platform that distributors, resellers and IT solution providers can use without spending too much time or money.</a:t>
            </a:r>
          </a:p>
        </p:txBody>
      </p:sp>
      <p:sp>
        <p:nvSpPr>
          <p:cNvPr id="7" name="Rectangle 6"/>
          <p:cNvSpPr/>
          <p:nvPr/>
        </p:nvSpPr>
        <p:spPr>
          <a:xfrm>
            <a:off x="688975" y="488950"/>
            <a:ext cx="3794125" cy="3857617"/>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Content-distribution.jpg"/>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688975" y="473531"/>
            <a:ext cx="3794125" cy="3873036"/>
          </a:xfrm>
          <a:prstGeom prst="rect">
            <a:avLst/>
          </a:prstGeom>
        </p:spPr>
      </p:pic>
    </p:spTree>
    <p:extLst>
      <p:ext uri="{BB962C8B-B14F-4D97-AF65-F5344CB8AC3E}">
        <p14:creationId xmlns:p14="http://schemas.microsoft.com/office/powerpoint/2010/main" val="135296530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685800" y="488958"/>
            <a:ext cx="3797248" cy="388297"/>
          </a:xfrm>
        </p:spPr>
        <p:txBody>
          <a:bodyPr/>
          <a:lstStyle/>
          <a:p>
            <a:r>
              <a:rPr lang="en-US" dirty="0" smtClean="0">
                <a:solidFill>
                  <a:srgbClr val="F27724"/>
                </a:solidFill>
              </a:rPr>
              <a:t>The Solution Provider</a:t>
            </a:r>
            <a:endParaRPr lang="en-US" dirty="0">
              <a:solidFill>
                <a:srgbClr val="F27724"/>
              </a:solidFill>
            </a:endParaRPr>
          </a:p>
        </p:txBody>
      </p:sp>
      <p:sp>
        <p:nvSpPr>
          <p:cNvPr id="3" name="Content Placeholder 2"/>
          <p:cNvSpPr>
            <a:spLocks noGrp="1"/>
          </p:cNvSpPr>
          <p:nvPr>
            <p:ph sz="quarter" idx="14"/>
          </p:nvPr>
        </p:nvSpPr>
        <p:spPr/>
        <p:txBody>
          <a:bodyPr/>
          <a:lstStyle/>
          <a:p>
            <a:r>
              <a:rPr lang="en-IN" sz="1200" dirty="0"/>
              <a:t>At ZINFI we have dedicated ourselves for the last decade to solving this dilemma. Today, our Partner Relationship Management (PRM) platform provides a set of integrated channel marketing tools, </a:t>
            </a:r>
            <a:r>
              <a:rPr lang="en-IN" sz="1200" dirty="0" smtClean="0"/>
              <a:t>including search</a:t>
            </a:r>
            <a:r>
              <a:rPr lang="en-IN" sz="1200" dirty="0"/>
              <a:t>, social, landing pages, events, web syndication, and more, that not only allows a vendor organization to provide digital marketing content to their channel partners</a:t>
            </a:r>
            <a:r>
              <a:rPr lang="en-IN" sz="1200" dirty="0" smtClean="0"/>
              <a:t>, but </a:t>
            </a:r>
            <a:r>
              <a:rPr lang="en-IN" sz="1200" dirty="0"/>
              <a:t>also enables IT solution providers with no marketing expertise to get the attention of hundreds or thousands of buyers, using just a few clicks. Leveraging </a:t>
            </a:r>
            <a:r>
              <a:rPr lang="en-IN" sz="1200" dirty="0" smtClean="0"/>
              <a:t>a complete </a:t>
            </a:r>
            <a:r>
              <a:rPr lang="en-IN" sz="1200" dirty="0"/>
              <a:t>set of integrated content marketing tools is is a completely revolutionary and highly successful approach in channel marketing today. More and more IT vendor customers are adopting ZINFI’s PRM platform as a way to enable their channel and drive ROI up substantially. </a:t>
            </a:r>
            <a:endParaRPr lang="en-US" sz="1200" dirty="0"/>
          </a:p>
        </p:txBody>
      </p:sp>
      <p:sp>
        <p:nvSpPr>
          <p:cNvPr id="6" name="Rectangle 5"/>
          <p:cNvSpPr/>
          <p:nvPr/>
        </p:nvSpPr>
        <p:spPr>
          <a:xfrm>
            <a:off x="4657725" y="488958"/>
            <a:ext cx="3794125" cy="3857617"/>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descr="Key.jpg"/>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4657725" y="488958"/>
            <a:ext cx="3794125" cy="3857617"/>
          </a:xfrm>
          <a:prstGeom prst="rect">
            <a:avLst/>
          </a:prstGeom>
        </p:spPr>
      </p:pic>
    </p:spTree>
    <p:extLst>
      <p:ext uri="{BB962C8B-B14F-4D97-AF65-F5344CB8AC3E}">
        <p14:creationId xmlns:p14="http://schemas.microsoft.com/office/powerpoint/2010/main" val="286371145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Thank You</a:t>
            </a:r>
            <a:endParaRPr lang="en-US" dirty="0"/>
          </a:p>
        </p:txBody>
      </p:sp>
      <p:sp>
        <p:nvSpPr>
          <p:cNvPr id="3" name="Text Placeholder 2"/>
          <p:cNvSpPr>
            <a:spLocks noGrp="1"/>
          </p:cNvSpPr>
          <p:nvPr>
            <p:ph type="body" sz="quarter" idx="10"/>
          </p:nvPr>
        </p:nvSpPr>
        <p:spPr/>
        <p:txBody>
          <a:bodyPr/>
          <a:lstStyle/>
          <a:p>
            <a:r>
              <a:rPr lang="en-US" b="1" dirty="0"/>
              <a:t>North American Marketing Operations Center</a:t>
            </a:r>
            <a:br>
              <a:rPr lang="en-US" b="1" dirty="0"/>
            </a:br>
            <a:r>
              <a:rPr lang="en-US" dirty="0"/>
              <a:t>ZINFI Technologies, Inc.</a:t>
            </a:r>
            <a:br>
              <a:rPr lang="en-US" dirty="0"/>
            </a:br>
            <a:r>
              <a:rPr lang="en-US" dirty="0"/>
              <a:t>6200 </a:t>
            </a:r>
            <a:r>
              <a:rPr lang="en-US" dirty="0" err="1"/>
              <a:t>Stoneridge</a:t>
            </a:r>
            <a:r>
              <a:rPr lang="en-US" dirty="0"/>
              <a:t> Mall Road, Suite 300</a:t>
            </a:r>
            <a:br>
              <a:rPr lang="en-US" dirty="0"/>
            </a:br>
            <a:r>
              <a:rPr lang="en-US" dirty="0"/>
              <a:t>Pleasanton, CA 94588</a:t>
            </a:r>
          </a:p>
          <a:p>
            <a:r>
              <a:rPr lang="en-US" b="1" dirty="0">
                <a:solidFill>
                  <a:srgbClr val="00ADFF"/>
                </a:solidFill>
              </a:rPr>
              <a:t>1.866.707.1944</a:t>
            </a:r>
            <a:r>
              <a:rPr lang="en-US" b="1" dirty="0"/>
              <a:t> </a:t>
            </a:r>
            <a:r>
              <a:rPr lang="en-US" dirty="0"/>
              <a:t>or </a:t>
            </a:r>
            <a:r>
              <a:rPr lang="en-US" b="1" dirty="0">
                <a:solidFill>
                  <a:schemeClr val="accent1"/>
                </a:solidFill>
                <a:hlinkClick r:id="rId2"/>
              </a:rPr>
              <a:t>sales.noram@zinfitech.com</a:t>
            </a:r>
            <a:endParaRPr lang="en-US" b="1" dirty="0">
              <a:solidFill>
                <a:schemeClr val="accent1"/>
              </a:solidFill>
            </a:endParaRPr>
          </a:p>
        </p:txBody>
      </p:sp>
    </p:spTree>
    <p:extLst>
      <p:ext uri="{BB962C8B-B14F-4D97-AF65-F5344CB8AC3E}">
        <p14:creationId xmlns:p14="http://schemas.microsoft.com/office/powerpoint/2010/main" val="210342835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zinfi_powerpoint_template">
  <a:themeElements>
    <a:clrScheme name="Zinfi Brand">
      <a:dk1>
        <a:srgbClr val="333333"/>
      </a:dk1>
      <a:lt1>
        <a:sysClr val="window" lastClr="FFFFFF"/>
      </a:lt1>
      <a:dk2>
        <a:srgbClr val="807C78"/>
      </a:dk2>
      <a:lt2>
        <a:srgbClr val="E6E6E6"/>
      </a:lt2>
      <a:accent1>
        <a:srgbClr val="00ADFF"/>
      </a:accent1>
      <a:accent2>
        <a:srgbClr val="962AA6"/>
      </a:accent2>
      <a:accent3>
        <a:srgbClr val="8CA621"/>
      </a:accent3>
      <a:accent4>
        <a:srgbClr val="F27724"/>
      </a:accent4>
      <a:accent5>
        <a:srgbClr val="E84639"/>
      </a:accent5>
      <a:accent6>
        <a:srgbClr val="4D4A48"/>
      </a:accent6>
      <a:hlink>
        <a:srgbClr val="00ADFF"/>
      </a:hlink>
      <a:folHlink>
        <a:srgbClr val="00ADFF"/>
      </a:folHlink>
    </a:clrScheme>
    <a:fontScheme name="Zinfi">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zinfi_powerpoint_template.thmx</Template>
  <TotalTime>44930</TotalTime>
  <Words>117</Words>
  <Application>Microsoft Macintosh PowerPoint</Application>
  <PresentationFormat>On-screen Show (16:9)</PresentationFormat>
  <Paragraphs>15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zinfi_powerpoint_template</vt:lpstr>
      <vt:lpstr>Why Digital Content Marketing Matters for Channel Marketers</vt:lpstr>
      <vt:lpstr>PowerPoint Presentation</vt:lpstr>
      <vt:lpstr>PowerPoint Presentation</vt:lpstr>
      <vt:lpstr>PowerPoint Presentation</vt:lpstr>
      <vt:lpstr>PowerPoint Presentation</vt:lpstr>
      <vt:lpstr>PowerPoint Presentation</vt:lpstr>
      <vt:lpstr>Thank You</vt:lpstr>
    </vt:vector>
  </TitlesOfParts>
  <Company>ZINFI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Bowden</dc:creator>
  <cp:lastModifiedBy>ZINFI Mac</cp:lastModifiedBy>
  <cp:revision>319</cp:revision>
  <cp:lastPrinted>2012-10-17T16:04:59Z</cp:lastPrinted>
  <dcterms:created xsi:type="dcterms:W3CDTF">2012-07-05T17:18:21Z</dcterms:created>
  <dcterms:modified xsi:type="dcterms:W3CDTF">2016-10-12T17:50:04Z</dcterms:modified>
</cp:coreProperties>
</file>