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621"/>
    <a:srgbClr val="B2B2B2"/>
    <a:srgbClr val="636361"/>
    <a:srgbClr val="F27724"/>
    <a:srgbClr val="00BCFF"/>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36C5BA6D-5ACB-4986-8DDD-7C89F7441341}"/>
    <pc:docChg chg="undo custSel addSld modSld">
      <pc:chgData name="Subhajit Ghosh" userId="c585d1f3-935b-4ece-b40b-1a6550e66d72" providerId="ADAL" clId="{36C5BA6D-5ACB-4986-8DDD-7C89F7441341}" dt="2018-04-12T14:04:37.713" v="108"/>
      <pc:docMkLst>
        <pc:docMk/>
      </pc:docMkLst>
      <pc:sldChg chg="addSp delSp modSp">
        <pc:chgData name="Subhajit Ghosh" userId="c585d1f3-935b-4ece-b40b-1a6550e66d72" providerId="ADAL" clId="{36C5BA6D-5ACB-4986-8DDD-7C89F7441341}" dt="2018-04-12T13:54:09.567" v="5" actId="20577"/>
        <pc:sldMkLst>
          <pc:docMk/>
          <pc:sldMk cId="2429983986" sldId="256"/>
        </pc:sldMkLst>
        <pc:spChg chg="add del">
          <ac:chgData name="Subhajit Ghosh" userId="c585d1f3-935b-4ece-b40b-1a6550e66d72" providerId="ADAL" clId="{36C5BA6D-5ACB-4986-8DDD-7C89F7441341}" dt="2018-04-12T13:54:00.530" v="1"/>
          <ac:spMkLst>
            <pc:docMk/>
            <pc:sldMk cId="2429983986" sldId="256"/>
            <ac:spMk id="2" creationId="{23A3249D-6DAB-414E-AE66-C35FBF130077}"/>
          </ac:spMkLst>
        </pc:spChg>
        <pc:spChg chg="mod">
          <ac:chgData name="Subhajit Ghosh" userId="c585d1f3-935b-4ece-b40b-1a6550e66d72" providerId="ADAL" clId="{36C5BA6D-5ACB-4986-8DDD-7C89F7441341}" dt="2018-04-12T13:54:09.567" v="5" actId="20577"/>
          <ac:spMkLst>
            <pc:docMk/>
            <pc:sldMk cId="2429983986" sldId="256"/>
            <ac:spMk id="6" creationId="{4F2F611E-2383-4DC9-962D-92928E36BA3F}"/>
          </ac:spMkLst>
        </pc:spChg>
      </pc:sldChg>
      <pc:sldChg chg="addSp delSp modSp modAnim">
        <pc:chgData name="Subhajit Ghosh" userId="c585d1f3-935b-4ece-b40b-1a6550e66d72" providerId="ADAL" clId="{36C5BA6D-5ACB-4986-8DDD-7C89F7441341}" dt="2018-04-12T14:03:45.613" v="91"/>
        <pc:sldMkLst>
          <pc:docMk/>
          <pc:sldMk cId="4142234705" sldId="257"/>
        </pc:sldMkLst>
        <pc:spChg chg="del">
          <ac:chgData name="Subhajit Ghosh" userId="c585d1f3-935b-4ece-b40b-1a6550e66d72" providerId="ADAL" clId="{36C5BA6D-5ACB-4986-8DDD-7C89F7441341}" dt="2018-04-12T13:54:21.975" v="6"/>
          <ac:spMkLst>
            <pc:docMk/>
            <pc:sldMk cId="4142234705" sldId="257"/>
            <ac:spMk id="2" creationId="{73CDC79A-6FAC-4D7D-B85E-15F848CECB4B}"/>
          </ac:spMkLst>
        </pc:spChg>
        <pc:spChg chg="mod">
          <ac:chgData name="Subhajit Ghosh" userId="c585d1f3-935b-4ece-b40b-1a6550e66d72" providerId="ADAL" clId="{36C5BA6D-5ACB-4986-8DDD-7C89F7441341}" dt="2018-04-12T13:54:42.533" v="10" actId="20577"/>
          <ac:spMkLst>
            <pc:docMk/>
            <pc:sldMk cId="4142234705" sldId="257"/>
            <ac:spMk id="3" creationId="{EE5F9CC5-5919-4A5B-B9E8-F922D9826927}"/>
          </ac:spMkLst>
        </pc:spChg>
        <pc:spChg chg="mod">
          <ac:chgData name="Subhajit Ghosh" userId="c585d1f3-935b-4ece-b40b-1a6550e66d72" providerId="ADAL" clId="{36C5BA6D-5ACB-4986-8DDD-7C89F7441341}" dt="2018-04-12T13:55:40.386" v="25" actId="6549"/>
          <ac:spMkLst>
            <pc:docMk/>
            <pc:sldMk cId="4142234705" sldId="257"/>
            <ac:spMk id="4" creationId="{3824FEB1-C6F4-4284-9EE9-2817F24A4DC0}"/>
          </ac:spMkLst>
        </pc:spChg>
        <pc:spChg chg="mod">
          <ac:chgData name="Subhajit Ghosh" userId="c585d1f3-935b-4ece-b40b-1a6550e66d72" providerId="ADAL" clId="{36C5BA6D-5ACB-4986-8DDD-7C89F7441341}" dt="2018-04-12T13:54:31.448" v="8" actId="2711"/>
          <ac:spMkLst>
            <pc:docMk/>
            <pc:sldMk cId="4142234705" sldId="257"/>
            <ac:spMk id="5" creationId="{C4B6616B-D638-467B-86EF-41EF776CAD4F}"/>
          </ac:spMkLst>
        </pc:spChg>
        <pc:picChg chg="add mod">
          <ac:chgData name="Subhajit Ghosh" userId="c585d1f3-935b-4ece-b40b-1a6550e66d72" providerId="ADAL" clId="{36C5BA6D-5ACB-4986-8DDD-7C89F7441341}" dt="2018-04-12T13:54:21.975" v="6"/>
          <ac:picMkLst>
            <pc:docMk/>
            <pc:sldMk cId="4142234705" sldId="257"/>
            <ac:picMk id="6" creationId="{9F719DAB-CE89-4000-A054-D54F710A8BD8}"/>
          </ac:picMkLst>
        </pc:picChg>
      </pc:sldChg>
      <pc:sldChg chg="addSp delSp modSp modAnim">
        <pc:chgData name="Subhajit Ghosh" userId="c585d1f3-935b-4ece-b40b-1a6550e66d72" providerId="ADAL" clId="{36C5BA6D-5ACB-4986-8DDD-7C89F7441341}" dt="2018-04-12T14:03:57.198" v="95"/>
        <pc:sldMkLst>
          <pc:docMk/>
          <pc:sldMk cId="2815277108" sldId="258"/>
        </pc:sldMkLst>
        <pc:spChg chg="mod">
          <ac:chgData name="Subhajit Ghosh" userId="c585d1f3-935b-4ece-b40b-1a6550e66d72" providerId="ADAL" clId="{36C5BA6D-5ACB-4986-8DDD-7C89F7441341}" dt="2018-04-12T13:55:45.773" v="27" actId="14100"/>
          <ac:spMkLst>
            <pc:docMk/>
            <pc:sldMk cId="2815277108" sldId="258"/>
            <ac:spMk id="6" creationId="{C656395D-0968-4CC4-83FA-27592B0EA08A}"/>
          </ac:spMkLst>
        </pc:spChg>
        <pc:spChg chg="add del mod">
          <ac:chgData name="Subhajit Ghosh" userId="c585d1f3-935b-4ece-b40b-1a6550e66d72" providerId="ADAL" clId="{36C5BA6D-5ACB-4986-8DDD-7C89F7441341}" dt="2018-04-12T13:57:18.734" v="49" actId="20577"/>
          <ac:spMkLst>
            <pc:docMk/>
            <pc:sldMk cId="2815277108" sldId="258"/>
            <ac:spMk id="7" creationId="{B46939E6-5567-4C86-97BB-FAE44A9B3871}"/>
          </ac:spMkLst>
        </pc:spChg>
        <pc:spChg chg="del">
          <ac:chgData name="Subhajit Ghosh" userId="c585d1f3-935b-4ece-b40b-1a6550e66d72" providerId="ADAL" clId="{36C5BA6D-5ACB-4986-8DDD-7C89F7441341}" dt="2018-04-12T13:56:35.508" v="36"/>
          <ac:spMkLst>
            <pc:docMk/>
            <pc:sldMk cId="2815277108" sldId="258"/>
            <ac:spMk id="8" creationId="{BFEE5A4F-093A-4F1A-8CC4-D4ACBD2F1C2E}"/>
          </ac:spMkLst>
        </pc:spChg>
        <pc:spChg chg="mod">
          <ac:chgData name="Subhajit Ghosh" userId="c585d1f3-935b-4ece-b40b-1a6550e66d72" providerId="ADAL" clId="{36C5BA6D-5ACB-4986-8DDD-7C89F7441341}" dt="2018-04-12T13:57:10.940" v="46" actId="1076"/>
          <ac:spMkLst>
            <pc:docMk/>
            <pc:sldMk cId="2815277108" sldId="258"/>
            <ac:spMk id="9" creationId="{4393C9E7-9550-4849-8115-E9C4978354A8}"/>
          </ac:spMkLst>
        </pc:spChg>
        <pc:spChg chg="add mod">
          <ac:chgData name="Subhajit Ghosh" userId="c585d1f3-935b-4ece-b40b-1a6550e66d72" providerId="ADAL" clId="{36C5BA6D-5ACB-4986-8DDD-7C89F7441341}" dt="2018-04-12T14:03:55.804" v="94" actId="14100"/>
          <ac:spMkLst>
            <pc:docMk/>
            <pc:sldMk cId="2815277108" sldId="258"/>
            <ac:spMk id="11" creationId="{4282BE48-D6F3-40D5-B177-DCBD71602059}"/>
          </ac:spMkLst>
        </pc:spChg>
        <pc:picChg chg="add mod">
          <ac:chgData name="Subhajit Ghosh" userId="c585d1f3-935b-4ece-b40b-1a6550e66d72" providerId="ADAL" clId="{36C5BA6D-5ACB-4986-8DDD-7C89F7441341}" dt="2018-04-12T13:56:35.508" v="36"/>
          <ac:picMkLst>
            <pc:docMk/>
            <pc:sldMk cId="2815277108" sldId="258"/>
            <ac:picMk id="10" creationId="{F8E2EC14-66BA-4EEF-97E4-0268D50C0A34}"/>
          </ac:picMkLst>
        </pc:picChg>
      </pc:sldChg>
      <pc:sldChg chg="addSp delSp modSp add modAnim">
        <pc:chgData name="Subhajit Ghosh" userId="c585d1f3-935b-4ece-b40b-1a6550e66d72" providerId="ADAL" clId="{36C5BA6D-5ACB-4986-8DDD-7C89F7441341}" dt="2018-04-12T14:04:09.103" v="99"/>
        <pc:sldMkLst>
          <pc:docMk/>
          <pc:sldMk cId="3354260501" sldId="260"/>
        </pc:sldMkLst>
        <pc:spChg chg="del">
          <ac:chgData name="Subhajit Ghosh" userId="c585d1f3-935b-4ece-b40b-1a6550e66d72" providerId="ADAL" clId="{36C5BA6D-5ACB-4986-8DDD-7C89F7441341}" dt="2018-04-12T13:55:09.300" v="15"/>
          <ac:spMkLst>
            <pc:docMk/>
            <pc:sldMk cId="3354260501" sldId="260"/>
            <ac:spMk id="2" creationId="{72EEF4CA-8A51-41D2-8700-8A6FE62252B0}"/>
          </ac:spMkLst>
        </pc:spChg>
        <pc:spChg chg="del">
          <ac:chgData name="Subhajit Ghosh" userId="c585d1f3-935b-4ece-b40b-1a6550e66d72" providerId="ADAL" clId="{36C5BA6D-5ACB-4986-8DDD-7C89F7441341}" dt="2018-04-12T13:55:09.300" v="15"/>
          <ac:spMkLst>
            <pc:docMk/>
            <pc:sldMk cId="3354260501" sldId="260"/>
            <ac:spMk id="3" creationId="{DDA745EE-AEC1-46DF-A94A-992E18376645}"/>
          </ac:spMkLst>
        </pc:spChg>
        <pc:spChg chg="del">
          <ac:chgData name="Subhajit Ghosh" userId="c585d1f3-935b-4ece-b40b-1a6550e66d72" providerId="ADAL" clId="{36C5BA6D-5ACB-4986-8DDD-7C89F7441341}" dt="2018-04-12T13:55:09.300" v="15"/>
          <ac:spMkLst>
            <pc:docMk/>
            <pc:sldMk cId="3354260501" sldId="260"/>
            <ac:spMk id="4" creationId="{70DD696C-99ED-4764-B012-37F8F23ADACE}"/>
          </ac:spMkLst>
        </pc:spChg>
        <pc:spChg chg="del">
          <ac:chgData name="Subhajit Ghosh" userId="c585d1f3-935b-4ece-b40b-1a6550e66d72" providerId="ADAL" clId="{36C5BA6D-5ACB-4986-8DDD-7C89F7441341}" dt="2018-04-12T13:55:09.300" v="15"/>
          <ac:spMkLst>
            <pc:docMk/>
            <pc:sldMk cId="3354260501" sldId="260"/>
            <ac:spMk id="5" creationId="{0DADFE3B-354F-4E16-91DB-FCD0CBCC9989}"/>
          </ac:spMkLst>
        </pc:spChg>
        <pc:spChg chg="add mod">
          <ac:chgData name="Subhajit Ghosh" userId="c585d1f3-935b-4ece-b40b-1a6550e66d72" providerId="ADAL" clId="{36C5BA6D-5ACB-4986-8DDD-7C89F7441341}" dt="2018-04-12T13:55:50.053" v="29" actId="14100"/>
          <ac:spMkLst>
            <pc:docMk/>
            <pc:sldMk cId="3354260501" sldId="260"/>
            <ac:spMk id="6" creationId="{4428AD94-4527-489A-B633-1C1A2ACCC5DC}"/>
          </ac:spMkLst>
        </pc:spChg>
        <pc:spChg chg="add mod">
          <ac:chgData name="Subhajit Ghosh" userId="c585d1f3-935b-4ece-b40b-1a6550e66d72" providerId="ADAL" clId="{36C5BA6D-5ACB-4986-8DDD-7C89F7441341}" dt="2018-04-12T13:57:56.819" v="54" actId="20577"/>
          <ac:spMkLst>
            <pc:docMk/>
            <pc:sldMk cId="3354260501" sldId="260"/>
            <ac:spMk id="7" creationId="{D7521157-3E1A-44CF-8978-4FE44DFF77D4}"/>
          </ac:spMkLst>
        </pc:spChg>
        <pc:spChg chg="add del mod">
          <ac:chgData name="Subhajit Ghosh" userId="c585d1f3-935b-4ece-b40b-1a6550e66d72" providerId="ADAL" clId="{36C5BA6D-5ACB-4986-8DDD-7C89F7441341}" dt="2018-04-12T13:59:34.785" v="70"/>
          <ac:spMkLst>
            <pc:docMk/>
            <pc:sldMk cId="3354260501" sldId="260"/>
            <ac:spMk id="8" creationId="{6520E54C-EC2F-4300-89EF-210B4A71A208}"/>
          </ac:spMkLst>
        </pc:spChg>
        <pc:spChg chg="add mod">
          <ac:chgData name="Subhajit Ghosh" userId="c585d1f3-935b-4ece-b40b-1a6550e66d72" providerId="ADAL" clId="{36C5BA6D-5ACB-4986-8DDD-7C89F7441341}" dt="2018-04-12T13:59:21.288" v="69" actId="20577"/>
          <ac:spMkLst>
            <pc:docMk/>
            <pc:sldMk cId="3354260501" sldId="260"/>
            <ac:spMk id="9" creationId="{F3F4CB4B-0B1D-4062-B290-E16E0C498284}"/>
          </ac:spMkLst>
        </pc:spChg>
        <pc:spChg chg="add mod">
          <ac:chgData name="Subhajit Ghosh" userId="c585d1f3-935b-4ece-b40b-1a6550e66d72" providerId="ADAL" clId="{36C5BA6D-5ACB-4986-8DDD-7C89F7441341}" dt="2018-04-12T13:58:41.443" v="65"/>
          <ac:spMkLst>
            <pc:docMk/>
            <pc:sldMk cId="3354260501" sldId="260"/>
            <ac:spMk id="10" creationId="{58F3F7D5-D78C-41DA-83A4-05C264DA5650}"/>
          </ac:spMkLst>
        </pc:spChg>
        <pc:spChg chg="add mod">
          <ac:chgData name="Subhajit Ghosh" userId="c585d1f3-935b-4ece-b40b-1a6550e66d72" providerId="ADAL" clId="{36C5BA6D-5ACB-4986-8DDD-7C89F7441341}" dt="2018-04-12T13:59:07.018" v="67" actId="2711"/>
          <ac:spMkLst>
            <pc:docMk/>
            <pc:sldMk cId="3354260501" sldId="260"/>
            <ac:spMk id="11" creationId="{C64C90DB-CC78-422C-87B2-4E84314D8086}"/>
          </ac:spMkLst>
        </pc:spChg>
        <pc:picChg chg="add mod">
          <ac:chgData name="Subhajit Ghosh" userId="c585d1f3-935b-4ece-b40b-1a6550e66d72" providerId="ADAL" clId="{36C5BA6D-5ACB-4986-8DDD-7C89F7441341}" dt="2018-04-12T13:59:34.785" v="70"/>
          <ac:picMkLst>
            <pc:docMk/>
            <pc:sldMk cId="3354260501" sldId="260"/>
            <ac:picMk id="12" creationId="{095B4E54-3AE2-4DB7-ACA8-72952BE5DD98}"/>
          </ac:picMkLst>
        </pc:picChg>
      </pc:sldChg>
      <pc:sldChg chg="addSp delSp modSp add modAnim">
        <pc:chgData name="Subhajit Ghosh" userId="c585d1f3-935b-4ece-b40b-1a6550e66d72" providerId="ADAL" clId="{36C5BA6D-5ACB-4986-8DDD-7C89F7441341}" dt="2018-04-12T14:04:15.063" v="101"/>
        <pc:sldMkLst>
          <pc:docMk/>
          <pc:sldMk cId="1992649132" sldId="261"/>
        </pc:sldMkLst>
        <pc:spChg chg="del">
          <ac:chgData name="Subhajit Ghosh" userId="c585d1f3-935b-4ece-b40b-1a6550e66d72" providerId="ADAL" clId="{36C5BA6D-5ACB-4986-8DDD-7C89F7441341}" dt="2018-04-12T13:59:40.595" v="71"/>
          <ac:spMkLst>
            <pc:docMk/>
            <pc:sldMk cId="1992649132" sldId="261"/>
            <ac:spMk id="2" creationId="{B77DCD11-A385-4B05-B1A4-0FF70AAF1373}"/>
          </ac:spMkLst>
        </pc:spChg>
        <pc:spChg chg="mod">
          <ac:chgData name="Subhajit Ghosh" userId="c585d1f3-935b-4ece-b40b-1a6550e66d72" providerId="ADAL" clId="{36C5BA6D-5ACB-4986-8DDD-7C89F7441341}" dt="2018-04-12T13:59:53.691" v="74" actId="6549"/>
          <ac:spMkLst>
            <pc:docMk/>
            <pc:sldMk cId="1992649132" sldId="261"/>
            <ac:spMk id="3" creationId="{C3F2A527-22FA-4AD0-9CB2-652D70CAD492}"/>
          </ac:spMkLst>
        </pc:spChg>
        <pc:spChg chg="mod">
          <ac:chgData name="Subhajit Ghosh" userId="c585d1f3-935b-4ece-b40b-1a6550e66d72" providerId="ADAL" clId="{36C5BA6D-5ACB-4986-8DDD-7C89F7441341}" dt="2018-04-12T13:55:54.732" v="31" actId="14100"/>
          <ac:spMkLst>
            <pc:docMk/>
            <pc:sldMk cId="1992649132" sldId="261"/>
            <ac:spMk id="4" creationId="{96142F08-9102-44A2-81A2-0FCDD16AC906}"/>
          </ac:spMkLst>
        </pc:spChg>
        <pc:spChg chg="mod">
          <ac:chgData name="Subhajit Ghosh" userId="c585d1f3-935b-4ece-b40b-1a6550e66d72" providerId="ADAL" clId="{36C5BA6D-5ACB-4986-8DDD-7C89F7441341}" dt="2018-04-12T14:00:03.666" v="77" actId="2711"/>
          <ac:spMkLst>
            <pc:docMk/>
            <pc:sldMk cId="1992649132" sldId="261"/>
            <ac:spMk id="5" creationId="{03428827-97C3-4198-B5C0-5F08E6BE1D5A}"/>
          </ac:spMkLst>
        </pc:spChg>
        <pc:picChg chg="add mod">
          <ac:chgData name="Subhajit Ghosh" userId="c585d1f3-935b-4ece-b40b-1a6550e66d72" providerId="ADAL" clId="{36C5BA6D-5ACB-4986-8DDD-7C89F7441341}" dt="2018-04-12T13:59:40.595" v="71"/>
          <ac:picMkLst>
            <pc:docMk/>
            <pc:sldMk cId="1992649132" sldId="261"/>
            <ac:picMk id="6" creationId="{D325203F-0210-49DD-9C22-4DBB0096914C}"/>
          </ac:picMkLst>
        </pc:picChg>
      </pc:sldChg>
      <pc:sldChg chg="addSp delSp modSp add modAnim">
        <pc:chgData name="Subhajit Ghosh" userId="c585d1f3-935b-4ece-b40b-1a6550e66d72" providerId="ADAL" clId="{36C5BA6D-5ACB-4986-8DDD-7C89F7441341}" dt="2018-04-12T14:04:20.827" v="103"/>
        <pc:sldMkLst>
          <pc:docMk/>
          <pc:sldMk cId="2369353002" sldId="262"/>
        </pc:sldMkLst>
        <pc:spChg chg="del">
          <ac:chgData name="Subhajit Ghosh" userId="c585d1f3-935b-4ece-b40b-1a6550e66d72" providerId="ADAL" clId="{36C5BA6D-5ACB-4986-8DDD-7C89F7441341}" dt="2018-04-12T13:55:09.300" v="15"/>
          <ac:spMkLst>
            <pc:docMk/>
            <pc:sldMk cId="2369353002" sldId="262"/>
            <ac:spMk id="2" creationId="{2569C48E-C24B-45EB-A281-6069AF4B0E69}"/>
          </ac:spMkLst>
        </pc:spChg>
        <pc:spChg chg="del">
          <ac:chgData name="Subhajit Ghosh" userId="c585d1f3-935b-4ece-b40b-1a6550e66d72" providerId="ADAL" clId="{36C5BA6D-5ACB-4986-8DDD-7C89F7441341}" dt="2018-04-12T13:55:09.300" v="15"/>
          <ac:spMkLst>
            <pc:docMk/>
            <pc:sldMk cId="2369353002" sldId="262"/>
            <ac:spMk id="3" creationId="{7B47A1E8-A551-4891-8E7C-900B13113FDF}"/>
          </ac:spMkLst>
        </pc:spChg>
        <pc:spChg chg="del">
          <ac:chgData name="Subhajit Ghosh" userId="c585d1f3-935b-4ece-b40b-1a6550e66d72" providerId="ADAL" clId="{36C5BA6D-5ACB-4986-8DDD-7C89F7441341}" dt="2018-04-12T13:55:09.300" v="15"/>
          <ac:spMkLst>
            <pc:docMk/>
            <pc:sldMk cId="2369353002" sldId="262"/>
            <ac:spMk id="4" creationId="{5DEA0395-39BD-4075-A4A2-0070775E560E}"/>
          </ac:spMkLst>
        </pc:spChg>
        <pc:spChg chg="del">
          <ac:chgData name="Subhajit Ghosh" userId="c585d1f3-935b-4ece-b40b-1a6550e66d72" providerId="ADAL" clId="{36C5BA6D-5ACB-4986-8DDD-7C89F7441341}" dt="2018-04-12T13:55:09.300" v="15"/>
          <ac:spMkLst>
            <pc:docMk/>
            <pc:sldMk cId="2369353002" sldId="262"/>
            <ac:spMk id="5" creationId="{4F21122E-1E73-4C6E-85A1-A59AC024DE02}"/>
          </ac:spMkLst>
        </pc:spChg>
        <pc:spChg chg="add mod">
          <ac:chgData name="Subhajit Ghosh" userId="c585d1f3-935b-4ece-b40b-1a6550e66d72" providerId="ADAL" clId="{36C5BA6D-5ACB-4986-8DDD-7C89F7441341}" dt="2018-04-12T13:55:59.085" v="33" actId="14100"/>
          <ac:spMkLst>
            <pc:docMk/>
            <pc:sldMk cId="2369353002" sldId="262"/>
            <ac:spMk id="6" creationId="{352C8AFF-A208-4EDE-88D4-6E39E07128AA}"/>
          </ac:spMkLst>
        </pc:spChg>
        <pc:spChg chg="add mod">
          <ac:chgData name="Subhajit Ghosh" userId="c585d1f3-935b-4ece-b40b-1a6550e66d72" providerId="ADAL" clId="{36C5BA6D-5ACB-4986-8DDD-7C89F7441341}" dt="2018-04-12T14:00:31.461" v="83" actId="207"/>
          <ac:spMkLst>
            <pc:docMk/>
            <pc:sldMk cId="2369353002" sldId="262"/>
            <ac:spMk id="7" creationId="{203091EB-4814-4015-B4C2-0F90EECE390D}"/>
          </ac:spMkLst>
        </pc:spChg>
        <pc:spChg chg="add del mod">
          <ac:chgData name="Subhajit Ghosh" userId="c585d1f3-935b-4ece-b40b-1a6550e66d72" providerId="ADAL" clId="{36C5BA6D-5ACB-4986-8DDD-7C89F7441341}" dt="2018-04-12T14:00:15.291" v="78"/>
          <ac:spMkLst>
            <pc:docMk/>
            <pc:sldMk cId="2369353002" sldId="262"/>
            <ac:spMk id="8" creationId="{C7C74280-B432-4B8B-BA79-373BAD6D1BA5}"/>
          </ac:spMkLst>
        </pc:spChg>
        <pc:spChg chg="add mod">
          <ac:chgData name="Subhajit Ghosh" userId="c585d1f3-935b-4ece-b40b-1a6550e66d72" providerId="ADAL" clId="{36C5BA6D-5ACB-4986-8DDD-7C89F7441341}" dt="2018-04-12T14:00:24.775" v="80" actId="2711"/>
          <ac:spMkLst>
            <pc:docMk/>
            <pc:sldMk cId="2369353002" sldId="262"/>
            <ac:spMk id="9" creationId="{24E96556-8FA6-46DE-9F3B-8ECA56FF30F9}"/>
          </ac:spMkLst>
        </pc:spChg>
        <pc:picChg chg="add mod">
          <ac:chgData name="Subhajit Ghosh" userId="c585d1f3-935b-4ece-b40b-1a6550e66d72" providerId="ADAL" clId="{36C5BA6D-5ACB-4986-8DDD-7C89F7441341}" dt="2018-04-12T14:00:15.291" v="78"/>
          <ac:picMkLst>
            <pc:docMk/>
            <pc:sldMk cId="2369353002" sldId="262"/>
            <ac:picMk id="10" creationId="{1B2FBBA8-9E3D-4B61-8F5F-A735A9CFED8A}"/>
          </ac:picMkLst>
        </pc:picChg>
      </pc:sldChg>
      <pc:sldChg chg="addSp delSp modSp add modAnim">
        <pc:chgData name="Subhajit Ghosh" userId="c585d1f3-935b-4ece-b40b-1a6550e66d72" providerId="ADAL" clId="{36C5BA6D-5ACB-4986-8DDD-7C89F7441341}" dt="2018-04-12T14:04:37.713" v="108"/>
        <pc:sldMkLst>
          <pc:docMk/>
          <pc:sldMk cId="3680226564" sldId="263"/>
        </pc:sldMkLst>
        <pc:spChg chg="del">
          <ac:chgData name="Subhajit Ghosh" userId="c585d1f3-935b-4ece-b40b-1a6550e66d72" providerId="ADAL" clId="{36C5BA6D-5ACB-4986-8DDD-7C89F7441341}" dt="2018-04-12T14:00:41.893" v="84"/>
          <ac:spMkLst>
            <pc:docMk/>
            <pc:sldMk cId="3680226564" sldId="263"/>
            <ac:spMk id="2" creationId="{2A706771-B2DA-472A-A035-0DCFED8F44F0}"/>
          </ac:spMkLst>
        </pc:spChg>
        <pc:spChg chg="mod">
          <ac:chgData name="Subhajit Ghosh" userId="c585d1f3-935b-4ece-b40b-1a6550e66d72" providerId="ADAL" clId="{36C5BA6D-5ACB-4986-8DDD-7C89F7441341}" dt="2018-04-12T14:00:48.381" v="86" actId="207"/>
          <ac:spMkLst>
            <pc:docMk/>
            <pc:sldMk cId="3680226564" sldId="263"/>
            <ac:spMk id="3" creationId="{FF573197-67B7-4992-801A-061CA74681D7}"/>
          </ac:spMkLst>
        </pc:spChg>
        <pc:spChg chg="mod">
          <ac:chgData name="Subhajit Ghosh" userId="c585d1f3-935b-4ece-b40b-1a6550e66d72" providerId="ADAL" clId="{36C5BA6D-5ACB-4986-8DDD-7C89F7441341}" dt="2018-04-12T13:56:05.021" v="35" actId="14100"/>
          <ac:spMkLst>
            <pc:docMk/>
            <pc:sldMk cId="3680226564" sldId="263"/>
            <ac:spMk id="4" creationId="{C17940DF-2764-4B00-9C39-DBF3BC040F7C}"/>
          </ac:spMkLst>
        </pc:spChg>
        <pc:spChg chg="mod">
          <ac:chgData name="Subhajit Ghosh" userId="c585d1f3-935b-4ece-b40b-1a6550e66d72" providerId="ADAL" clId="{36C5BA6D-5ACB-4986-8DDD-7C89F7441341}" dt="2018-04-12T14:00:55.416" v="88" actId="2711"/>
          <ac:spMkLst>
            <pc:docMk/>
            <pc:sldMk cId="3680226564" sldId="263"/>
            <ac:spMk id="5" creationId="{1A182913-7909-41CB-85BE-F7CB589E099F}"/>
          </ac:spMkLst>
        </pc:spChg>
        <pc:picChg chg="add mod">
          <ac:chgData name="Subhajit Ghosh" userId="c585d1f3-935b-4ece-b40b-1a6550e66d72" providerId="ADAL" clId="{36C5BA6D-5ACB-4986-8DDD-7C89F7441341}" dt="2018-04-12T14:00:41.893" v="84"/>
          <ac:picMkLst>
            <pc:docMk/>
            <pc:sldMk cId="3680226564" sldId="263"/>
            <ac:picMk id="6" creationId="{F150AB63-3078-4527-AF8D-CD1B429A69FC}"/>
          </ac:picMkLst>
        </pc:pic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01868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IN" sz="2000" dirty="0"/>
              <a:t>5 Tips for a Winning Trifecta: Search Marketing,</a:t>
            </a:r>
          </a:p>
          <a:p>
            <a:pPr lvl="0"/>
            <a:r>
              <a:rPr lang="en-IN" sz="2000" dirty="0"/>
              <a:t>Social Marketing and Email Marketing</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Making Use of Social Channels</a:t>
            </a:r>
            <a:endParaRPr lang="en-US" dirty="0">
              <a:solidFill>
                <a:srgbClr val="F27724"/>
              </a:solidFill>
            </a:endParaRP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914400" y="38496"/>
            <a:ext cx="8004047" cy="434876"/>
          </a:xfrm>
        </p:spPr>
        <p:txBody>
          <a:bodyPr/>
          <a:lstStyle/>
          <a:p>
            <a:pPr lvl="0"/>
            <a:r>
              <a:rPr lang="en-IN" dirty="0"/>
              <a:t>5 Tips for a Winning Trifecta: Search Marketing, Social Marketing and Email Marketing</a:t>
            </a:r>
            <a:endParaRPr lang="en-US" dirty="0"/>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Wikipedia defines </a:t>
            </a:r>
            <a:r>
              <a:rPr lang="en-IN" b="1" i="1" dirty="0">
                <a:latin typeface="Arial" panose="020B0604020202020204" pitchFamily="34" charset="0"/>
                <a:cs typeface="Arial" panose="020B0604020202020204" pitchFamily="34" charset="0"/>
              </a:rPr>
              <a:t>trifecta</a:t>
            </a:r>
            <a:r>
              <a:rPr lang="en-IN" i="1" dirty="0">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as </a:t>
            </a:r>
            <a:r>
              <a:rPr lang="en-IN" i="1" dirty="0">
                <a:latin typeface="Arial" panose="020B0604020202020204" pitchFamily="34" charset="0"/>
                <a:cs typeface="Arial" panose="020B0604020202020204" pitchFamily="34" charset="0"/>
              </a:rPr>
              <a:t>“a </a:t>
            </a:r>
            <a:r>
              <a:rPr lang="en-IN" i="1" dirty="0" err="1">
                <a:latin typeface="Arial" panose="020B0604020202020204" pitchFamily="34" charset="0"/>
                <a:cs typeface="Arial" panose="020B0604020202020204" pitchFamily="34" charset="0"/>
              </a:rPr>
              <a:t>parimutuel</a:t>
            </a:r>
            <a:r>
              <a:rPr lang="en-IN" i="1" dirty="0">
                <a:latin typeface="Arial" panose="020B0604020202020204" pitchFamily="34" charset="0"/>
                <a:cs typeface="Arial" panose="020B0604020202020204" pitchFamily="34" charset="0"/>
              </a:rPr>
              <a:t> bet in which the bettor must predict which horses will finish first, second, and third in exact order.” </a:t>
            </a:r>
            <a:r>
              <a:rPr lang="en-IN" dirty="0">
                <a:latin typeface="Arial" panose="020B0604020202020204" pitchFamily="34" charset="0"/>
                <a:cs typeface="Arial" panose="020B0604020202020204" pitchFamily="34" charset="0"/>
              </a:rPr>
              <a:t>The good news is that when you are running a digital marketing program you don’t need to be quite so precise in order to win the bet as long as you are properly using three key tactics: </a:t>
            </a:r>
            <a:r>
              <a:rPr lang="en-IN" b="1" dirty="0">
                <a:latin typeface="Arial" panose="020B0604020202020204" pitchFamily="34" charset="0"/>
                <a:cs typeface="Arial" panose="020B0604020202020204" pitchFamily="34" charset="0"/>
              </a:rPr>
              <a:t>Social Marketing</a:t>
            </a:r>
            <a:r>
              <a:rPr lang="en-IN" dirty="0">
                <a:latin typeface="Arial" panose="020B0604020202020204" pitchFamily="34" charset="0"/>
                <a:cs typeface="Arial" panose="020B0604020202020204" pitchFamily="34" charset="0"/>
              </a:rPr>
              <a:t>, Search Engine Marketing &amp; Email Marketing. And in fact, if you upgrade your usage of just one, you can make the others work more effectively as well.</a:t>
            </a:r>
          </a:p>
          <a:p>
            <a:r>
              <a:rPr lang="en-IN" dirty="0">
                <a:latin typeface="Arial" panose="020B0604020202020204" pitchFamily="34" charset="0"/>
                <a:cs typeface="Arial" panose="020B0604020202020204" pitchFamily="34" charset="0"/>
              </a:rPr>
              <a:t>Over the past couple of decades, the way we track down a good B2B vendor has changed completely. Where once we sifted through magazines or asked industry forums, now almost everything happens through online searches. In recent years, multitudes of </a:t>
            </a:r>
            <a:r>
              <a:rPr lang="en-IN" b="1" dirty="0">
                <a:latin typeface="Arial" panose="020B0604020202020204" pitchFamily="34" charset="0"/>
                <a:cs typeface="Arial" panose="020B0604020202020204" pitchFamily="34" charset="0"/>
              </a:rPr>
              <a:t>social marketing</a:t>
            </a:r>
            <a:r>
              <a:rPr lang="en-IN" dirty="0">
                <a:latin typeface="Arial" panose="020B0604020202020204" pitchFamily="34" charset="0"/>
                <a:cs typeface="Arial" panose="020B0604020202020204" pitchFamily="34" charset="0"/>
              </a:rPr>
              <a:t> channels like </a:t>
            </a:r>
            <a:r>
              <a:rPr lang="en-IN" dirty="0" err="1">
                <a:latin typeface="Arial" panose="020B0604020202020204" pitchFamily="34" charset="0"/>
                <a:cs typeface="Arial" panose="020B0604020202020204" pitchFamily="34" charset="0"/>
              </a:rPr>
              <a:t>Slideshare</a:t>
            </a:r>
            <a:r>
              <a:rPr lang="en-IN" dirty="0">
                <a:latin typeface="Arial" panose="020B0604020202020204" pitchFamily="34" charset="0"/>
                <a:cs typeface="Arial" panose="020B0604020202020204" pitchFamily="34" charset="0"/>
              </a:rPr>
              <a:t>, Facebook, or LinkedIn groups, have emerged to create a rich source of interest-specific content. These channels not only offer a value added source for news and product information, but are also a great way to listen into peer reviews and conversations.</a:t>
            </a:r>
          </a:p>
        </p:txBody>
      </p:sp>
      <p:pic>
        <p:nvPicPr>
          <p:cNvPr id="6" name="Picture Placeholder 5" descr="social-channels.jpg">
            <a:extLst>
              <a:ext uri="{FF2B5EF4-FFF2-40B4-BE49-F238E27FC236}">
                <a16:creationId xmlns:a16="http://schemas.microsoft.com/office/drawing/2014/main" id="{9F719DAB-CE89-4000-A054-D54F710A8BD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282" b="1282"/>
          <a:stretch/>
        </p:blipFill>
        <p:spPr>
          <a:prstGeom prst="rect">
            <a:avLst/>
          </a:prstGeo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a:xfrm>
            <a:off x="4447403" y="2210915"/>
            <a:ext cx="4444916" cy="434876"/>
          </a:xfrm>
        </p:spPr>
        <p:txBody>
          <a:bodyPr/>
          <a:lstStyle/>
          <a:p>
            <a:r>
              <a:rPr lang="en-IN" dirty="0"/>
              <a:t>1. Picking The Right Content Strategy </a:t>
            </a:r>
            <a:endParaRPr lang="en-US" dirty="0">
              <a:solidFill>
                <a:srgbClr val="F27724"/>
              </a:solidFill>
            </a:endParaRP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a:xfrm>
            <a:off x="940904" y="38496"/>
            <a:ext cx="7977543" cy="434876"/>
          </a:xfrm>
        </p:spPr>
        <p:txBody>
          <a:bodyPr/>
          <a:lstStyle/>
          <a:p>
            <a:r>
              <a:rPr lang="en-IN" dirty="0"/>
              <a:t>5 Tips for a Winning Trifecta: Search Marketing, Social Marketing and Email Marketing</a:t>
            </a:r>
            <a:endParaRPr lang="en-US" dirty="0"/>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0247"/>
            <a:ext cx="4444916" cy="1021231"/>
          </a:xfrm>
        </p:spPr>
        <p:txBody>
          <a:bodyPr/>
          <a:lstStyle/>
          <a:p>
            <a:r>
              <a:rPr lang="en-IN" dirty="0">
                <a:latin typeface="Arial" panose="020B0604020202020204" pitchFamily="34" charset="0"/>
                <a:cs typeface="Arial" panose="020B0604020202020204" pitchFamily="34" charset="0"/>
              </a:rPr>
              <a:t>As a B2B marketer today, it is almost impossible to run an effective digital marketing campaign without an integrated approach for using the trifecta of search marketing, </a:t>
            </a:r>
            <a:r>
              <a:rPr lang="en-IN" b="1" dirty="0">
                <a:latin typeface="Arial" panose="020B0604020202020204" pitchFamily="34" charset="0"/>
                <a:cs typeface="Arial" panose="020B0604020202020204" pitchFamily="34" charset="0"/>
              </a:rPr>
              <a:t>social marketing </a:t>
            </a:r>
            <a:r>
              <a:rPr lang="en-IN" dirty="0">
                <a:latin typeface="Arial" panose="020B0604020202020204" pitchFamily="34" charset="0"/>
                <a:cs typeface="Arial" panose="020B0604020202020204" pitchFamily="34" charset="0"/>
              </a:rPr>
              <a:t>and email marketing. Sifting through the mass of information on the topic, I’ve found that we can distil the key ingredients of a successful digital campaign into five key picks:</a:t>
            </a:r>
          </a:p>
        </p:txBody>
      </p:sp>
      <p:pic>
        <p:nvPicPr>
          <p:cNvPr id="10" name="Picture Placeholder 9" descr="strategy.jpg">
            <a:extLst>
              <a:ext uri="{FF2B5EF4-FFF2-40B4-BE49-F238E27FC236}">
                <a16:creationId xmlns:a16="http://schemas.microsoft.com/office/drawing/2014/main" id="{F8E2EC14-66BA-4EEF-97E4-0268D50C0A3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l="647" r="647"/>
          <a:stretch/>
        </p:blipFill>
        <p:spPr>
          <a:prstGeom prst="rect">
            <a:avLst/>
          </a:prstGeom>
        </p:spPr>
      </p:pic>
      <p:sp>
        <p:nvSpPr>
          <p:cNvPr id="11" name="Text Placeholder 8">
            <a:extLst>
              <a:ext uri="{FF2B5EF4-FFF2-40B4-BE49-F238E27FC236}">
                <a16:creationId xmlns:a16="http://schemas.microsoft.com/office/drawing/2014/main" id="{4282BE48-D6F3-40D5-B177-DCBD71602059}"/>
              </a:ext>
            </a:extLst>
          </p:cNvPr>
          <p:cNvSpPr txBox="1">
            <a:spLocks/>
          </p:cNvSpPr>
          <p:nvPr/>
        </p:nvSpPr>
        <p:spPr>
          <a:xfrm>
            <a:off x="4447403" y="2676169"/>
            <a:ext cx="4444916" cy="1379364"/>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0"/>
            <a:r>
              <a:rPr lang="en-IN" dirty="0">
                <a:latin typeface="Arial" panose="020B0604020202020204" pitchFamily="34" charset="0"/>
                <a:cs typeface="Arial" panose="020B0604020202020204" pitchFamily="34" charset="0"/>
              </a:rPr>
              <a:t>It is vital to plan a content calendar which would stretch out for at least a six to twelve month cycle, and identify what products or solutions will be promoted, and when. It’s easy to get sucked into the habit of creating content for content’s sake, but without a cohesive content marketing strategy and calendarized plan it is almost impossible to get high ROI from digital campaigns.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7521157-3E1A-44CF-8978-4FE44DFF77D4}"/>
              </a:ext>
            </a:extLst>
          </p:cNvPr>
          <p:cNvSpPr>
            <a:spLocks noGrp="1"/>
          </p:cNvSpPr>
          <p:nvPr>
            <p:ph type="body" sz="quarter" idx="13"/>
          </p:nvPr>
        </p:nvSpPr>
        <p:spPr/>
        <p:txBody>
          <a:bodyPr/>
          <a:lstStyle/>
          <a:p>
            <a:r>
              <a:rPr lang="en-IN" dirty="0"/>
              <a:t>2. Picking The Right Tactics </a:t>
            </a:r>
            <a:endParaRPr lang="en-US" sz="1600" dirty="0">
              <a:solidFill>
                <a:srgbClr val="F27724"/>
              </a:solidFill>
            </a:endParaRPr>
          </a:p>
        </p:txBody>
      </p:sp>
      <p:sp>
        <p:nvSpPr>
          <p:cNvPr id="6" name="Text Placeholder 5">
            <a:extLst>
              <a:ext uri="{FF2B5EF4-FFF2-40B4-BE49-F238E27FC236}">
                <a16:creationId xmlns:a16="http://schemas.microsoft.com/office/drawing/2014/main" id="{4428AD94-4527-489A-B633-1C1A2ACCC5DC}"/>
              </a:ext>
            </a:extLst>
          </p:cNvPr>
          <p:cNvSpPr>
            <a:spLocks noGrp="1"/>
          </p:cNvSpPr>
          <p:nvPr>
            <p:ph type="body" sz="quarter" idx="11"/>
          </p:nvPr>
        </p:nvSpPr>
        <p:spPr>
          <a:xfrm>
            <a:off x="927652" y="38496"/>
            <a:ext cx="7990795" cy="434876"/>
          </a:xfrm>
        </p:spPr>
        <p:txBody>
          <a:bodyPr/>
          <a:lstStyle/>
          <a:p>
            <a:r>
              <a:rPr lang="en-IN" dirty="0"/>
              <a:t>5 Tips for a Winning Trifecta: Search Marketing, Social Marketing and Email Marketing</a:t>
            </a:r>
            <a:endParaRPr lang="en-US" dirty="0"/>
          </a:p>
          <a:p>
            <a:endParaRPr lang="en-US" dirty="0"/>
          </a:p>
        </p:txBody>
      </p:sp>
      <p:sp>
        <p:nvSpPr>
          <p:cNvPr id="9" name="Text Placeholder 8">
            <a:extLst>
              <a:ext uri="{FF2B5EF4-FFF2-40B4-BE49-F238E27FC236}">
                <a16:creationId xmlns:a16="http://schemas.microsoft.com/office/drawing/2014/main" id="{F3F4CB4B-0B1D-4062-B290-E16E0C498284}"/>
              </a:ext>
            </a:extLst>
          </p:cNvPr>
          <p:cNvSpPr>
            <a:spLocks noGrp="1"/>
          </p:cNvSpPr>
          <p:nvPr>
            <p:ph type="body" sz="quarter" idx="16"/>
          </p:nvPr>
        </p:nvSpPr>
        <p:spPr>
          <a:xfrm>
            <a:off x="313226" y="1284647"/>
            <a:ext cx="4444916" cy="1289484"/>
          </a:xfrm>
        </p:spPr>
        <p:txBody>
          <a:bodyPr/>
          <a:lstStyle/>
          <a:p>
            <a:r>
              <a:rPr lang="en-IN" dirty="0">
                <a:latin typeface="Arial" panose="020B0604020202020204" pitchFamily="34" charset="0"/>
                <a:cs typeface="Arial" panose="020B0604020202020204" pitchFamily="34" charset="0"/>
              </a:rPr>
              <a:t>Once you have figured out your content framework, then you need to work out how best to promote the content that you would like your prospects or customers to consume. Content types and approaches differ widely for Facebook, LinkedIn, Twitter or Pinterest. </a:t>
            </a:r>
            <a:r>
              <a:rPr lang="en-IN" dirty="0" err="1">
                <a:latin typeface="Arial" panose="020B0604020202020204" pitchFamily="34" charset="0"/>
                <a:cs typeface="Arial" panose="020B0604020202020204" pitchFamily="34" charset="0"/>
              </a:rPr>
              <a:t>Slideshare</a:t>
            </a:r>
            <a:r>
              <a:rPr lang="en-IN" dirty="0">
                <a:latin typeface="Arial" panose="020B0604020202020204" pitchFamily="34" charset="0"/>
                <a:cs typeface="Arial" panose="020B0604020202020204" pitchFamily="34" charset="0"/>
              </a:rPr>
              <a:t> or YouTube can have high worth as value added tools, but need to be clearly aligned with content strategy in order to make an impact.</a:t>
            </a:r>
          </a:p>
        </p:txBody>
      </p:sp>
      <p:sp>
        <p:nvSpPr>
          <p:cNvPr id="10" name="Text Placeholder 6">
            <a:extLst>
              <a:ext uri="{FF2B5EF4-FFF2-40B4-BE49-F238E27FC236}">
                <a16:creationId xmlns:a16="http://schemas.microsoft.com/office/drawing/2014/main" id="{58F3F7D5-D78C-41DA-83A4-05C264DA5650}"/>
              </a:ext>
            </a:extLst>
          </p:cNvPr>
          <p:cNvSpPr txBox="1">
            <a:spLocks/>
          </p:cNvSpPr>
          <p:nvPr/>
        </p:nvSpPr>
        <p:spPr>
          <a:xfrm>
            <a:off x="313226" y="257071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IN" dirty="0"/>
              <a:t>3. Initiating Search Optimization</a:t>
            </a:r>
            <a:endParaRPr lang="en-US" dirty="0">
              <a:solidFill>
                <a:srgbClr val="F27724"/>
              </a:solidFill>
            </a:endParaRPr>
          </a:p>
        </p:txBody>
      </p:sp>
      <p:sp>
        <p:nvSpPr>
          <p:cNvPr id="11" name="Text Placeholder 8">
            <a:extLst>
              <a:ext uri="{FF2B5EF4-FFF2-40B4-BE49-F238E27FC236}">
                <a16:creationId xmlns:a16="http://schemas.microsoft.com/office/drawing/2014/main" id="{C64C90DB-CC78-422C-87B2-4E84314D8086}"/>
              </a:ext>
            </a:extLst>
          </p:cNvPr>
          <p:cNvSpPr txBox="1">
            <a:spLocks/>
          </p:cNvSpPr>
          <p:nvPr/>
        </p:nvSpPr>
        <p:spPr>
          <a:xfrm>
            <a:off x="313226" y="3079591"/>
            <a:ext cx="4444916" cy="1289484"/>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IN" dirty="0">
                <a:latin typeface="Arial" panose="020B0604020202020204" pitchFamily="34" charset="0"/>
                <a:cs typeface="Arial" panose="020B0604020202020204" pitchFamily="34" charset="0"/>
              </a:rPr>
              <a:t>While there is value in spending advertising budget on paid search, organic search can yield much better results and broaden the funnel to include people who may not be ready to buy, but are ready to engage with your content. Therefore, when a content calendar is being developed, it is important to understand what key words you are going to focus on for the next six to twelve months – not just today – and optimize around that longer term objective. </a:t>
            </a:r>
          </a:p>
        </p:txBody>
      </p:sp>
      <p:pic>
        <p:nvPicPr>
          <p:cNvPr id="12" name="Picture Placeholder 11" descr="Search-Optimization-2.jpg">
            <a:extLst>
              <a:ext uri="{FF2B5EF4-FFF2-40B4-BE49-F238E27FC236}">
                <a16:creationId xmlns:a16="http://schemas.microsoft.com/office/drawing/2014/main" id="{095B4E54-3AE2-4DB7-ACA8-72952BE5DD9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282" b="1282"/>
          <a:stretch/>
        </p:blipFill>
        <p:spPr>
          <a:prstGeom prst="rect">
            <a:avLst/>
          </a:prstGeom>
        </p:spPr>
      </p:pic>
    </p:spTree>
    <p:extLst>
      <p:ext uri="{BB962C8B-B14F-4D97-AF65-F5344CB8AC3E}">
        <p14:creationId xmlns:p14="http://schemas.microsoft.com/office/powerpoint/2010/main" val="335426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3F2A527-22FA-4AD0-9CB2-652D70CAD492}"/>
              </a:ext>
            </a:extLst>
          </p:cNvPr>
          <p:cNvSpPr>
            <a:spLocks noGrp="1"/>
          </p:cNvSpPr>
          <p:nvPr>
            <p:ph type="body" sz="quarter" idx="13"/>
          </p:nvPr>
        </p:nvSpPr>
        <p:spPr/>
        <p:txBody>
          <a:bodyPr/>
          <a:lstStyle/>
          <a:p>
            <a:r>
              <a:rPr lang="en-US" dirty="0"/>
              <a:t>4. </a:t>
            </a:r>
            <a:r>
              <a:rPr lang="en-IN" dirty="0"/>
              <a:t>Being Socially Prudent </a:t>
            </a:r>
            <a:endParaRPr lang="en-US" dirty="0"/>
          </a:p>
        </p:txBody>
      </p:sp>
      <p:sp>
        <p:nvSpPr>
          <p:cNvPr id="4" name="Text Placeholder 3">
            <a:extLst>
              <a:ext uri="{FF2B5EF4-FFF2-40B4-BE49-F238E27FC236}">
                <a16:creationId xmlns:a16="http://schemas.microsoft.com/office/drawing/2014/main" id="{96142F08-9102-44A2-81A2-0FCDD16AC906}"/>
              </a:ext>
            </a:extLst>
          </p:cNvPr>
          <p:cNvSpPr>
            <a:spLocks noGrp="1"/>
          </p:cNvSpPr>
          <p:nvPr>
            <p:ph type="body" sz="quarter" idx="11"/>
          </p:nvPr>
        </p:nvSpPr>
        <p:spPr>
          <a:xfrm>
            <a:off x="940904" y="38496"/>
            <a:ext cx="7977543" cy="434876"/>
          </a:xfrm>
        </p:spPr>
        <p:txBody>
          <a:bodyPr/>
          <a:lstStyle/>
          <a:p>
            <a:r>
              <a:rPr lang="en-IN" dirty="0"/>
              <a:t>5 Tips for a Winning Trifecta: Search Marketing, Social Marketing and Email Marketing</a:t>
            </a:r>
            <a:endParaRPr lang="en-US" dirty="0"/>
          </a:p>
          <a:p>
            <a:endParaRPr lang="en-US" dirty="0"/>
          </a:p>
        </p:txBody>
      </p:sp>
      <p:sp>
        <p:nvSpPr>
          <p:cNvPr id="5" name="Text Placeholder 4">
            <a:extLst>
              <a:ext uri="{FF2B5EF4-FFF2-40B4-BE49-F238E27FC236}">
                <a16:creationId xmlns:a16="http://schemas.microsoft.com/office/drawing/2014/main" id="{03428827-97C3-4198-B5C0-5F08E6BE1D5A}"/>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More is not more when it comes to</a:t>
            </a:r>
            <a:r>
              <a:rPr lang="en-IN" b="1" dirty="0">
                <a:latin typeface="Arial" panose="020B0604020202020204" pitchFamily="34" charset="0"/>
                <a:cs typeface="Arial" panose="020B0604020202020204" pitchFamily="34" charset="0"/>
              </a:rPr>
              <a:t> social marketing</a:t>
            </a:r>
            <a:r>
              <a:rPr lang="en-IN" dirty="0">
                <a:latin typeface="Arial" panose="020B0604020202020204" pitchFamily="34" charset="0"/>
                <a:cs typeface="Arial" panose="020B0604020202020204" pitchFamily="34" charset="0"/>
              </a:rPr>
              <a:t>. The goal is not to push random content and dilute the engagement. We need to be strategic about separating substance from noise. Substance, for example, would be a success story, and noise would be a low-priority version update announcement that doesn’t align with your overall solution marketing message. So, when you build your </a:t>
            </a:r>
            <a:r>
              <a:rPr lang="en-IN" b="1" dirty="0">
                <a:latin typeface="Arial" panose="020B0604020202020204" pitchFamily="34" charset="0"/>
                <a:cs typeface="Arial" panose="020B0604020202020204" pitchFamily="34" charset="0"/>
              </a:rPr>
              <a:t>social marketing</a:t>
            </a:r>
            <a:r>
              <a:rPr lang="en-IN" dirty="0">
                <a:latin typeface="Arial" panose="020B0604020202020204" pitchFamily="34" charset="0"/>
                <a:cs typeface="Arial" panose="020B0604020202020204" pitchFamily="34" charset="0"/>
              </a:rPr>
              <a:t> network, you need to be clear about how you will deploy content via each channel. Your content will drive user or reader engagement, which in turn will build your relationship with a future customer.</a:t>
            </a:r>
          </a:p>
        </p:txBody>
      </p:sp>
      <p:pic>
        <p:nvPicPr>
          <p:cNvPr id="6" name="Picture Placeholder 5" descr="social-selective.jpg">
            <a:extLst>
              <a:ext uri="{FF2B5EF4-FFF2-40B4-BE49-F238E27FC236}">
                <a16:creationId xmlns:a16="http://schemas.microsoft.com/office/drawing/2014/main" id="{D325203F-0210-49DD-9C22-4DBB0096914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749" b="1749"/>
          <a:stretch/>
        </p:blipFill>
        <p:spPr>
          <a:prstGeom prst="rect">
            <a:avLst/>
          </a:prstGeom>
        </p:spPr>
      </p:pic>
    </p:spTree>
    <p:extLst>
      <p:ext uri="{BB962C8B-B14F-4D97-AF65-F5344CB8AC3E}">
        <p14:creationId xmlns:p14="http://schemas.microsoft.com/office/powerpoint/2010/main" val="199264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03091EB-4814-4015-B4C2-0F90EECE390D}"/>
              </a:ext>
            </a:extLst>
          </p:cNvPr>
          <p:cNvSpPr>
            <a:spLocks noGrp="1"/>
          </p:cNvSpPr>
          <p:nvPr>
            <p:ph type="body" sz="quarter" idx="13"/>
          </p:nvPr>
        </p:nvSpPr>
        <p:spPr/>
        <p:txBody>
          <a:bodyPr/>
          <a:lstStyle/>
          <a:p>
            <a:r>
              <a:rPr lang="en-US" dirty="0"/>
              <a:t>5. </a:t>
            </a:r>
            <a:r>
              <a:rPr lang="en-IN" dirty="0"/>
              <a:t>Optimizing The Balance  </a:t>
            </a:r>
            <a:endParaRPr lang="en-US" dirty="0"/>
          </a:p>
        </p:txBody>
      </p:sp>
      <p:sp>
        <p:nvSpPr>
          <p:cNvPr id="6" name="Text Placeholder 5">
            <a:extLst>
              <a:ext uri="{FF2B5EF4-FFF2-40B4-BE49-F238E27FC236}">
                <a16:creationId xmlns:a16="http://schemas.microsoft.com/office/drawing/2014/main" id="{352C8AFF-A208-4EDE-88D4-6E39E07128AA}"/>
              </a:ext>
            </a:extLst>
          </p:cNvPr>
          <p:cNvSpPr>
            <a:spLocks noGrp="1"/>
          </p:cNvSpPr>
          <p:nvPr>
            <p:ph type="body" sz="quarter" idx="11"/>
          </p:nvPr>
        </p:nvSpPr>
        <p:spPr>
          <a:xfrm>
            <a:off x="914400" y="38496"/>
            <a:ext cx="8004047" cy="434876"/>
          </a:xfrm>
        </p:spPr>
        <p:txBody>
          <a:bodyPr/>
          <a:lstStyle/>
          <a:p>
            <a:r>
              <a:rPr lang="en-IN" dirty="0"/>
              <a:t>5 Tips for a Winning Trifecta: Search Marketing, Social Marketing and Email Marketing</a:t>
            </a:r>
            <a:endParaRPr lang="en-US" dirty="0"/>
          </a:p>
          <a:p>
            <a:endParaRPr lang="en-US" dirty="0"/>
          </a:p>
        </p:txBody>
      </p:sp>
      <p:sp>
        <p:nvSpPr>
          <p:cNvPr id="9" name="Text Placeholder 8">
            <a:extLst>
              <a:ext uri="{FF2B5EF4-FFF2-40B4-BE49-F238E27FC236}">
                <a16:creationId xmlns:a16="http://schemas.microsoft.com/office/drawing/2014/main" id="{24E96556-8FA6-46DE-9F3B-8ECA56FF30F9}"/>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You can leverage different </a:t>
            </a:r>
            <a:r>
              <a:rPr lang="en-IN" b="1" dirty="0">
                <a:latin typeface="Arial" panose="020B0604020202020204" pitchFamily="34" charset="0"/>
                <a:cs typeface="Arial" panose="020B0604020202020204" pitchFamily="34" charset="0"/>
              </a:rPr>
              <a:t>social marketing </a:t>
            </a:r>
            <a:r>
              <a:rPr lang="en-IN" dirty="0">
                <a:latin typeface="Arial" panose="020B0604020202020204" pitchFamily="34" charset="0"/>
                <a:cs typeface="Arial" panose="020B0604020202020204" pitchFamily="34" charset="0"/>
              </a:rPr>
              <a:t>channels to promote solutions and products, while still mapping them to defined keywords and an overall content strategy. Make room within your plan for tightly defined tactical activities as well as more strategic, long-term communications. The one-off approach might be an email prospects to a webinar or an event or announce a buy one get one free promotion. Or introduce a weekly or monthly newsletter offering value added content to potential and current buyers.  Just remember to tie in these approaches with your search and </a:t>
            </a:r>
            <a:r>
              <a:rPr lang="en-IN" b="1" dirty="0">
                <a:latin typeface="Arial" panose="020B0604020202020204" pitchFamily="34" charset="0"/>
                <a:cs typeface="Arial" panose="020B0604020202020204" pitchFamily="34" charset="0"/>
              </a:rPr>
              <a:t>social marketing </a:t>
            </a:r>
            <a:r>
              <a:rPr lang="en-IN" dirty="0">
                <a:latin typeface="Arial" panose="020B0604020202020204" pitchFamily="34" charset="0"/>
                <a:cs typeface="Arial" panose="020B0604020202020204" pitchFamily="34" charset="0"/>
              </a:rPr>
              <a:t>game plan. Also be sure to invite readers to sign up with your </a:t>
            </a:r>
            <a:r>
              <a:rPr lang="en-IN" b="1" dirty="0">
                <a:latin typeface="Arial" panose="020B0604020202020204" pitchFamily="34" charset="0"/>
                <a:cs typeface="Arial" panose="020B0604020202020204" pitchFamily="34" charset="0"/>
              </a:rPr>
              <a:t>social marketing</a:t>
            </a:r>
            <a:r>
              <a:rPr lang="en-IN" dirty="0">
                <a:latin typeface="Arial" panose="020B0604020202020204" pitchFamily="34" charset="0"/>
                <a:cs typeface="Arial" panose="020B0604020202020204" pitchFamily="34" charset="0"/>
              </a:rPr>
              <a:t>. This will increase your search engine ranking – especially when you align with your keywords strategy and content distribution.</a:t>
            </a:r>
          </a:p>
          <a:p>
            <a:endParaRPr lang="en-US" dirty="0">
              <a:latin typeface="Arial" panose="020B0604020202020204" pitchFamily="34" charset="0"/>
              <a:cs typeface="Arial" panose="020B0604020202020204" pitchFamily="34" charset="0"/>
            </a:endParaRPr>
          </a:p>
        </p:txBody>
      </p:sp>
      <p:pic>
        <p:nvPicPr>
          <p:cNvPr id="10" name="Picture Placeholder 9" descr="optimising-the-balance.jpg">
            <a:extLst>
              <a:ext uri="{FF2B5EF4-FFF2-40B4-BE49-F238E27FC236}">
                <a16:creationId xmlns:a16="http://schemas.microsoft.com/office/drawing/2014/main" id="{1B2FBBA8-9E3D-4B61-8F5F-A735A9CFED8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126" b="1126"/>
          <a:stretch/>
        </p:blipFill>
        <p:spPr>
          <a:prstGeom prst="rect">
            <a:avLst/>
          </a:prstGeom>
        </p:spPr>
      </p:pic>
    </p:spTree>
    <p:extLst>
      <p:ext uri="{BB962C8B-B14F-4D97-AF65-F5344CB8AC3E}">
        <p14:creationId xmlns:p14="http://schemas.microsoft.com/office/powerpoint/2010/main" val="236935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573197-67B7-4992-801A-061CA74681D7}"/>
              </a:ext>
            </a:extLst>
          </p:cNvPr>
          <p:cNvSpPr>
            <a:spLocks noGrp="1"/>
          </p:cNvSpPr>
          <p:nvPr>
            <p:ph type="body" sz="quarter" idx="13"/>
          </p:nvPr>
        </p:nvSpPr>
        <p:spPr/>
        <p:txBody>
          <a:bodyPr/>
          <a:lstStyle/>
          <a:p>
            <a:r>
              <a:rPr lang="en-US" dirty="0"/>
              <a:t>Empowering The Partners</a:t>
            </a:r>
          </a:p>
          <a:p>
            <a:endParaRPr lang="en-US" dirty="0"/>
          </a:p>
        </p:txBody>
      </p:sp>
      <p:sp>
        <p:nvSpPr>
          <p:cNvPr id="4" name="Text Placeholder 3">
            <a:extLst>
              <a:ext uri="{FF2B5EF4-FFF2-40B4-BE49-F238E27FC236}">
                <a16:creationId xmlns:a16="http://schemas.microsoft.com/office/drawing/2014/main" id="{C17940DF-2764-4B00-9C39-DBF3BC040F7C}"/>
              </a:ext>
            </a:extLst>
          </p:cNvPr>
          <p:cNvSpPr>
            <a:spLocks noGrp="1"/>
          </p:cNvSpPr>
          <p:nvPr>
            <p:ph type="body" sz="quarter" idx="11"/>
          </p:nvPr>
        </p:nvSpPr>
        <p:spPr>
          <a:xfrm>
            <a:off x="954157" y="38496"/>
            <a:ext cx="7964290" cy="434876"/>
          </a:xfrm>
        </p:spPr>
        <p:txBody>
          <a:bodyPr/>
          <a:lstStyle/>
          <a:p>
            <a:r>
              <a:rPr lang="en-IN" dirty="0"/>
              <a:t>5 Tips for a Winning Trifecta: Search Marketing, Social Marketing and Email Marketing</a:t>
            </a:r>
            <a:endParaRPr lang="en-US" dirty="0"/>
          </a:p>
          <a:p>
            <a:endParaRPr lang="en-US" dirty="0"/>
          </a:p>
        </p:txBody>
      </p:sp>
      <p:sp>
        <p:nvSpPr>
          <p:cNvPr id="5" name="Text Placeholder 4">
            <a:extLst>
              <a:ext uri="{FF2B5EF4-FFF2-40B4-BE49-F238E27FC236}">
                <a16:creationId xmlns:a16="http://schemas.microsoft.com/office/drawing/2014/main" id="{1A182913-7909-41CB-85BE-F7CB589E099F}"/>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ZINFI’s Partner Marketing Management (PMM) platform can substantially enable a vendor to provide a set of integrated tools to their channel partners, allowing them to run digital marketing campaigns by leveraging the winning trifecta search marketing, social marketing and email campaign.</a:t>
            </a:r>
          </a:p>
          <a:p>
            <a:r>
              <a:rPr lang="en-IN" dirty="0">
                <a:latin typeface="Arial" panose="020B0604020202020204" pitchFamily="34" charset="0"/>
                <a:cs typeface="Arial" panose="020B0604020202020204" pitchFamily="34" charset="0"/>
              </a:rPr>
              <a:t>In a separate presentation, I’ll talk more about how to accelerate building the sales funnel by coupling these tactics with tele-prospecting and telemarketing.</a:t>
            </a:r>
          </a:p>
          <a:p>
            <a:endParaRPr lang="en-US" dirty="0">
              <a:latin typeface="Arial" panose="020B0604020202020204" pitchFamily="34" charset="0"/>
              <a:cs typeface="Arial" panose="020B0604020202020204" pitchFamily="34" charset="0"/>
            </a:endParaRPr>
          </a:p>
        </p:txBody>
      </p:sp>
      <p:pic>
        <p:nvPicPr>
          <p:cNvPr id="6" name="Picture Placeholder 5" descr="integrated-marketing-tools.jpg">
            <a:extLst>
              <a:ext uri="{FF2B5EF4-FFF2-40B4-BE49-F238E27FC236}">
                <a16:creationId xmlns:a16="http://schemas.microsoft.com/office/drawing/2014/main" id="{F150AB63-3078-4527-AF8D-CD1B429A69F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132" b="1132"/>
          <a:stretch/>
        </p:blipFill>
        <p:spPr>
          <a:prstGeom prst="rect">
            <a:avLst/>
          </a:prstGeom>
        </p:spPr>
      </p:pic>
    </p:spTree>
    <p:extLst>
      <p:ext uri="{BB962C8B-B14F-4D97-AF65-F5344CB8AC3E}">
        <p14:creationId xmlns:p14="http://schemas.microsoft.com/office/powerpoint/2010/main" val="368022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TotalTime>
  <Words>460</Words>
  <Application>Microsoft Office PowerPoint</Application>
  <PresentationFormat>Custom</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2018-04-12T14:04:40Z</dcterms:modified>
</cp:coreProperties>
</file>