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sldIdLst>
    <p:sldId id="263" r:id="rId2"/>
    <p:sldId id="257" r:id="rId3"/>
    <p:sldId id="258" r:id="rId4"/>
    <p:sldId id="260" r:id="rId5"/>
    <p:sldId id="261" r:id="rId6"/>
    <p:sldId id="262" r:id="rId7"/>
    <p:sldId id="259" r:id="rId8"/>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636361"/>
    <a:srgbClr val="F27724"/>
    <a:srgbClr val="00BCFF"/>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60"/>
    <p:restoredTop sz="94697"/>
  </p:normalViewPr>
  <p:slideViewPr>
    <p:cSldViewPr snapToGrid="0" snapToObjects="1">
      <p:cViewPr varScale="1">
        <p:scale>
          <a:sx n="119" d="100"/>
          <a:sy n="119" d="100"/>
        </p:scale>
        <p:origin x="9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84372496-3E76-4DEF-97B6-1C810204AC0F}"/>
    <pc:docChg chg="undo custSel addSld modSld">
      <pc:chgData name="Subhajit Ghosh" userId="c585d1f3-935b-4ece-b40b-1a6550e66d72" providerId="ADAL" clId="{84372496-3E76-4DEF-97B6-1C810204AC0F}" dt="2017-12-15T12:16:02.341" v="96"/>
      <pc:docMkLst>
        <pc:docMk/>
      </pc:docMkLst>
      <pc:sldChg chg="addSp delSp modSp">
        <pc:chgData name="Subhajit Ghosh" userId="c585d1f3-935b-4ece-b40b-1a6550e66d72" providerId="ADAL" clId="{84372496-3E76-4DEF-97B6-1C810204AC0F}" dt="2017-12-15T09:51:51.802" v="2" actId="20577"/>
        <pc:sldMkLst>
          <pc:docMk/>
          <pc:sldMk cId="2429983986" sldId="256"/>
        </pc:sldMkLst>
        <pc:spChg chg="mod">
          <ac:chgData name="Subhajit Ghosh" userId="c585d1f3-935b-4ece-b40b-1a6550e66d72" providerId="ADAL" clId="{84372496-3E76-4DEF-97B6-1C810204AC0F}" dt="2017-12-15T09:51:51.802" v="2" actId="20577"/>
          <ac:spMkLst>
            <pc:docMk/>
            <pc:sldMk cId="2429983986" sldId="256"/>
            <ac:spMk id="4" creationId="{0A410509-E340-4197-8EB4-8241A52A89B6}"/>
          </ac:spMkLst>
        </pc:spChg>
        <pc:spChg chg="del">
          <ac:chgData name="Subhajit Ghosh" userId="c585d1f3-935b-4ece-b40b-1a6550e66d72" providerId="ADAL" clId="{84372496-3E76-4DEF-97B6-1C810204AC0F}" dt="2017-12-15T09:51:32.994" v="0" actId="20577"/>
          <ac:spMkLst>
            <pc:docMk/>
            <pc:sldMk cId="2429983986" sldId="256"/>
            <ac:spMk id="5" creationId="{4C5CA7E0-9A9D-4D4C-90C8-D8E2703F51BF}"/>
          </ac:spMkLst>
        </pc:spChg>
        <pc:picChg chg="add mod">
          <ac:chgData name="Subhajit Ghosh" userId="c585d1f3-935b-4ece-b40b-1a6550e66d72" providerId="ADAL" clId="{84372496-3E76-4DEF-97B6-1C810204AC0F}" dt="2017-12-15T09:51:32.994" v="0" actId="20577"/>
          <ac:picMkLst>
            <pc:docMk/>
            <pc:sldMk cId="2429983986" sldId="256"/>
            <ac:picMk id="7" creationId="{D31D611F-6E77-4113-A360-F20D797C7B16}"/>
          </ac:picMkLst>
        </pc:picChg>
      </pc:sldChg>
      <pc:sldChg chg="addSp delSp modSp modAnim">
        <pc:chgData name="Subhajit Ghosh" userId="c585d1f3-935b-4ece-b40b-1a6550e66d72" providerId="ADAL" clId="{84372496-3E76-4DEF-97B6-1C810204AC0F}" dt="2017-12-15T12:03:22.543" v="79" actId="20577"/>
        <pc:sldMkLst>
          <pc:docMk/>
          <pc:sldMk cId="4142234705" sldId="257"/>
        </pc:sldMkLst>
        <pc:spChg chg="del">
          <ac:chgData name="Subhajit Ghosh" userId="c585d1f3-935b-4ece-b40b-1a6550e66d72" providerId="ADAL" clId="{84372496-3E76-4DEF-97B6-1C810204AC0F}" dt="2017-12-15T10:31:52.266" v="51" actId="20577"/>
          <ac:spMkLst>
            <pc:docMk/>
            <pc:sldMk cId="4142234705" sldId="257"/>
            <ac:spMk id="2" creationId="{73CDC79A-6FAC-4D7D-B85E-15F848CECB4B}"/>
          </ac:spMkLst>
        </pc:spChg>
        <pc:spChg chg="mod">
          <ac:chgData name="Subhajit Ghosh" userId="c585d1f3-935b-4ece-b40b-1a6550e66d72" providerId="ADAL" clId="{84372496-3E76-4DEF-97B6-1C810204AC0F}" dt="2017-12-15T12:03:22.543" v="79" actId="20577"/>
          <ac:spMkLst>
            <pc:docMk/>
            <pc:sldMk cId="4142234705" sldId="257"/>
            <ac:spMk id="3" creationId="{EE5F9CC5-5919-4A5B-B9E8-F922D9826927}"/>
          </ac:spMkLst>
        </pc:spChg>
        <pc:spChg chg="mod">
          <ac:chgData name="Subhajit Ghosh" userId="c585d1f3-935b-4ece-b40b-1a6550e66d72" providerId="ADAL" clId="{84372496-3E76-4DEF-97B6-1C810204AC0F}" dt="2017-12-15T09:52:05.997" v="4" actId="20577"/>
          <ac:spMkLst>
            <pc:docMk/>
            <pc:sldMk cId="4142234705" sldId="257"/>
            <ac:spMk id="4" creationId="{3824FEB1-C6F4-4284-9EE9-2817F24A4DC0}"/>
          </ac:spMkLst>
        </pc:spChg>
        <pc:spChg chg="mod">
          <ac:chgData name="Subhajit Ghosh" userId="c585d1f3-935b-4ece-b40b-1a6550e66d72" providerId="ADAL" clId="{84372496-3E76-4DEF-97B6-1C810204AC0F}" dt="2017-12-15T10:09:29.793" v="35" actId="20577"/>
          <ac:spMkLst>
            <pc:docMk/>
            <pc:sldMk cId="4142234705" sldId="257"/>
            <ac:spMk id="5" creationId="{C4B6616B-D638-467B-86EF-41EF776CAD4F}"/>
          </ac:spMkLst>
        </pc:spChg>
        <pc:spChg chg="add del mod">
          <ac:chgData name="Subhajit Ghosh" userId="c585d1f3-935b-4ece-b40b-1a6550e66d72" providerId="ADAL" clId="{84372496-3E76-4DEF-97B6-1C810204AC0F}" dt="2017-12-15T11:34:10.040" v="61" actId="20577"/>
          <ac:spMkLst>
            <pc:docMk/>
            <pc:sldMk cId="4142234705" sldId="257"/>
            <ac:spMk id="9" creationId="{38499E6D-15A4-4A7C-A63E-D9EBE44E2D63}"/>
          </ac:spMkLst>
        </pc:spChg>
        <pc:picChg chg="add del mod">
          <ac:chgData name="Subhajit Ghosh" userId="c585d1f3-935b-4ece-b40b-1a6550e66d72" providerId="ADAL" clId="{84372496-3E76-4DEF-97B6-1C810204AC0F}" dt="2017-12-15T11:33:18.470" v="60" actId="478"/>
          <ac:picMkLst>
            <pc:docMk/>
            <pc:sldMk cId="4142234705" sldId="257"/>
            <ac:picMk id="7" creationId="{30FED4DB-3760-4AF1-A0C0-803ADF2487A2}"/>
          </ac:picMkLst>
        </pc:picChg>
        <pc:picChg chg="add mod">
          <ac:chgData name="Subhajit Ghosh" userId="c585d1f3-935b-4ece-b40b-1a6550e66d72" providerId="ADAL" clId="{84372496-3E76-4DEF-97B6-1C810204AC0F}" dt="2017-12-15T11:34:10.040" v="61" actId="20577"/>
          <ac:picMkLst>
            <pc:docMk/>
            <pc:sldMk cId="4142234705" sldId="257"/>
            <ac:picMk id="10" creationId="{F07A9216-A73B-46E5-9A21-2E65082CBD7B}"/>
          </ac:picMkLst>
        </pc:picChg>
      </pc:sldChg>
      <pc:sldChg chg="addSp delSp modSp modAnim">
        <pc:chgData name="Subhajit Ghosh" userId="c585d1f3-935b-4ece-b40b-1a6550e66d72" providerId="ADAL" clId="{84372496-3E76-4DEF-97B6-1C810204AC0F}" dt="2017-12-15T12:13:58.528" v="91" actId="20577"/>
        <pc:sldMkLst>
          <pc:docMk/>
          <pc:sldMk cId="2815277108" sldId="258"/>
        </pc:sldMkLst>
        <pc:spChg chg="add del mod">
          <ac:chgData name="Subhajit Ghosh" userId="c585d1f3-935b-4ece-b40b-1a6550e66d72" providerId="ADAL" clId="{84372496-3E76-4DEF-97B6-1C810204AC0F}" dt="2017-12-15T11:33:01.129" v="59" actId="20577"/>
          <ac:spMkLst>
            <pc:docMk/>
            <pc:sldMk cId="2815277108" sldId="258"/>
            <ac:spMk id="5" creationId="{57E12C9A-ED52-41E2-9568-7920307D386B}"/>
          </ac:spMkLst>
        </pc:spChg>
        <pc:spChg chg="mod">
          <ac:chgData name="Subhajit Ghosh" userId="c585d1f3-935b-4ece-b40b-1a6550e66d72" providerId="ADAL" clId="{84372496-3E76-4DEF-97B6-1C810204AC0F}" dt="2017-12-15T09:52:09.909" v="6" actId="20577"/>
          <ac:spMkLst>
            <pc:docMk/>
            <pc:sldMk cId="2815277108" sldId="258"/>
            <ac:spMk id="6" creationId="{C656395D-0968-4CC4-83FA-27592B0EA08A}"/>
          </ac:spMkLst>
        </pc:spChg>
        <pc:spChg chg="mod">
          <ac:chgData name="Subhajit Ghosh" userId="c585d1f3-935b-4ece-b40b-1a6550e66d72" providerId="ADAL" clId="{84372496-3E76-4DEF-97B6-1C810204AC0F}" dt="2017-12-15T12:13:58.528" v="91" actId="20577"/>
          <ac:spMkLst>
            <pc:docMk/>
            <pc:sldMk cId="2815277108" sldId="258"/>
            <ac:spMk id="7" creationId="{B46939E6-5567-4C86-97BB-FAE44A9B3871}"/>
          </ac:spMkLst>
        </pc:spChg>
        <pc:spChg chg="add del">
          <ac:chgData name="Subhajit Ghosh" userId="c585d1f3-935b-4ece-b40b-1a6550e66d72" providerId="ADAL" clId="{84372496-3E76-4DEF-97B6-1C810204AC0F}" dt="2017-12-15T11:31:31.714" v="57" actId="20577"/>
          <ac:spMkLst>
            <pc:docMk/>
            <pc:sldMk cId="2815277108" sldId="258"/>
            <ac:spMk id="8" creationId="{BFEE5A4F-093A-4F1A-8CC4-D4ACBD2F1C2E}"/>
          </ac:spMkLst>
        </pc:spChg>
        <pc:spChg chg="mod">
          <ac:chgData name="Subhajit Ghosh" userId="c585d1f3-935b-4ece-b40b-1a6550e66d72" providerId="ADAL" clId="{84372496-3E76-4DEF-97B6-1C810204AC0F}" dt="2017-12-15T12:04:37.246" v="81" actId="12"/>
          <ac:spMkLst>
            <pc:docMk/>
            <pc:sldMk cId="2815277108" sldId="258"/>
            <ac:spMk id="9" creationId="{4393C9E7-9550-4849-8115-E9C4978354A8}"/>
          </ac:spMkLst>
        </pc:spChg>
        <pc:picChg chg="add del mod">
          <ac:chgData name="Subhajit Ghosh" userId="c585d1f3-935b-4ece-b40b-1a6550e66d72" providerId="ADAL" clId="{84372496-3E76-4DEF-97B6-1C810204AC0F}" dt="2017-12-15T10:57:30.572" v="55" actId="20577"/>
          <ac:picMkLst>
            <pc:docMk/>
            <pc:sldMk cId="2815277108" sldId="258"/>
            <ac:picMk id="2" creationId="{D66806A6-4580-4C01-80CA-9031E6AB92CE}"/>
          </ac:picMkLst>
        </pc:picChg>
        <pc:picChg chg="add del mod">
          <ac:chgData name="Subhajit Ghosh" userId="c585d1f3-935b-4ece-b40b-1a6550e66d72" providerId="ADAL" clId="{84372496-3E76-4DEF-97B6-1C810204AC0F}" dt="2017-12-15T11:32:59.582" v="58" actId="478"/>
          <ac:picMkLst>
            <pc:docMk/>
            <pc:sldMk cId="2815277108" sldId="258"/>
            <ac:picMk id="3" creationId="{BA1B70EA-BD92-494F-BB48-F541DEE25607}"/>
          </ac:picMkLst>
        </pc:picChg>
        <pc:picChg chg="add mod">
          <ac:chgData name="Subhajit Ghosh" userId="c585d1f3-935b-4ece-b40b-1a6550e66d72" providerId="ADAL" clId="{84372496-3E76-4DEF-97B6-1C810204AC0F}" dt="2017-12-15T11:33:01.129" v="59" actId="20577"/>
          <ac:picMkLst>
            <pc:docMk/>
            <pc:sldMk cId="2815277108" sldId="258"/>
            <ac:picMk id="10" creationId="{7C6593D4-6C95-46A8-B224-12F350922066}"/>
          </ac:picMkLst>
        </pc:picChg>
      </pc:sldChg>
      <pc:sldChg chg="addSp delSp modSp add modAnim">
        <pc:chgData name="Subhajit Ghosh" userId="c585d1f3-935b-4ece-b40b-1a6550e66d72" providerId="ADAL" clId="{84372496-3E76-4DEF-97B6-1C810204AC0F}" dt="2017-12-15T12:14:22.132" v="93" actId="20577"/>
        <pc:sldMkLst>
          <pc:docMk/>
          <pc:sldMk cId="3276239120" sldId="260"/>
        </pc:sldMkLst>
        <pc:spChg chg="del">
          <ac:chgData name="Subhajit Ghosh" userId="c585d1f3-935b-4ece-b40b-1a6550e66d72" providerId="ADAL" clId="{84372496-3E76-4DEF-97B6-1C810204AC0F}" dt="2017-12-15T10:03:19.780" v="20" actId="20577"/>
          <ac:spMkLst>
            <pc:docMk/>
            <pc:sldMk cId="3276239120" sldId="260"/>
            <ac:spMk id="2" creationId="{85994E67-0DB0-4A91-BA48-F5EF78283E15}"/>
          </ac:spMkLst>
        </pc:spChg>
        <pc:spChg chg="del">
          <ac:chgData name="Subhajit Ghosh" userId="c585d1f3-935b-4ece-b40b-1a6550e66d72" providerId="ADAL" clId="{84372496-3E76-4DEF-97B6-1C810204AC0F}" dt="2017-12-15T10:03:19.780" v="20" actId="20577"/>
          <ac:spMkLst>
            <pc:docMk/>
            <pc:sldMk cId="3276239120" sldId="260"/>
            <ac:spMk id="3" creationId="{893D0589-9EE3-4316-AE21-152ABF1BEDA8}"/>
          </ac:spMkLst>
        </pc:spChg>
        <pc:spChg chg="del">
          <ac:chgData name="Subhajit Ghosh" userId="c585d1f3-935b-4ece-b40b-1a6550e66d72" providerId="ADAL" clId="{84372496-3E76-4DEF-97B6-1C810204AC0F}" dt="2017-12-15T10:03:19.780" v="20" actId="20577"/>
          <ac:spMkLst>
            <pc:docMk/>
            <pc:sldMk cId="3276239120" sldId="260"/>
            <ac:spMk id="4" creationId="{BDE84B25-1D1B-4549-BD74-1E37C08D175C}"/>
          </ac:spMkLst>
        </pc:spChg>
        <pc:spChg chg="del">
          <ac:chgData name="Subhajit Ghosh" userId="c585d1f3-935b-4ece-b40b-1a6550e66d72" providerId="ADAL" clId="{84372496-3E76-4DEF-97B6-1C810204AC0F}" dt="2017-12-15T10:03:19.780" v="20" actId="20577"/>
          <ac:spMkLst>
            <pc:docMk/>
            <pc:sldMk cId="3276239120" sldId="260"/>
            <ac:spMk id="5" creationId="{E973027A-1737-4A4B-81DD-E0A8DDB4E12C}"/>
          </ac:spMkLst>
        </pc:spChg>
        <pc:spChg chg="add mod">
          <ac:chgData name="Subhajit Ghosh" userId="c585d1f3-935b-4ece-b40b-1a6550e66d72" providerId="ADAL" clId="{84372496-3E76-4DEF-97B6-1C810204AC0F}" dt="2017-12-15T11:58:44.596" v="66" actId="20577"/>
          <ac:spMkLst>
            <pc:docMk/>
            <pc:sldMk cId="3276239120" sldId="260"/>
            <ac:spMk id="6" creationId="{06211B8E-6F6C-4609-A4E1-7DA0248F99AE}"/>
          </ac:spMkLst>
        </pc:spChg>
        <pc:spChg chg="add mod">
          <ac:chgData name="Subhajit Ghosh" userId="c585d1f3-935b-4ece-b40b-1a6550e66d72" providerId="ADAL" clId="{84372496-3E76-4DEF-97B6-1C810204AC0F}" dt="2017-12-15T12:14:22.132" v="93" actId="20577"/>
          <ac:spMkLst>
            <pc:docMk/>
            <pc:sldMk cId="3276239120" sldId="260"/>
            <ac:spMk id="7" creationId="{DEA5E9CC-FCB5-473B-B7B4-0EC96358D361}"/>
          </ac:spMkLst>
        </pc:spChg>
        <pc:spChg chg="add del mod">
          <ac:chgData name="Subhajit Ghosh" userId="c585d1f3-935b-4ece-b40b-1a6550e66d72" providerId="ADAL" clId="{84372496-3E76-4DEF-97B6-1C810204AC0F}" dt="2017-12-15T11:38:38.293" v="62" actId="20577"/>
          <ac:spMkLst>
            <pc:docMk/>
            <pc:sldMk cId="3276239120" sldId="260"/>
            <ac:spMk id="8" creationId="{6A903FC7-AF2F-4844-ACDE-72E423E3A3D9}"/>
          </ac:spMkLst>
        </pc:spChg>
        <pc:spChg chg="add mod">
          <ac:chgData name="Subhajit Ghosh" userId="c585d1f3-935b-4ece-b40b-1a6550e66d72" providerId="ADAL" clId="{84372496-3E76-4DEF-97B6-1C810204AC0F}" dt="2017-12-15T12:04:58.173" v="85" actId="12"/>
          <ac:spMkLst>
            <pc:docMk/>
            <pc:sldMk cId="3276239120" sldId="260"/>
            <ac:spMk id="9" creationId="{89ABD041-27F3-485B-A43F-8AFFEA96572F}"/>
          </ac:spMkLst>
        </pc:spChg>
        <pc:picChg chg="add mod">
          <ac:chgData name="Subhajit Ghosh" userId="c585d1f3-935b-4ece-b40b-1a6550e66d72" providerId="ADAL" clId="{84372496-3E76-4DEF-97B6-1C810204AC0F}" dt="2017-12-15T11:38:38.293" v="62" actId="20577"/>
          <ac:picMkLst>
            <pc:docMk/>
            <pc:sldMk cId="3276239120" sldId="260"/>
            <ac:picMk id="10" creationId="{4D6D6745-4BFB-49EA-87C1-C3B79D8A4639}"/>
          </ac:picMkLst>
        </pc:picChg>
      </pc:sldChg>
      <pc:sldChg chg="addSp delSp modSp add modAnim">
        <pc:chgData name="Subhajit Ghosh" userId="c585d1f3-935b-4ece-b40b-1a6550e66d72" providerId="ADAL" clId="{84372496-3E76-4DEF-97B6-1C810204AC0F}" dt="2017-12-15T12:14:27.410" v="94"/>
        <pc:sldMkLst>
          <pc:docMk/>
          <pc:sldMk cId="1380387653" sldId="261"/>
        </pc:sldMkLst>
        <pc:spChg chg="del">
          <ac:chgData name="Subhajit Ghosh" userId="c585d1f3-935b-4ece-b40b-1a6550e66d72" providerId="ADAL" clId="{84372496-3E76-4DEF-97B6-1C810204AC0F}" dt="2017-12-15T10:03:49.963" v="25"/>
          <ac:spMkLst>
            <pc:docMk/>
            <pc:sldMk cId="1380387653" sldId="261"/>
            <ac:spMk id="2" creationId="{5BE830E3-DE22-4745-9D6D-B9CC66A1B891}"/>
          </ac:spMkLst>
        </pc:spChg>
        <pc:spChg chg="del">
          <ac:chgData name="Subhajit Ghosh" userId="c585d1f3-935b-4ece-b40b-1a6550e66d72" providerId="ADAL" clId="{84372496-3E76-4DEF-97B6-1C810204AC0F}" dt="2017-12-15T10:03:49.963" v="25"/>
          <ac:spMkLst>
            <pc:docMk/>
            <pc:sldMk cId="1380387653" sldId="261"/>
            <ac:spMk id="3" creationId="{22E32896-6C60-4491-B76B-2CE9DD1C8250}"/>
          </ac:spMkLst>
        </pc:spChg>
        <pc:spChg chg="del">
          <ac:chgData name="Subhajit Ghosh" userId="c585d1f3-935b-4ece-b40b-1a6550e66d72" providerId="ADAL" clId="{84372496-3E76-4DEF-97B6-1C810204AC0F}" dt="2017-12-15T10:03:49.963" v="25"/>
          <ac:spMkLst>
            <pc:docMk/>
            <pc:sldMk cId="1380387653" sldId="261"/>
            <ac:spMk id="4" creationId="{D61B5168-0EB9-4B77-ABB2-399B09A37749}"/>
          </ac:spMkLst>
        </pc:spChg>
        <pc:spChg chg="del">
          <ac:chgData name="Subhajit Ghosh" userId="c585d1f3-935b-4ece-b40b-1a6550e66d72" providerId="ADAL" clId="{84372496-3E76-4DEF-97B6-1C810204AC0F}" dt="2017-12-15T10:03:49.963" v="25"/>
          <ac:spMkLst>
            <pc:docMk/>
            <pc:sldMk cId="1380387653" sldId="261"/>
            <ac:spMk id="5" creationId="{964E29FE-E84C-4FD1-A0BD-FA613E2A0583}"/>
          </ac:spMkLst>
        </pc:spChg>
        <pc:spChg chg="add mod">
          <ac:chgData name="Subhajit Ghosh" userId="c585d1f3-935b-4ece-b40b-1a6550e66d72" providerId="ADAL" clId="{84372496-3E76-4DEF-97B6-1C810204AC0F}" dt="2017-12-15T11:58:46.815" v="67"/>
          <ac:spMkLst>
            <pc:docMk/>
            <pc:sldMk cId="1380387653" sldId="261"/>
            <ac:spMk id="6" creationId="{2FEB17BB-9C80-4AEA-A875-CBF840476828}"/>
          </ac:spMkLst>
        </pc:spChg>
        <pc:spChg chg="add mod">
          <ac:chgData name="Subhajit Ghosh" userId="c585d1f3-935b-4ece-b40b-1a6550e66d72" providerId="ADAL" clId="{84372496-3E76-4DEF-97B6-1C810204AC0F}" dt="2017-12-15T12:14:27.410" v="94"/>
          <ac:spMkLst>
            <pc:docMk/>
            <pc:sldMk cId="1380387653" sldId="261"/>
            <ac:spMk id="7" creationId="{0470F845-903E-456F-8091-0012926E013B}"/>
          </ac:spMkLst>
        </pc:spChg>
        <pc:spChg chg="add del mod">
          <ac:chgData name="Subhajit Ghosh" userId="c585d1f3-935b-4ece-b40b-1a6550e66d72" providerId="ADAL" clId="{84372496-3E76-4DEF-97B6-1C810204AC0F}" dt="2017-12-15T11:57:37.382" v="65"/>
          <ac:spMkLst>
            <pc:docMk/>
            <pc:sldMk cId="1380387653" sldId="261"/>
            <ac:spMk id="8" creationId="{ED0DB528-85D3-4453-980C-5339EC0DD1E3}"/>
          </ac:spMkLst>
        </pc:spChg>
        <pc:spChg chg="add mod">
          <ac:chgData name="Subhajit Ghosh" userId="c585d1f3-935b-4ece-b40b-1a6550e66d72" providerId="ADAL" clId="{84372496-3E76-4DEF-97B6-1C810204AC0F}" dt="2017-12-15T12:05:12.877" v="86" actId="12"/>
          <ac:spMkLst>
            <pc:docMk/>
            <pc:sldMk cId="1380387653" sldId="261"/>
            <ac:spMk id="9" creationId="{91214D3C-4C5B-4AC8-8FCD-A38A4D06903D}"/>
          </ac:spMkLst>
        </pc:spChg>
        <pc:picChg chg="add del mod">
          <ac:chgData name="Subhajit Ghosh" userId="c585d1f3-935b-4ece-b40b-1a6550e66d72" providerId="ADAL" clId="{84372496-3E76-4DEF-97B6-1C810204AC0F}" dt="2017-12-15T11:55:59.494" v="64"/>
          <ac:picMkLst>
            <pc:docMk/>
            <pc:sldMk cId="1380387653" sldId="261"/>
            <ac:picMk id="10" creationId="{DB43E761-4250-485F-98FB-4D467AEF91D0}"/>
          </ac:picMkLst>
        </pc:picChg>
        <pc:picChg chg="add mod">
          <ac:chgData name="Subhajit Ghosh" userId="c585d1f3-935b-4ece-b40b-1a6550e66d72" providerId="ADAL" clId="{84372496-3E76-4DEF-97B6-1C810204AC0F}" dt="2017-12-15T11:57:37.382" v="65"/>
          <ac:picMkLst>
            <pc:docMk/>
            <pc:sldMk cId="1380387653" sldId="261"/>
            <ac:picMk id="12" creationId="{DB42EE2A-62B6-46BC-856F-994DC7D2EC2A}"/>
          </ac:picMkLst>
        </pc:picChg>
      </pc:sldChg>
      <pc:sldChg chg="addSp delSp modSp add modAnim">
        <pc:chgData name="Subhajit Ghosh" userId="c585d1f3-935b-4ece-b40b-1a6550e66d72" providerId="ADAL" clId="{84372496-3E76-4DEF-97B6-1C810204AC0F}" dt="2017-12-15T12:16:02.341" v="96"/>
        <pc:sldMkLst>
          <pc:docMk/>
          <pc:sldMk cId="2209077061" sldId="262"/>
        </pc:sldMkLst>
        <pc:spChg chg="del">
          <ac:chgData name="Subhajit Ghosh" userId="c585d1f3-935b-4ece-b40b-1a6550e66d72" providerId="ADAL" clId="{84372496-3E76-4DEF-97B6-1C810204AC0F}" dt="2017-12-15T10:04:19.661" v="30"/>
          <ac:spMkLst>
            <pc:docMk/>
            <pc:sldMk cId="2209077061" sldId="262"/>
            <ac:spMk id="2" creationId="{C675130F-2D48-440D-9F24-9F8143F9673B}"/>
          </ac:spMkLst>
        </pc:spChg>
        <pc:spChg chg="del">
          <ac:chgData name="Subhajit Ghosh" userId="c585d1f3-935b-4ece-b40b-1a6550e66d72" providerId="ADAL" clId="{84372496-3E76-4DEF-97B6-1C810204AC0F}" dt="2017-12-15T10:04:19.661" v="30"/>
          <ac:spMkLst>
            <pc:docMk/>
            <pc:sldMk cId="2209077061" sldId="262"/>
            <ac:spMk id="3" creationId="{5CF119C9-ADD2-4797-A342-7727297FEE7D}"/>
          </ac:spMkLst>
        </pc:spChg>
        <pc:spChg chg="del">
          <ac:chgData name="Subhajit Ghosh" userId="c585d1f3-935b-4ece-b40b-1a6550e66d72" providerId="ADAL" clId="{84372496-3E76-4DEF-97B6-1C810204AC0F}" dt="2017-12-15T10:04:19.661" v="30"/>
          <ac:spMkLst>
            <pc:docMk/>
            <pc:sldMk cId="2209077061" sldId="262"/>
            <ac:spMk id="4" creationId="{47C9E051-7E48-4DAD-8904-6D2E24464BAB}"/>
          </ac:spMkLst>
        </pc:spChg>
        <pc:spChg chg="del">
          <ac:chgData name="Subhajit Ghosh" userId="c585d1f3-935b-4ece-b40b-1a6550e66d72" providerId="ADAL" clId="{84372496-3E76-4DEF-97B6-1C810204AC0F}" dt="2017-12-15T10:04:19.661" v="30"/>
          <ac:spMkLst>
            <pc:docMk/>
            <pc:sldMk cId="2209077061" sldId="262"/>
            <ac:spMk id="5" creationId="{34590B54-3519-4181-90F8-B005B9E4C968}"/>
          </ac:spMkLst>
        </pc:spChg>
        <pc:spChg chg="add mod">
          <ac:chgData name="Subhajit Ghosh" userId="c585d1f3-935b-4ece-b40b-1a6550e66d72" providerId="ADAL" clId="{84372496-3E76-4DEF-97B6-1C810204AC0F}" dt="2017-12-15T11:58:49.043" v="68"/>
          <ac:spMkLst>
            <pc:docMk/>
            <pc:sldMk cId="2209077061" sldId="262"/>
            <ac:spMk id="6" creationId="{5C1F5764-BC8F-4F45-B519-02DB4670B80A}"/>
          </ac:spMkLst>
        </pc:spChg>
        <pc:spChg chg="add mod">
          <ac:chgData name="Subhajit Ghosh" userId="c585d1f3-935b-4ece-b40b-1a6550e66d72" providerId="ADAL" clId="{84372496-3E76-4DEF-97B6-1C810204AC0F}" dt="2017-12-15T12:07:48.816" v="89" actId="20577"/>
          <ac:spMkLst>
            <pc:docMk/>
            <pc:sldMk cId="2209077061" sldId="262"/>
            <ac:spMk id="7" creationId="{33CC4D7E-31B3-4992-9EBD-00FB25695FB4}"/>
          </ac:spMkLst>
        </pc:spChg>
        <pc:spChg chg="add del mod">
          <ac:chgData name="Subhajit Ghosh" userId="c585d1f3-935b-4ece-b40b-1a6550e66d72" providerId="ADAL" clId="{84372496-3E76-4DEF-97B6-1C810204AC0F}" dt="2017-12-15T10:57:42.628" v="56"/>
          <ac:spMkLst>
            <pc:docMk/>
            <pc:sldMk cId="2209077061" sldId="262"/>
            <ac:spMk id="8" creationId="{F7718A44-9ACA-4A7F-A260-0A18B0CF756E}"/>
          </ac:spMkLst>
        </pc:spChg>
        <pc:spChg chg="add mod">
          <ac:chgData name="Subhajit Ghosh" userId="c585d1f3-935b-4ece-b40b-1a6550e66d72" providerId="ADAL" clId="{84372496-3E76-4DEF-97B6-1C810204AC0F}" dt="2017-12-15T10:04:49.436" v="33" actId="20577"/>
          <ac:spMkLst>
            <pc:docMk/>
            <pc:sldMk cId="2209077061" sldId="262"/>
            <ac:spMk id="9" creationId="{FE104E4F-40CF-4E4F-B4BA-2E989D130A56}"/>
          </ac:spMkLst>
        </pc:spChg>
        <pc:spChg chg="add del mod">
          <ac:chgData name="Subhajit Ghosh" userId="c585d1f3-935b-4ece-b40b-1a6550e66d72" providerId="ADAL" clId="{84372496-3E76-4DEF-97B6-1C810204AC0F}" dt="2017-12-15T12:16:02.341" v="96"/>
          <ac:spMkLst>
            <pc:docMk/>
            <pc:sldMk cId="2209077061" sldId="262"/>
            <ac:spMk id="12" creationId="{CA8651BD-EB92-4FD0-AB7C-BA3F7E563A70}"/>
          </ac:spMkLst>
        </pc:spChg>
        <pc:picChg chg="add del mod">
          <ac:chgData name="Subhajit Ghosh" userId="c585d1f3-935b-4ece-b40b-1a6550e66d72" providerId="ADAL" clId="{84372496-3E76-4DEF-97B6-1C810204AC0F}" dt="2017-12-15T12:16:00.748" v="95" actId="478"/>
          <ac:picMkLst>
            <pc:docMk/>
            <pc:sldMk cId="2209077061" sldId="262"/>
            <ac:picMk id="10" creationId="{B374AE9D-3C81-406F-8B23-8D06DB814C5E}"/>
          </ac:picMkLst>
        </pc:picChg>
        <pc:picChg chg="add mod">
          <ac:chgData name="Subhajit Ghosh" userId="c585d1f3-935b-4ece-b40b-1a6550e66d72" providerId="ADAL" clId="{84372496-3E76-4DEF-97B6-1C810204AC0F}" dt="2017-12-15T12:16:02.341" v="96"/>
          <ac:picMkLst>
            <pc:docMk/>
            <pc:sldMk cId="2209077061" sldId="262"/>
            <ac:picMk id="13" creationId="{8CD9CDEA-D23B-44E8-96AB-F179F8C3C1CE}"/>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8" name="Rectangle 7"/>
          <p:cNvSpPr/>
          <p:nvPr userDrawn="1"/>
        </p:nvSpPr>
        <p:spPr>
          <a:xfrm>
            <a:off x="0" y="4476206"/>
            <a:ext cx="9144000" cy="667294"/>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1" name="Title 3"/>
          <p:cNvSpPr>
            <a:spLocks noGrp="1"/>
          </p:cNvSpPr>
          <p:nvPr>
            <p:ph type="ctrTitle" hasCustomPrompt="1"/>
          </p:nvPr>
        </p:nvSpPr>
        <p:spPr>
          <a:xfrm>
            <a:off x="366854" y="4618332"/>
            <a:ext cx="3521974" cy="397446"/>
          </a:xfrm>
          <a:prstGeom prst="rect">
            <a:avLst/>
          </a:prstGeom>
        </p:spPr>
        <p:txBody>
          <a:bodyPr/>
          <a:lstStyle>
            <a:lvl1pPr>
              <a:defRPr sz="18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cxnSp>
        <p:nvCxnSpPr>
          <p:cNvPr id="13" name="Straight Connector 12"/>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6652" y="130490"/>
            <a:ext cx="687483" cy="372387"/>
          </a:xfrm>
          <a:prstGeom prst="rect">
            <a:avLst/>
          </a:prstGeom>
        </p:spPr>
      </p:pic>
      <p:sp>
        <p:nvSpPr>
          <p:cNvPr id="15" name="Text Placeholder 2"/>
          <p:cNvSpPr>
            <a:spLocks noGrp="1"/>
          </p:cNvSpPr>
          <p:nvPr>
            <p:ph type="body" sz="quarter" idx="11" hasCustomPrompt="1"/>
          </p:nvPr>
        </p:nvSpPr>
        <p:spPr>
          <a:xfrm>
            <a:off x="2769079" y="38496"/>
            <a:ext cx="6149367"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Practices Video</a:t>
            </a:r>
          </a:p>
          <a:p>
            <a:pPr lvl="0"/>
            <a:endParaRPr lang="en-US" dirty="0"/>
          </a:p>
        </p:txBody>
      </p:sp>
      <p:sp>
        <p:nvSpPr>
          <p:cNvPr id="6" name="Text Placeholder 5"/>
          <p:cNvSpPr>
            <a:spLocks noGrp="1"/>
          </p:cNvSpPr>
          <p:nvPr>
            <p:ph type="body" sz="quarter" idx="12" hasCustomPrompt="1"/>
          </p:nvPr>
        </p:nvSpPr>
        <p:spPr>
          <a:xfrm>
            <a:off x="4676503" y="1410789"/>
            <a:ext cx="4049486" cy="2264227"/>
          </a:xfrm>
          <a:prstGeom prst="rect">
            <a:avLst/>
          </a:prstGeom>
        </p:spPr>
        <p:txBody>
          <a:bodyPr anchor="ctr"/>
          <a:lstStyle>
            <a:lvl1pPr marL="0" indent="0" algn="l">
              <a:lnSpc>
                <a:spcPts val="3400"/>
              </a:lnSpc>
              <a:spcBef>
                <a:spcPts val="0"/>
              </a:spcBef>
              <a:buNone/>
              <a:defRPr sz="2800" b="0" i="0" baseline="0">
                <a:solidFill>
                  <a:srgbClr val="00BCFF"/>
                </a:solidFill>
                <a:latin typeface="Arial" charset="0"/>
                <a:ea typeface="Arial" charset="0"/>
                <a:cs typeface="Arial" charset="0"/>
              </a:defRPr>
            </a:lvl1pPr>
            <a:lvl2pPr marL="342900" indent="0">
              <a:buNone/>
              <a:defRPr b="0" i="0">
                <a:solidFill>
                  <a:srgbClr val="00BCFF"/>
                </a:solidFill>
                <a:latin typeface="Arial" charset="0"/>
                <a:ea typeface="Arial" charset="0"/>
                <a:cs typeface="Arial" charset="0"/>
              </a:defRPr>
            </a:lvl2pPr>
            <a:lvl3pPr marL="685800" indent="0">
              <a:buNone/>
              <a:defRPr b="0" i="0">
                <a:solidFill>
                  <a:srgbClr val="00BCFF"/>
                </a:solidFill>
                <a:latin typeface="Arial" charset="0"/>
                <a:ea typeface="Arial" charset="0"/>
                <a:cs typeface="Arial" charset="0"/>
              </a:defRPr>
            </a:lvl3pPr>
            <a:lvl4pPr marL="1028700" indent="0">
              <a:buNone/>
              <a:defRPr b="0" i="0">
                <a:solidFill>
                  <a:srgbClr val="00BCFF"/>
                </a:solidFill>
                <a:latin typeface="Arial" charset="0"/>
                <a:ea typeface="Arial" charset="0"/>
                <a:cs typeface="Arial" charset="0"/>
              </a:defRPr>
            </a:lvl4pPr>
            <a:lvl5pPr marL="1371600" indent="0">
              <a:buNone/>
              <a:defRPr b="0" i="0">
                <a:solidFill>
                  <a:srgbClr val="00BCFF"/>
                </a:solidFill>
                <a:latin typeface="Arial" charset="0"/>
                <a:ea typeface="Arial" charset="0"/>
                <a:cs typeface="Arial" charset="0"/>
              </a:defRPr>
            </a:lvl5pPr>
          </a:lstStyle>
          <a:p>
            <a:pPr lvl="0"/>
            <a:r>
              <a:rPr lang="en-US" dirty="0"/>
              <a:t>Title of Best Practices Video Asset Goes Here</a:t>
            </a:r>
          </a:p>
        </p:txBody>
      </p:sp>
      <p:sp>
        <p:nvSpPr>
          <p:cNvPr id="17" name="Picture Placeholder 16"/>
          <p:cNvSpPr>
            <a:spLocks noGrp="1"/>
          </p:cNvSpPr>
          <p:nvPr>
            <p:ph type="pic" sz="quarter" idx="13" hasCustomPrompt="1"/>
          </p:nvPr>
        </p:nvSpPr>
        <p:spPr>
          <a:xfrm>
            <a:off x="1" y="589280"/>
            <a:ext cx="4371702" cy="3886926"/>
          </a:xfrm>
          <a:prstGeom prst="rect">
            <a:avLst/>
          </a:prstGeom>
          <a:solidFill>
            <a:schemeClr val="accent1"/>
          </a:solidFill>
        </p:spPr>
        <p:txBody>
          <a:bodyPr anchor="ctr"/>
          <a:lstStyle>
            <a:lvl1pPr marL="0" indent="0" algn="ctr">
              <a:buNone/>
              <a:defRPr sz="1800" b="0" i="0">
                <a:solidFill>
                  <a:schemeClr val="bg1"/>
                </a:solidFill>
                <a:latin typeface="Arial" charset="0"/>
                <a:ea typeface="Arial" charset="0"/>
                <a:cs typeface="Arial" charset="0"/>
              </a:defRPr>
            </a:lvl1pPr>
          </a:lstStyle>
          <a:p>
            <a:r>
              <a:rPr lang="en-US" dirty="0"/>
              <a:t>Image Goes Here</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cxnSp>
        <p:nvCxnSpPr>
          <p:cNvPr id="4" name="Straight Connector 3"/>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3648676"/>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291820" y="949234"/>
            <a:ext cx="3897872" cy="3984089"/>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3648676"/>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 Lef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313226"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313226"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 Righ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317946"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4447403"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4447403"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215" y="1329571"/>
            <a:ext cx="2365622" cy="1354364"/>
          </a:xfrm>
          <a:prstGeom prst="rect">
            <a:avLst/>
          </a:prstGeom>
        </p:spPr>
      </p:pic>
      <p:cxnSp>
        <p:nvCxnSpPr>
          <p:cNvPr id="5" name="Straight Connector 4"/>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58627" y="2410006"/>
            <a:ext cx="4023362" cy="1323439"/>
          </a:xfrm>
          <a:prstGeom prst="rect">
            <a:avLst/>
          </a:prstGeom>
          <a:noFill/>
        </p:spPr>
        <p:txBody>
          <a:bodyPr wrap="square" rtlCol="0">
            <a:spAutoFit/>
          </a:bodyPr>
          <a:lstStyle/>
          <a:p>
            <a:pPr algn="r"/>
            <a:r>
              <a:rPr lang="en-US" sz="1600" dirty="0">
                <a:solidFill>
                  <a:srgbClr val="807C78"/>
                </a:solidFill>
                <a:latin typeface="Arial" charset="0"/>
                <a:ea typeface="Arial" charset="0"/>
                <a:cs typeface="Arial" charset="0"/>
              </a:rPr>
              <a:t>ZINFI Technologies, Inc.</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6200 Stoneridge Mall Road, Suite 300</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Pleasanton, CA 94588</a:t>
            </a:r>
          </a:p>
          <a:p>
            <a:pPr algn="r"/>
            <a:endParaRPr lang="en-US" sz="1600" dirty="0">
              <a:solidFill>
                <a:srgbClr val="807C78"/>
              </a:solidFill>
              <a:latin typeface="Arial" charset="0"/>
              <a:ea typeface="Arial" charset="0"/>
              <a:cs typeface="Arial" charset="0"/>
            </a:endParaRPr>
          </a:p>
          <a:p>
            <a:pPr algn="r"/>
            <a:r>
              <a:rPr lang="en-US" sz="1600" dirty="0" err="1">
                <a:solidFill>
                  <a:srgbClr val="8CA621"/>
                </a:solidFill>
                <a:latin typeface="Arial" charset="0"/>
                <a:ea typeface="Arial" charset="0"/>
                <a:cs typeface="Arial" charset="0"/>
              </a:rPr>
              <a:t>sales@zinfitech.com</a:t>
            </a:r>
            <a:endParaRPr lang="en-US" sz="1600" dirty="0">
              <a:solidFill>
                <a:srgbClr val="8CA621"/>
              </a:solidFill>
              <a:latin typeface="Arial" charset="0"/>
              <a:ea typeface="Arial" charset="0"/>
              <a:cs typeface="Arial" charset="0"/>
            </a:endParaRPr>
          </a:p>
        </p:txBody>
      </p:sp>
      <p:sp>
        <p:nvSpPr>
          <p:cNvPr id="15" name="Title 3"/>
          <p:cNvSpPr>
            <a:spLocks noGrp="1"/>
          </p:cNvSpPr>
          <p:nvPr>
            <p:ph type="ctrTitle" hasCustomPrompt="1"/>
          </p:nvPr>
        </p:nvSpPr>
        <p:spPr>
          <a:xfrm>
            <a:off x="366854" y="4435449"/>
            <a:ext cx="3521974" cy="397446"/>
          </a:xfrm>
          <a:prstGeom prst="rect">
            <a:avLst/>
          </a:prstGeom>
        </p:spPr>
        <p:txBody>
          <a:bodyPr/>
          <a:lstStyle>
            <a:lvl1pPr>
              <a:defRPr sz="18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10" name="TextBox 9"/>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2018 ZINFI Technologies Inc. All Rights Reserved.</a:t>
            </a:r>
          </a:p>
        </p:txBody>
      </p:sp>
    </p:spTree>
    <p:extLst>
      <p:ext uri="{BB962C8B-B14F-4D97-AF65-F5344CB8AC3E}">
        <p14:creationId xmlns:p14="http://schemas.microsoft.com/office/powerpoint/2010/main" val="51716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Main Title">
    <p:spTree>
      <p:nvGrpSpPr>
        <p:cNvPr id="1" name=""/>
        <p:cNvGrpSpPr/>
        <p:nvPr/>
      </p:nvGrpSpPr>
      <p:grpSpPr>
        <a:xfrm>
          <a:off x="0" y="0"/>
          <a:ext cx="0" cy="0"/>
          <a:chOff x="0" y="0"/>
          <a:chExt cx="0" cy="0"/>
        </a:xfrm>
      </p:grpSpPr>
      <p:sp>
        <p:nvSpPr>
          <p:cNvPr id="8" name="Rectangle 7"/>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9" name="Picture 8"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10" name="Straight Connector 9"/>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214838" y="2400381"/>
            <a:ext cx="5532348" cy="482720"/>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a:t>Main Title Goes Here</a:t>
            </a:r>
            <a:endParaRPr lang="en-US" dirty="0"/>
          </a:p>
        </p:txBody>
      </p:sp>
      <p:sp>
        <p:nvSpPr>
          <p:cNvPr id="12" name="Title 3"/>
          <p:cNvSpPr>
            <a:spLocks noGrp="1"/>
          </p:cNvSpPr>
          <p:nvPr>
            <p:ph type="ctrTitle" hasCustomPrompt="1"/>
          </p:nvPr>
        </p:nvSpPr>
        <p:spPr>
          <a:xfrm>
            <a:off x="366853"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14" name="TextBox 13"/>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2018 ZINFI Technologies Inc. All Rights Reserved.</a:t>
            </a:r>
          </a:p>
        </p:txBody>
      </p:sp>
    </p:spTree>
    <p:extLst>
      <p:ext uri="{BB962C8B-B14F-4D97-AF65-F5344CB8AC3E}">
        <p14:creationId xmlns:p14="http://schemas.microsoft.com/office/powerpoint/2010/main" val="413288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146652" y="4897060"/>
            <a:ext cx="6600432"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2018 ZINFI Technologies Inc. All Rights Reserved.</a:t>
            </a:r>
            <a:endParaRPr lang="en-US" sz="900" dirty="0"/>
          </a:p>
        </p:txBody>
      </p:sp>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79" r:id="rId4"/>
    <p:sldLayoutId id="2147483680" r:id="rId5"/>
    <p:sldLayoutId id="2147483668" r:id="rId6"/>
    <p:sldLayoutId id="2147483681"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zinfi.com/products/direct-marketing-management/social-marketing/"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hyperlink" Target="https://www.zinfi.com/products/direct-marketing-management/social-marketing/" TargetMode="Externa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How Social Marketing Can Be Antisocial</a:t>
            </a:r>
          </a:p>
          <a:p>
            <a:endParaRPr lang="en-US" dirty="0"/>
          </a:p>
        </p:txBody>
      </p:sp>
      <p:sp>
        <p:nvSpPr>
          <p:cNvPr id="4" name="Title 3">
            <a:extLst>
              <a:ext uri="{FF2B5EF4-FFF2-40B4-BE49-F238E27FC236}">
                <a16:creationId xmlns:a16="http://schemas.microsoft.com/office/drawing/2014/main" id="{02FDCAC5-4493-4A95-9F12-1449B2AEA6AD}"/>
              </a:ext>
            </a:extLst>
          </p:cNvPr>
          <p:cNvSpPr>
            <a:spLocks noGrp="1"/>
          </p:cNvSpPr>
          <p:nvPr>
            <p:ph type="ctrTitle"/>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177309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5F9CC5-5919-4A5B-B9E8-F922D9826927}"/>
              </a:ext>
            </a:extLst>
          </p:cNvPr>
          <p:cNvSpPr>
            <a:spLocks noGrp="1"/>
          </p:cNvSpPr>
          <p:nvPr>
            <p:ph type="body" sz="quarter" idx="13"/>
          </p:nvPr>
        </p:nvSpPr>
        <p:spPr/>
        <p:txBody>
          <a:bodyPr/>
          <a:lstStyle/>
          <a:p>
            <a:r>
              <a:rPr lang="en-US" dirty="0">
                <a:latin typeface="ArialMT"/>
                <a:cs typeface="Arial" panose="020B0604020202020204" pitchFamily="34" charset="0"/>
              </a:rPr>
              <a:t>About Social Marketing</a:t>
            </a:r>
            <a:endParaRPr lang="en-US" dirty="0"/>
          </a:p>
        </p:txBody>
      </p:sp>
      <p:sp>
        <p:nvSpPr>
          <p:cNvPr id="4" name="Text Placeholder 3">
            <a:extLst>
              <a:ext uri="{FF2B5EF4-FFF2-40B4-BE49-F238E27FC236}">
                <a16:creationId xmlns:a16="http://schemas.microsoft.com/office/drawing/2014/main" id="{3824FEB1-C6F4-4284-9EE9-2817F24A4DC0}"/>
              </a:ext>
            </a:extLst>
          </p:cNvPr>
          <p:cNvSpPr>
            <a:spLocks noGrp="1"/>
          </p:cNvSpPr>
          <p:nvPr>
            <p:ph type="body" sz="quarter" idx="11"/>
          </p:nvPr>
        </p:nvSpPr>
        <p:spPr/>
        <p:txBody>
          <a:bodyPr/>
          <a:lstStyle/>
          <a:p>
            <a:r>
              <a:rPr lang="en-US" dirty="0"/>
              <a:t>How Social Marketing Can Be Antisocial</a:t>
            </a:r>
          </a:p>
        </p:txBody>
      </p:sp>
      <p:sp>
        <p:nvSpPr>
          <p:cNvPr id="5" name="Text Placeholder 4">
            <a:extLst>
              <a:ext uri="{FF2B5EF4-FFF2-40B4-BE49-F238E27FC236}">
                <a16:creationId xmlns:a16="http://schemas.microsoft.com/office/drawing/2014/main" id="{C4B6616B-D638-467B-86EF-41EF776CAD4F}"/>
              </a:ext>
            </a:extLst>
          </p:cNvPr>
          <p:cNvSpPr>
            <a:spLocks noGrp="1"/>
          </p:cNvSpPr>
          <p:nvPr>
            <p:ph type="body" sz="quarter" idx="16"/>
          </p:nvPr>
        </p:nvSpPr>
        <p:spPr>
          <a:xfrm>
            <a:off x="313225" y="1284647"/>
            <a:ext cx="4555553" cy="3648676"/>
          </a:xfrm>
        </p:spPr>
        <p:txBody>
          <a:bodyPr/>
          <a:lstStyle/>
          <a:p>
            <a:r>
              <a:rPr lang="en-US" dirty="0">
                <a:latin typeface="Arial" panose="020B0604020202020204" pitchFamily="34" charset="0"/>
                <a:cs typeface="Arial" panose="020B0604020202020204" pitchFamily="34" charset="0"/>
              </a:rPr>
              <a:t>Over the past five years or so, </a:t>
            </a:r>
            <a:r>
              <a:rPr lang="en-US" b="1" dirty="0">
                <a:latin typeface="Arial" panose="020B0604020202020204" pitchFamily="34" charset="0"/>
                <a:cs typeface="Arial" panose="020B0604020202020204" pitchFamily="34" charset="0"/>
              </a:rPr>
              <a:t>social marketing </a:t>
            </a:r>
            <a:r>
              <a:rPr lang="en-US" dirty="0">
                <a:latin typeface="Arial" panose="020B0604020202020204" pitchFamily="34" charset="0"/>
                <a:cs typeface="Arial" panose="020B0604020202020204" pitchFamily="34" charset="0"/>
              </a:rPr>
              <a:t>has become an incredibly important channel for marketing professionals to get the word out to prospective buyers. While business-to-business (B2B) selling seems to have been around forever as a means of persuading one or more purchasing influencers and decision makers, social marketing has evolved much further. Today it is a multichannel outbound platform that allows a provider to reach many relevant targets by using highly scalable tools and content. However, if not done right, social channels can create more noise than interest, cause confusion and end up damaging the brand rather than creating awareness. To make sure social marketing is not perceived to be anti-social, annoying or confusing, organization needs to deploy a highly focused strategy.</a:t>
            </a:r>
          </a:p>
          <a:p>
            <a:r>
              <a:rPr lang="en-US" b="1" dirty="0">
                <a:latin typeface="Arial" panose="020B0604020202020204" pitchFamily="34" charset="0"/>
                <a:cs typeface="Arial" panose="020B0604020202020204" pitchFamily="34" charset="0"/>
                <a:hlinkClick r:id="rId2"/>
              </a:rPr>
              <a:t>Social marketing</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not about setting up a bunch of channels and pushing random third party content via those channels. While promoting other people’s relevant or interesting or even controversial content can augment an organization’s messaging, it is absolutely essential for anyone using social media for marketing to use it highly strategically. The following is a brief summary of how to make social marketing effective without overstepping the mark:</a:t>
            </a:r>
          </a:p>
        </p:txBody>
      </p:sp>
      <p:pic>
        <p:nvPicPr>
          <p:cNvPr id="10" name="Picture Placeholder 9">
            <a:extLst>
              <a:ext uri="{FF2B5EF4-FFF2-40B4-BE49-F238E27FC236}">
                <a16:creationId xmlns:a16="http://schemas.microsoft.com/office/drawing/2014/main" id="{F07A9216-A73B-46E5-9A21-2E65082CBD7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prstGeom prst="rect">
            <a:avLst/>
          </a:prstGeom>
        </p:spPr>
      </p:pic>
    </p:spTree>
    <p:extLst>
      <p:ext uri="{BB962C8B-B14F-4D97-AF65-F5344CB8AC3E}">
        <p14:creationId xmlns:p14="http://schemas.microsoft.com/office/powerpoint/2010/main" val="41422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46939E6-5567-4C86-97BB-FAE44A9B3871}"/>
              </a:ext>
            </a:extLst>
          </p:cNvPr>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How to make social marketing effective</a:t>
            </a:r>
          </a:p>
        </p:txBody>
      </p:sp>
      <p:sp>
        <p:nvSpPr>
          <p:cNvPr id="6" name="Text Placeholder 5">
            <a:extLst>
              <a:ext uri="{FF2B5EF4-FFF2-40B4-BE49-F238E27FC236}">
                <a16:creationId xmlns:a16="http://schemas.microsoft.com/office/drawing/2014/main" id="{C656395D-0968-4CC4-83FA-27592B0EA08A}"/>
              </a:ext>
            </a:extLst>
          </p:cNvPr>
          <p:cNvSpPr>
            <a:spLocks noGrp="1"/>
          </p:cNvSpPr>
          <p:nvPr>
            <p:ph type="body" sz="quarter" idx="11"/>
          </p:nvPr>
        </p:nvSpPr>
        <p:spPr/>
        <p:txBody>
          <a:bodyPr/>
          <a:lstStyle/>
          <a:p>
            <a:r>
              <a:rPr lang="en-US" dirty="0"/>
              <a:t>How Social Marketing Can Be Antisocial</a:t>
            </a:r>
          </a:p>
        </p:txBody>
      </p:sp>
      <p:sp>
        <p:nvSpPr>
          <p:cNvPr id="9" name="Text Placeholder 8">
            <a:extLst>
              <a:ext uri="{FF2B5EF4-FFF2-40B4-BE49-F238E27FC236}">
                <a16:creationId xmlns:a16="http://schemas.microsoft.com/office/drawing/2014/main" id="{4393C9E7-9550-4849-8115-E9C4978354A8}"/>
              </a:ext>
            </a:extLst>
          </p:cNvPr>
          <p:cNvSpPr>
            <a:spLocks noGrp="1"/>
          </p:cNvSpPr>
          <p:nvPr>
            <p:ph type="body" sz="quarter" idx="16"/>
          </p:nvPr>
        </p:nvSpPr>
        <p:spPr/>
        <p:txBody>
          <a:bodyPr/>
          <a:lstStyle/>
          <a:p>
            <a:pPr marL="228600" indent="-228600">
              <a:buFont typeface="+mj-lt"/>
              <a:buAutoNum type="arabicPeriod"/>
            </a:pPr>
            <a:r>
              <a:rPr lang="en-US" b="1" dirty="0">
                <a:latin typeface="Arial" panose="020B0604020202020204" pitchFamily="34" charset="0"/>
                <a:cs typeface="Arial" panose="020B0604020202020204" pitchFamily="34" charset="0"/>
              </a:rPr>
              <a:t>Build a messaging strategy </a:t>
            </a:r>
            <a:r>
              <a:rPr lang="en-US" dirty="0">
                <a:latin typeface="Arial" panose="020B0604020202020204" pitchFamily="34" charset="0"/>
                <a:cs typeface="Arial" panose="020B0604020202020204" pitchFamily="34" charset="0"/>
              </a:rPr>
              <a:t>– Setting up social channels without thinking through your content strategy can create serious confusion and messaging dilution. Think about your channels. LinkedIn content needs to be more professionally focused than information you may share via Facebook (personal) or Twitter (topical) or Pinterest (lifestyle). While you need to think carefully about everything you post online, anything shared via a business-focused channel like LinkedIn requires a degree of strategic analysis to ensure it represents your and your organization in a value added way – as opposed to sharing a news story or an interesting quote via a more social channel.</a:t>
            </a:r>
          </a:p>
          <a:p>
            <a:pPr marL="228600" indent="-228600">
              <a:buFont typeface="+mj-lt"/>
              <a:buAutoNum type="arabicPeriod"/>
            </a:pPr>
            <a:r>
              <a:rPr lang="en-US" b="1" dirty="0">
                <a:latin typeface="Arial" panose="020B0604020202020204" pitchFamily="34" charset="0"/>
                <a:cs typeface="Arial" panose="020B0604020202020204" pitchFamily="34" charset="0"/>
              </a:rPr>
              <a:t>Setting up the social channels </a:t>
            </a:r>
            <a:r>
              <a:rPr lang="en-US" dirty="0">
                <a:latin typeface="Arial" panose="020B0604020202020204" pitchFamily="34" charset="0"/>
                <a:cs typeface="Arial" panose="020B0604020202020204" pitchFamily="34" charset="0"/>
              </a:rPr>
              <a:t>– It’s important to think through the channels that you’re going to use for </a:t>
            </a:r>
            <a:r>
              <a:rPr lang="en-US" b="1" dirty="0">
                <a:latin typeface="Arial" panose="020B0604020202020204" pitchFamily="34" charset="0"/>
                <a:cs typeface="Arial" panose="020B0604020202020204" pitchFamily="34" charset="0"/>
              </a:rPr>
              <a:t>social marketing</a:t>
            </a:r>
            <a:r>
              <a:rPr lang="en-US" dirty="0">
                <a:latin typeface="Arial" panose="020B0604020202020204" pitchFamily="34" charset="0"/>
                <a:cs typeface="Arial" panose="020B0604020202020204" pitchFamily="34" charset="0"/>
              </a:rPr>
              <a:t>. The majority of businesses will find value in four channels: LinkedIn, Facebook, Twitter, and Google+. If you’re in B2B environment then these should satisfy your requirement to reach out to business targets. As long as you are providing value-added content, then over time you should be able to build a decent sized community of similar-minded individuals that regularly connects and interacts with you.</a:t>
            </a:r>
          </a:p>
        </p:txBody>
      </p:sp>
      <p:pic>
        <p:nvPicPr>
          <p:cNvPr id="10" name="Picture Placeholder 9">
            <a:extLst>
              <a:ext uri="{FF2B5EF4-FFF2-40B4-BE49-F238E27FC236}">
                <a16:creationId xmlns:a16="http://schemas.microsoft.com/office/drawing/2014/main" id="{7C6593D4-6C95-46A8-B224-12F35092206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1856" r="11593"/>
          <a:stretch/>
        </p:blipFill>
        <p:spPr>
          <a:xfrm>
            <a:off x="569495" y="949235"/>
            <a:ext cx="3545304" cy="3815270"/>
          </a:xfrm>
          <a:prstGeom prst="rect">
            <a:avLst/>
          </a:prstGeom>
        </p:spPr>
      </p:pic>
    </p:spTree>
    <p:extLst>
      <p:ext uri="{BB962C8B-B14F-4D97-AF65-F5344CB8AC3E}">
        <p14:creationId xmlns:p14="http://schemas.microsoft.com/office/powerpoint/2010/main" val="28152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D6D6745-4BFB-49EA-87C1-C3B79D8A4639}"/>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020574" y="931818"/>
            <a:ext cx="3897872" cy="3816645"/>
          </a:xfrm>
          <a:prstGeom prst="rect">
            <a:avLst/>
          </a:prstGeom>
        </p:spPr>
      </p:pic>
      <p:sp>
        <p:nvSpPr>
          <p:cNvPr id="6" name="Text Placeholder 5">
            <a:extLst>
              <a:ext uri="{FF2B5EF4-FFF2-40B4-BE49-F238E27FC236}">
                <a16:creationId xmlns:a16="http://schemas.microsoft.com/office/drawing/2014/main" id="{06211B8E-6F6C-4609-A4E1-7DA0248F99AE}"/>
              </a:ext>
            </a:extLst>
          </p:cNvPr>
          <p:cNvSpPr>
            <a:spLocks noGrp="1"/>
          </p:cNvSpPr>
          <p:nvPr>
            <p:ph type="body" sz="quarter" idx="11"/>
          </p:nvPr>
        </p:nvSpPr>
        <p:spPr/>
        <p:txBody>
          <a:bodyPr/>
          <a:lstStyle/>
          <a:p>
            <a:r>
              <a:rPr lang="en-US" dirty="0"/>
              <a:t>How Social Marketing Can Be Antisocial</a:t>
            </a:r>
          </a:p>
          <a:p>
            <a:endParaRPr lang="en-US" dirty="0"/>
          </a:p>
        </p:txBody>
      </p:sp>
      <p:sp>
        <p:nvSpPr>
          <p:cNvPr id="9" name="Text Placeholder 8">
            <a:extLst>
              <a:ext uri="{FF2B5EF4-FFF2-40B4-BE49-F238E27FC236}">
                <a16:creationId xmlns:a16="http://schemas.microsoft.com/office/drawing/2014/main" id="{89ABD041-27F3-485B-A43F-8AFFEA96572F}"/>
              </a:ext>
            </a:extLst>
          </p:cNvPr>
          <p:cNvSpPr>
            <a:spLocks noGrp="1"/>
          </p:cNvSpPr>
          <p:nvPr>
            <p:ph type="body" sz="quarter" idx="16"/>
          </p:nvPr>
        </p:nvSpPr>
        <p:spPr>
          <a:xfrm>
            <a:off x="313226" y="931818"/>
            <a:ext cx="4444916" cy="4001505"/>
          </a:xfrm>
        </p:spPr>
        <p:txBody>
          <a:bodyPr/>
          <a:lstStyle/>
          <a:p>
            <a:pPr marL="228600" indent="-228600">
              <a:buFont typeface="+mj-lt"/>
              <a:buAutoNum type="arabicPeriod" startAt="3"/>
            </a:pPr>
            <a:r>
              <a:rPr lang="en-US" b="1" dirty="0">
                <a:latin typeface="Arial" panose="020B0604020202020204" pitchFamily="34" charset="0"/>
                <a:cs typeface="Arial" panose="020B0604020202020204" pitchFamily="34" charset="0"/>
              </a:rPr>
              <a:t>Managing customer feedback </a:t>
            </a:r>
            <a:r>
              <a:rPr lang="en-US" dirty="0">
                <a:latin typeface="Arial" panose="020B0604020202020204" pitchFamily="34" charset="0"/>
                <a:cs typeface="Arial" panose="020B0604020202020204" pitchFamily="34" charset="0"/>
              </a:rPr>
              <a:t>– About a decade ago, B2B companies managed their brands with an iron fist. The only unregulated area they had to worry about were customer forums, but since those were mostly walled off from the general public, discussions had little impact on other prospects or customers because moderators had control over what was posted. However, things have completely changed over the past decade. Now, everything and anything can appear online without a moderator and companies not aggressively managing and proactively responding to negative customer feedback, without a proper resolution plan, will quickly see their brand go haywire.</a:t>
            </a:r>
          </a:p>
          <a:p>
            <a:pPr marL="228600" indent="-228600">
              <a:buFont typeface="+mj-lt"/>
              <a:buAutoNum type="arabicPeriod" startAt="4"/>
            </a:pPr>
            <a:r>
              <a:rPr lang="en-US" b="1" dirty="0">
                <a:latin typeface="Arial" panose="020B0604020202020204" pitchFamily="34" charset="0"/>
                <a:cs typeface="Arial" panose="020B0604020202020204" pitchFamily="34" charset="0"/>
              </a:rPr>
              <a:t>Tying it together </a:t>
            </a:r>
            <a:r>
              <a:rPr lang="en-US" dirty="0">
                <a:latin typeface="Arial" panose="020B0604020202020204" pitchFamily="34" charset="0"/>
                <a:cs typeface="Arial" panose="020B0604020202020204" pitchFamily="34" charset="0"/>
              </a:rPr>
              <a:t>– Five core activities – best practices content, customer success stories, company news, customer comments (positive and negative) and industry news – can collectively create a platform for content-based engagement via a variety of social channels. However, in the same way that Public Relations (PR) activities were once previously tightly controlled through a small number of channels but now need to encompass any and all online channels social channel-based prospect and customer engagement needs to be approached holistically.</a:t>
            </a:r>
          </a:p>
        </p:txBody>
      </p:sp>
    </p:spTree>
    <p:extLst>
      <p:ext uri="{BB962C8B-B14F-4D97-AF65-F5344CB8AC3E}">
        <p14:creationId xmlns:p14="http://schemas.microsoft.com/office/powerpoint/2010/main" val="327623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DB42EE2A-62B6-46BC-856F-994DC7D2EC2A}"/>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291820" y="949235"/>
            <a:ext cx="3897872" cy="3839334"/>
          </a:xfrm>
        </p:spPr>
      </p:pic>
      <p:sp>
        <p:nvSpPr>
          <p:cNvPr id="6" name="Text Placeholder 5">
            <a:extLst>
              <a:ext uri="{FF2B5EF4-FFF2-40B4-BE49-F238E27FC236}">
                <a16:creationId xmlns:a16="http://schemas.microsoft.com/office/drawing/2014/main" id="{2FEB17BB-9C80-4AEA-A875-CBF840476828}"/>
              </a:ext>
            </a:extLst>
          </p:cNvPr>
          <p:cNvSpPr>
            <a:spLocks noGrp="1"/>
          </p:cNvSpPr>
          <p:nvPr>
            <p:ph type="body" sz="quarter" idx="11"/>
          </p:nvPr>
        </p:nvSpPr>
        <p:spPr/>
        <p:txBody>
          <a:bodyPr/>
          <a:lstStyle/>
          <a:p>
            <a:r>
              <a:rPr lang="en-US" dirty="0"/>
              <a:t>How Social Marketing Can Be Antisocial</a:t>
            </a:r>
          </a:p>
          <a:p>
            <a:endParaRPr lang="en-US" dirty="0"/>
          </a:p>
        </p:txBody>
      </p:sp>
      <p:sp>
        <p:nvSpPr>
          <p:cNvPr id="9" name="Text Placeholder 8">
            <a:extLst>
              <a:ext uri="{FF2B5EF4-FFF2-40B4-BE49-F238E27FC236}">
                <a16:creationId xmlns:a16="http://schemas.microsoft.com/office/drawing/2014/main" id="{91214D3C-4C5B-4AC8-8FCD-A38A4D06903D}"/>
              </a:ext>
            </a:extLst>
          </p:cNvPr>
          <p:cNvSpPr>
            <a:spLocks noGrp="1"/>
          </p:cNvSpPr>
          <p:nvPr>
            <p:ph type="body" sz="quarter" idx="16"/>
          </p:nvPr>
        </p:nvSpPr>
        <p:spPr>
          <a:xfrm>
            <a:off x="4447403" y="949234"/>
            <a:ext cx="4444916" cy="3984089"/>
          </a:xfrm>
        </p:spPr>
        <p:txBody>
          <a:bodyPr/>
          <a:lstStyle/>
          <a:p>
            <a:pPr marL="228600" indent="-228600">
              <a:buFont typeface="+mj-lt"/>
              <a:buAutoNum type="arabicPeriod" startAt="5"/>
            </a:pPr>
            <a:r>
              <a:rPr lang="en-US" b="1" dirty="0">
                <a:latin typeface="Arial" panose="020B0604020202020204" pitchFamily="34" charset="0"/>
                <a:cs typeface="Arial" panose="020B0604020202020204" pitchFamily="34" charset="0"/>
              </a:rPr>
              <a:t>Tracking ROI metrics </a:t>
            </a:r>
            <a:r>
              <a:rPr lang="en-US" dirty="0">
                <a:latin typeface="Arial" panose="020B0604020202020204" pitchFamily="34" charset="0"/>
                <a:cs typeface="Arial" panose="020B0604020202020204" pitchFamily="34" charset="0"/>
              </a:rPr>
              <a:t>– the PR industry has evolved its method of evaluating ROI, and is now capable of providing not only coverage-based PR metrics, but also ROI metrics from </a:t>
            </a:r>
            <a:r>
              <a:rPr lang="en-US" b="1" dirty="0">
                <a:latin typeface="Arial" panose="020B0604020202020204" pitchFamily="34" charset="0"/>
                <a:cs typeface="Arial" panose="020B0604020202020204" pitchFamily="34" charset="0"/>
              </a:rPr>
              <a:t>social marketing</a:t>
            </a:r>
            <a:r>
              <a:rPr lang="en-US" dirty="0">
                <a:latin typeface="Arial" panose="020B0604020202020204" pitchFamily="34" charset="0"/>
                <a:cs typeface="Arial" panose="020B0604020202020204" pitchFamily="34" charset="0"/>
              </a:rPr>
              <a:t>. However, channel proliferation – the creation of specific channels to promote products or concepts – continues in many companies. While when done correctly, these channels can be useful, they can also lead to fragmentation of marketing effort and an inability to accurately measure ROI. Rather than ultra-fragmenting the medium, it is more valuable to focus content distribution via a few focused channels. This approach can make a significant impact on digital content engagement.</a:t>
            </a:r>
          </a:p>
          <a:p>
            <a:r>
              <a:rPr lang="en-US" dirty="0">
                <a:latin typeface="Arial" panose="020B0604020202020204" pitchFamily="34" charset="0"/>
                <a:cs typeface="Arial" panose="020B0604020202020204" pitchFamily="34" charset="0"/>
              </a:rPr>
              <a:t>Done correctly – by picking the right messaging strategy, using the right social channels and tracking metrics to focus the conversation with prospects and customers – </a:t>
            </a:r>
            <a:r>
              <a:rPr lang="en-US" b="1" dirty="0">
                <a:latin typeface="Arial" panose="020B0604020202020204" pitchFamily="34" charset="0"/>
                <a:cs typeface="Arial" panose="020B0604020202020204" pitchFamily="34" charset="0"/>
              </a:rPr>
              <a:t>social marketing </a:t>
            </a:r>
            <a:r>
              <a:rPr lang="en-US" dirty="0">
                <a:latin typeface="Arial" panose="020B0604020202020204" pitchFamily="34" charset="0"/>
                <a:cs typeface="Arial" panose="020B0604020202020204" pitchFamily="34" charset="0"/>
              </a:rPr>
              <a:t>can be highly effective. However, overdone, or under-strategized, badly conceived social marketing only creates chatter, noise and confusion. Antisocial in the extreme!</a:t>
            </a:r>
          </a:p>
        </p:txBody>
      </p:sp>
    </p:spTree>
    <p:extLst>
      <p:ext uri="{BB962C8B-B14F-4D97-AF65-F5344CB8AC3E}">
        <p14:creationId xmlns:p14="http://schemas.microsoft.com/office/powerpoint/2010/main" val="138038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3CC4D7E-31B3-4992-9EBD-00FB25695FB4}"/>
              </a:ext>
            </a:extLst>
          </p:cNvPr>
          <p:cNvSpPr>
            <a:spLocks noGrp="1"/>
          </p:cNvSpPr>
          <p:nvPr>
            <p:ph type="body" sz="quarter" idx="13"/>
          </p:nvPr>
        </p:nvSpPr>
        <p:spPr/>
        <p:txBody>
          <a:bodyPr/>
          <a:lstStyle/>
          <a:p>
            <a:r>
              <a:rPr lang="en-US" dirty="0">
                <a:latin typeface="ArialMT"/>
              </a:rPr>
              <a:t>Brief Summary</a:t>
            </a:r>
            <a:endParaRPr lang="en-US" dirty="0"/>
          </a:p>
        </p:txBody>
      </p:sp>
      <p:sp>
        <p:nvSpPr>
          <p:cNvPr id="6" name="Text Placeholder 5">
            <a:extLst>
              <a:ext uri="{FF2B5EF4-FFF2-40B4-BE49-F238E27FC236}">
                <a16:creationId xmlns:a16="http://schemas.microsoft.com/office/drawing/2014/main" id="{5C1F5764-BC8F-4F45-B519-02DB4670B80A}"/>
              </a:ext>
            </a:extLst>
          </p:cNvPr>
          <p:cNvSpPr>
            <a:spLocks noGrp="1"/>
          </p:cNvSpPr>
          <p:nvPr>
            <p:ph type="body" sz="quarter" idx="11"/>
          </p:nvPr>
        </p:nvSpPr>
        <p:spPr/>
        <p:txBody>
          <a:bodyPr/>
          <a:lstStyle/>
          <a:p>
            <a:r>
              <a:rPr lang="en-US" dirty="0"/>
              <a:t>How Social Marketing Can Be Antisocial</a:t>
            </a:r>
          </a:p>
          <a:p>
            <a:endParaRPr lang="en-US" dirty="0"/>
          </a:p>
        </p:txBody>
      </p:sp>
      <p:sp>
        <p:nvSpPr>
          <p:cNvPr id="9" name="Text Placeholder 8">
            <a:extLst>
              <a:ext uri="{FF2B5EF4-FFF2-40B4-BE49-F238E27FC236}">
                <a16:creationId xmlns:a16="http://schemas.microsoft.com/office/drawing/2014/main" id="{FE104E4F-40CF-4E4F-B4BA-2E989D130A56}"/>
              </a:ext>
            </a:extLst>
          </p:cNvPr>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Within this context, it is essential for any B2B technology provider selling though the channel to take a thoughtful, cohesive approach towards rolling out a </a:t>
            </a:r>
            <a:r>
              <a:rPr lang="en-US" b="1" dirty="0">
                <a:latin typeface="Arial" panose="020B0604020202020204" pitchFamily="34" charset="0"/>
                <a:cs typeface="Arial" panose="020B0604020202020204" pitchFamily="34" charset="0"/>
                <a:hlinkClick r:id="rId2"/>
              </a:rPr>
              <a:t>social marketing</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strategy. Just adding social syndication tools or web syndication tools for channel partners is not enough. Channel Marketing Automation platforms like </a:t>
            </a:r>
            <a:r>
              <a:rPr lang="en-US" dirty="0">
                <a:latin typeface="Arial" panose="020B0604020202020204" pitchFamily="34" charset="0"/>
                <a:cs typeface="Arial" panose="020B0604020202020204" pitchFamily="34" charset="0"/>
                <a:hlinkClick r:id="rId3"/>
              </a:rPr>
              <a:t>ZINFI</a:t>
            </a:r>
            <a:r>
              <a:rPr lang="en-US" dirty="0">
                <a:latin typeface="Arial" panose="020B0604020202020204" pitchFamily="34" charset="0"/>
                <a:cs typeface="Arial" panose="020B0604020202020204" pitchFamily="34" charset="0"/>
              </a:rPr>
              <a:t> can help vendors create a global channel marketing infrastructure, allowing partners to syndicate content via their social network. However, effective use of this highly scalable infrastructure requires thoughtful planning and distribution of content by the technology vendor to create genuine value from its distributed digital marketing effort.</a:t>
            </a:r>
          </a:p>
          <a:p>
            <a:endParaRPr lang="en-US" dirty="0">
              <a:latin typeface="Arial" panose="020B0604020202020204" pitchFamily="34" charset="0"/>
              <a:cs typeface="Arial" panose="020B0604020202020204" pitchFamily="34" charset="0"/>
            </a:endParaRPr>
          </a:p>
        </p:txBody>
      </p:sp>
      <p:pic>
        <p:nvPicPr>
          <p:cNvPr id="13" name="Picture Placeholder 12">
            <a:extLst>
              <a:ext uri="{FF2B5EF4-FFF2-40B4-BE49-F238E27FC236}">
                <a16:creationId xmlns:a16="http://schemas.microsoft.com/office/drawing/2014/main" id="{8CD9CDEA-D23B-44E8-96AB-F179F8C3C1CE}"/>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5020574" y="931818"/>
            <a:ext cx="3897872" cy="3864771"/>
          </a:xfrm>
          <a:prstGeom prst="rect">
            <a:avLst/>
          </a:prstGeom>
        </p:spPr>
      </p:pic>
    </p:spTree>
    <p:extLst>
      <p:ext uri="{BB962C8B-B14F-4D97-AF65-F5344CB8AC3E}">
        <p14:creationId xmlns:p14="http://schemas.microsoft.com/office/powerpoint/2010/main" val="22090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2AFF92E-1123-4865-95AD-54B64D12D16A}"/>
              </a:ext>
            </a:extLst>
          </p:cNvPr>
          <p:cNvSpPr>
            <a:spLocks noGrp="1"/>
          </p:cNvSpPr>
          <p:nvPr>
            <p:ph type="ctrTitle"/>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18191200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TotalTime>
  <Words>95</Words>
  <Application>Microsoft Office PowerPoint</Application>
  <PresentationFormat>Custom</PresentationFormat>
  <Paragraphs>20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ArialMT</vt:lpstr>
      <vt:lpstr>Calibri</vt:lpstr>
      <vt:lpstr>Office Theme</vt:lpstr>
      <vt:lpstr>Automating Profitable Growth™</vt:lpstr>
      <vt:lpstr>PowerPoint Presentation</vt:lpstr>
      <vt:lpstr>PowerPoint Presentation</vt:lpstr>
      <vt:lpstr>PowerPoint Presentation</vt:lpstr>
      <vt:lpstr>PowerPoint Presentation</vt:lpstr>
      <vt:lpstr>PowerPoint Presentation</vt:lpstr>
      <vt:lpstr>Automating Profitable 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47</cp:revision>
  <dcterms:created xsi:type="dcterms:W3CDTF">2016-08-01T19:14:45Z</dcterms:created>
  <dcterms:modified xsi:type="dcterms:W3CDTF">2018-04-11T06:25:20Z</dcterms:modified>
</cp:coreProperties>
</file>