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62" r:id="rId7"/>
    <p:sldId id="263" r:id="rId8"/>
    <p:sldId id="264" r:id="rId9"/>
    <p:sldId id="259" r:id="rId10"/>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099" autoAdjust="0"/>
    <p:restoredTop sz="94667" autoAdjust="0"/>
  </p:normalViewPr>
  <p:slideViewPr>
    <p:cSldViewPr snapToGrid="0" snapToObjects="1">
      <p:cViewPr varScale="1">
        <p:scale>
          <a:sx n="113" d="100"/>
          <a:sy n="113" d="100"/>
        </p:scale>
        <p:origin x="100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B3071C16-E287-4B39-BBC1-1D64B1384C17}"/>
    <pc:docChg chg="custSel addSld modSld">
      <pc:chgData name="Subhajit Ghosh" userId="c585d1f3-935b-4ece-b40b-1a6550e66d72" providerId="ADAL" clId="{B3071C16-E287-4B39-BBC1-1D64B1384C17}" dt="2018-04-16T06:19:50.205" v="66"/>
      <pc:docMkLst>
        <pc:docMk/>
      </pc:docMkLst>
      <pc:sldChg chg="modSp">
        <pc:chgData name="Subhajit Ghosh" userId="c585d1f3-935b-4ece-b40b-1a6550e66d72" providerId="ADAL" clId="{B3071C16-E287-4B39-BBC1-1D64B1384C17}" dt="2018-04-16T06:01:54.446" v="8" actId="14100"/>
        <pc:sldMkLst>
          <pc:docMk/>
          <pc:sldMk cId="2429983986" sldId="256"/>
        </pc:sldMkLst>
        <pc:spChg chg="mod">
          <ac:chgData name="Subhajit Ghosh" userId="c585d1f3-935b-4ece-b40b-1a6550e66d72" providerId="ADAL" clId="{B3071C16-E287-4B39-BBC1-1D64B1384C17}" dt="2018-04-16T06:01:54.446" v="8" actId="14100"/>
          <ac:spMkLst>
            <pc:docMk/>
            <pc:sldMk cId="2429983986" sldId="256"/>
            <ac:spMk id="6" creationId="{4F2F611E-2383-4DC9-962D-92928E36BA3F}"/>
          </ac:spMkLst>
        </pc:spChg>
      </pc:sldChg>
      <pc:sldChg chg="addSp delSp modSp modAnim">
        <pc:chgData name="Subhajit Ghosh" userId="c585d1f3-935b-4ece-b40b-1a6550e66d72" providerId="ADAL" clId="{B3071C16-E287-4B39-BBC1-1D64B1384C17}" dt="2018-04-16T06:18:59.651" v="57"/>
        <pc:sldMkLst>
          <pc:docMk/>
          <pc:sldMk cId="4142234705" sldId="257"/>
        </pc:sldMkLst>
        <pc:spChg chg="del">
          <ac:chgData name="Subhajit Ghosh" userId="c585d1f3-935b-4ece-b40b-1a6550e66d72" providerId="ADAL" clId="{B3071C16-E287-4B39-BBC1-1D64B1384C17}" dt="2018-04-16T06:03:27.972" v="16"/>
          <ac:spMkLst>
            <pc:docMk/>
            <pc:sldMk cId="4142234705" sldId="257"/>
            <ac:spMk id="2" creationId="{73CDC79A-6FAC-4D7D-B85E-15F848CECB4B}"/>
          </ac:spMkLst>
        </pc:spChg>
        <pc:spChg chg="mod">
          <ac:chgData name="Subhajit Ghosh" userId="c585d1f3-935b-4ece-b40b-1a6550e66d72" providerId="ADAL" clId="{B3071C16-E287-4B39-BBC1-1D64B1384C17}" dt="2018-04-16T06:03:34.691" v="18" actId="20577"/>
          <ac:spMkLst>
            <pc:docMk/>
            <pc:sldMk cId="4142234705" sldId="257"/>
            <ac:spMk id="3" creationId="{EE5F9CC5-5919-4A5B-B9E8-F922D9826927}"/>
          </ac:spMkLst>
        </pc:spChg>
        <pc:spChg chg="mod">
          <ac:chgData name="Subhajit Ghosh" userId="c585d1f3-935b-4ece-b40b-1a6550e66d72" providerId="ADAL" clId="{B3071C16-E287-4B39-BBC1-1D64B1384C17}" dt="2018-04-16T06:02:12.189" v="9"/>
          <ac:spMkLst>
            <pc:docMk/>
            <pc:sldMk cId="4142234705" sldId="257"/>
            <ac:spMk id="4" creationId="{3824FEB1-C6F4-4284-9EE9-2817F24A4DC0}"/>
          </ac:spMkLst>
        </pc:spChg>
        <pc:spChg chg="mod">
          <ac:chgData name="Subhajit Ghosh" userId="c585d1f3-935b-4ece-b40b-1a6550e66d72" providerId="ADAL" clId="{B3071C16-E287-4B39-BBC1-1D64B1384C17}" dt="2018-04-16T06:03:45.113" v="20" actId="2711"/>
          <ac:spMkLst>
            <pc:docMk/>
            <pc:sldMk cId="4142234705" sldId="257"/>
            <ac:spMk id="5" creationId="{C4B6616B-D638-467B-86EF-41EF776CAD4F}"/>
          </ac:spMkLst>
        </pc:spChg>
        <pc:picChg chg="add mod">
          <ac:chgData name="Subhajit Ghosh" userId="c585d1f3-935b-4ece-b40b-1a6550e66d72" providerId="ADAL" clId="{B3071C16-E287-4B39-BBC1-1D64B1384C17}" dt="2018-04-16T06:03:27.972" v="16"/>
          <ac:picMkLst>
            <pc:docMk/>
            <pc:sldMk cId="4142234705" sldId="257"/>
            <ac:picMk id="6" creationId="{B20FBAD0-2654-487B-AB14-8589B1DC4EE9}"/>
          </ac:picMkLst>
        </pc:picChg>
      </pc:sldChg>
      <pc:sldChg chg="addSp delSp modSp modAnim">
        <pc:chgData name="Subhajit Ghosh" userId="c585d1f3-935b-4ece-b40b-1a6550e66d72" providerId="ADAL" clId="{B3071C16-E287-4B39-BBC1-1D64B1384C17}" dt="2018-04-16T06:19:09.297" v="59"/>
        <pc:sldMkLst>
          <pc:docMk/>
          <pc:sldMk cId="2815277108" sldId="258"/>
        </pc:sldMkLst>
        <pc:spChg chg="mod">
          <ac:chgData name="Subhajit Ghosh" userId="c585d1f3-935b-4ece-b40b-1a6550e66d72" providerId="ADAL" clId="{B3071C16-E287-4B39-BBC1-1D64B1384C17}" dt="2018-04-16T06:02:15.760" v="10"/>
          <ac:spMkLst>
            <pc:docMk/>
            <pc:sldMk cId="2815277108" sldId="258"/>
            <ac:spMk id="6" creationId="{C656395D-0968-4CC4-83FA-27592B0EA08A}"/>
          </ac:spMkLst>
        </pc:spChg>
        <pc:spChg chg="mod">
          <ac:chgData name="Subhajit Ghosh" userId="c585d1f3-935b-4ece-b40b-1a6550e66d72" providerId="ADAL" clId="{B3071C16-E287-4B39-BBC1-1D64B1384C17}" dt="2018-04-16T06:04:07.043" v="23" actId="20577"/>
          <ac:spMkLst>
            <pc:docMk/>
            <pc:sldMk cId="2815277108" sldId="258"/>
            <ac:spMk id="7" creationId="{B46939E6-5567-4C86-97BB-FAE44A9B3871}"/>
          </ac:spMkLst>
        </pc:spChg>
        <pc:spChg chg="del">
          <ac:chgData name="Subhajit Ghosh" userId="c585d1f3-935b-4ece-b40b-1a6550e66d72" providerId="ADAL" clId="{B3071C16-E287-4B39-BBC1-1D64B1384C17}" dt="2018-04-16T06:03:59.783" v="21"/>
          <ac:spMkLst>
            <pc:docMk/>
            <pc:sldMk cId="2815277108" sldId="258"/>
            <ac:spMk id="8" creationId="{BFEE5A4F-093A-4F1A-8CC4-D4ACBD2F1C2E}"/>
          </ac:spMkLst>
        </pc:spChg>
        <pc:spChg chg="mod">
          <ac:chgData name="Subhajit Ghosh" userId="c585d1f3-935b-4ece-b40b-1a6550e66d72" providerId="ADAL" clId="{B3071C16-E287-4B39-BBC1-1D64B1384C17}" dt="2018-04-16T06:04:17.395" v="25" actId="2711"/>
          <ac:spMkLst>
            <pc:docMk/>
            <pc:sldMk cId="2815277108" sldId="258"/>
            <ac:spMk id="9" creationId="{4393C9E7-9550-4849-8115-E9C4978354A8}"/>
          </ac:spMkLst>
        </pc:spChg>
        <pc:picChg chg="add mod">
          <ac:chgData name="Subhajit Ghosh" userId="c585d1f3-935b-4ece-b40b-1a6550e66d72" providerId="ADAL" clId="{B3071C16-E287-4B39-BBC1-1D64B1384C17}" dt="2018-04-16T06:03:59.783" v="21"/>
          <ac:picMkLst>
            <pc:docMk/>
            <pc:sldMk cId="2815277108" sldId="258"/>
            <ac:picMk id="10" creationId="{84591645-A0F0-4564-B5B6-54BB022C3EA5}"/>
          </ac:picMkLst>
        </pc:picChg>
      </pc:sldChg>
      <pc:sldChg chg="addSp delSp modSp add modAnim">
        <pc:chgData name="Subhajit Ghosh" userId="c585d1f3-935b-4ece-b40b-1a6550e66d72" providerId="ADAL" clId="{B3071C16-E287-4B39-BBC1-1D64B1384C17}" dt="2018-04-16T06:19:21.672" v="60"/>
        <pc:sldMkLst>
          <pc:docMk/>
          <pc:sldMk cId="64670176" sldId="260"/>
        </pc:sldMkLst>
        <pc:spChg chg="del">
          <ac:chgData name="Subhajit Ghosh" userId="c585d1f3-935b-4ece-b40b-1a6550e66d72" providerId="ADAL" clId="{B3071C16-E287-4B39-BBC1-1D64B1384C17}" dt="2018-04-16T06:01:32.742" v="5"/>
          <ac:spMkLst>
            <pc:docMk/>
            <pc:sldMk cId="64670176" sldId="260"/>
            <ac:spMk id="2" creationId="{EDDB07F5-CEA8-41AB-88BC-0BBE25FABAF8}"/>
          </ac:spMkLst>
        </pc:spChg>
        <pc:spChg chg="del">
          <ac:chgData name="Subhajit Ghosh" userId="c585d1f3-935b-4ece-b40b-1a6550e66d72" providerId="ADAL" clId="{B3071C16-E287-4B39-BBC1-1D64B1384C17}" dt="2018-04-16T06:01:32.742" v="5"/>
          <ac:spMkLst>
            <pc:docMk/>
            <pc:sldMk cId="64670176" sldId="260"/>
            <ac:spMk id="3" creationId="{685B6A27-D48B-4372-98D4-6BD6B8A5EB91}"/>
          </ac:spMkLst>
        </pc:spChg>
        <pc:spChg chg="del">
          <ac:chgData name="Subhajit Ghosh" userId="c585d1f3-935b-4ece-b40b-1a6550e66d72" providerId="ADAL" clId="{B3071C16-E287-4B39-BBC1-1D64B1384C17}" dt="2018-04-16T06:01:32.742" v="5"/>
          <ac:spMkLst>
            <pc:docMk/>
            <pc:sldMk cId="64670176" sldId="260"/>
            <ac:spMk id="4" creationId="{3CB1CC72-5B54-436B-BF92-1EB59BFB2425}"/>
          </ac:spMkLst>
        </pc:spChg>
        <pc:spChg chg="del">
          <ac:chgData name="Subhajit Ghosh" userId="c585d1f3-935b-4ece-b40b-1a6550e66d72" providerId="ADAL" clId="{B3071C16-E287-4B39-BBC1-1D64B1384C17}" dt="2018-04-16T06:01:32.742" v="5"/>
          <ac:spMkLst>
            <pc:docMk/>
            <pc:sldMk cId="64670176" sldId="260"/>
            <ac:spMk id="5" creationId="{581C4A06-ACFE-4DB5-9168-AA5A072BDE3D}"/>
          </ac:spMkLst>
        </pc:spChg>
        <pc:spChg chg="add mod">
          <ac:chgData name="Subhajit Ghosh" userId="c585d1f3-935b-4ece-b40b-1a6550e66d72" providerId="ADAL" clId="{B3071C16-E287-4B39-BBC1-1D64B1384C17}" dt="2018-04-16T06:02:17.589" v="11"/>
          <ac:spMkLst>
            <pc:docMk/>
            <pc:sldMk cId="64670176" sldId="260"/>
            <ac:spMk id="6" creationId="{D49D111C-1F78-4DD5-8209-0023C958EDB4}"/>
          </ac:spMkLst>
        </pc:spChg>
        <pc:spChg chg="add mod">
          <ac:chgData name="Subhajit Ghosh" userId="c585d1f3-935b-4ece-b40b-1a6550e66d72" providerId="ADAL" clId="{B3071C16-E287-4B39-BBC1-1D64B1384C17}" dt="2018-04-16T06:05:48.741" v="29"/>
          <ac:spMkLst>
            <pc:docMk/>
            <pc:sldMk cId="64670176" sldId="260"/>
            <ac:spMk id="7" creationId="{F71D1241-01C5-4662-86E4-3F0A5F8BD25A}"/>
          </ac:spMkLst>
        </pc:spChg>
        <pc:spChg chg="add del mod">
          <ac:chgData name="Subhajit Ghosh" userId="c585d1f3-935b-4ece-b40b-1a6550e66d72" providerId="ADAL" clId="{B3071C16-E287-4B39-BBC1-1D64B1384C17}" dt="2018-04-16T06:05:27.041" v="26"/>
          <ac:spMkLst>
            <pc:docMk/>
            <pc:sldMk cId="64670176" sldId="260"/>
            <ac:spMk id="8" creationId="{D11B3CC0-62B6-4243-8476-B47DAD32CC38}"/>
          </ac:spMkLst>
        </pc:spChg>
        <pc:spChg chg="add mod">
          <ac:chgData name="Subhajit Ghosh" userId="c585d1f3-935b-4ece-b40b-1a6550e66d72" providerId="ADAL" clId="{B3071C16-E287-4B39-BBC1-1D64B1384C17}" dt="2018-04-16T06:05:42.899" v="28" actId="2711"/>
          <ac:spMkLst>
            <pc:docMk/>
            <pc:sldMk cId="64670176" sldId="260"/>
            <ac:spMk id="9" creationId="{BA910F69-F81C-42DC-9575-983F8EE0C2CE}"/>
          </ac:spMkLst>
        </pc:spChg>
        <pc:picChg chg="add mod">
          <ac:chgData name="Subhajit Ghosh" userId="c585d1f3-935b-4ece-b40b-1a6550e66d72" providerId="ADAL" clId="{B3071C16-E287-4B39-BBC1-1D64B1384C17}" dt="2018-04-16T06:05:27.041" v="26"/>
          <ac:picMkLst>
            <pc:docMk/>
            <pc:sldMk cId="64670176" sldId="260"/>
            <ac:picMk id="10" creationId="{004C81BC-DF85-45C1-9A93-3494582761E7}"/>
          </ac:picMkLst>
        </pc:picChg>
      </pc:sldChg>
      <pc:sldChg chg="addSp delSp modSp add modAnim">
        <pc:chgData name="Subhajit Ghosh" userId="c585d1f3-935b-4ece-b40b-1a6550e66d72" providerId="ADAL" clId="{B3071C16-E287-4B39-BBC1-1D64B1384C17}" dt="2018-04-16T06:19:29.948" v="62"/>
        <pc:sldMkLst>
          <pc:docMk/>
          <pc:sldMk cId="4025669002" sldId="261"/>
        </pc:sldMkLst>
        <pc:spChg chg="del">
          <ac:chgData name="Subhajit Ghosh" userId="c585d1f3-935b-4ece-b40b-1a6550e66d72" providerId="ADAL" clId="{B3071C16-E287-4B39-BBC1-1D64B1384C17}" dt="2018-04-16T06:06:02.977" v="30"/>
          <ac:spMkLst>
            <pc:docMk/>
            <pc:sldMk cId="4025669002" sldId="261"/>
            <ac:spMk id="2" creationId="{4B6904DF-A270-42BC-81A3-4BBB4D391528}"/>
          </ac:spMkLst>
        </pc:spChg>
        <pc:spChg chg="del">
          <ac:chgData name="Subhajit Ghosh" userId="c585d1f3-935b-4ece-b40b-1a6550e66d72" providerId="ADAL" clId="{B3071C16-E287-4B39-BBC1-1D64B1384C17}" dt="2018-04-16T06:06:19.662" v="33" actId="478"/>
          <ac:spMkLst>
            <pc:docMk/>
            <pc:sldMk cId="4025669002" sldId="261"/>
            <ac:spMk id="3" creationId="{C774760C-82E1-4429-ADB0-9FF1888693A8}"/>
          </ac:spMkLst>
        </pc:spChg>
        <pc:spChg chg="mod">
          <ac:chgData name="Subhajit Ghosh" userId="c585d1f3-935b-4ece-b40b-1a6550e66d72" providerId="ADAL" clId="{B3071C16-E287-4B39-BBC1-1D64B1384C17}" dt="2018-04-16T06:02:19.635" v="12"/>
          <ac:spMkLst>
            <pc:docMk/>
            <pc:sldMk cId="4025669002" sldId="261"/>
            <ac:spMk id="4" creationId="{D42894F2-4680-4432-AAAA-F23BFE66CDF6}"/>
          </ac:spMkLst>
        </pc:spChg>
        <pc:spChg chg="mod">
          <ac:chgData name="Subhajit Ghosh" userId="c585d1f3-935b-4ece-b40b-1a6550e66d72" providerId="ADAL" clId="{B3071C16-E287-4B39-BBC1-1D64B1384C17}" dt="2018-04-16T06:06:22.615" v="34" actId="14100"/>
          <ac:spMkLst>
            <pc:docMk/>
            <pc:sldMk cId="4025669002" sldId="261"/>
            <ac:spMk id="5" creationId="{536A9C0A-1825-4C1D-B209-FDFC0E122A95}"/>
          </ac:spMkLst>
        </pc:spChg>
        <pc:picChg chg="add mod">
          <ac:chgData name="Subhajit Ghosh" userId="c585d1f3-935b-4ece-b40b-1a6550e66d72" providerId="ADAL" clId="{B3071C16-E287-4B39-BBC1-1D64B1384C17}" dt="2018-04-16T06:06:02.977" v="30"/>
          <ac:picMkLst>
            <pc:docMk/>
            <pc:sldMk cId="4025669002" sldId="261"/>
            <ac:picMk id="6" creationId="{BEA7C4FC-19C3-4FD3-9D7A-F5A727542335}"/>
          </ac:picMkLst>
        </pc:picChg>
      </pc:sldChg>
      <pc:sldChg chg="addSp delSp modSp add modAnim">
        <pc:chgData name="Subhajit Ghosh" userId="c585d1f3-935b-4ece-b40b-1a6550e66d72" providerId="ADAL" clId="{B3071C16-E287-4B39-BBC1-1D64B1384C17}" dt="2018-04-16T06:19:40.814" v="64"/>
        <pc:sldMkLst>
          <pc:docMk/>
          <pc:sldMk cId="123310449" sldId="262"/>
        </pc:sldMkLst>
        <pc:spChg chg="del">
          <ac:chgData name="Subhajit Ghosh" userId="c585d1f3-935b-4ece-b40b-1a6550e66d72" providerId="ADAL" clId="{B3071C16-E287-4B39-BBC1-1D64B1384C17}" dt="2018-04-16T06:01:32.742" v="5"/>
          <ac:spMkLst>
            <pc:docMk/>
            <pc:sldMk cId="123310449" sldId="262"/>
            <ac:spMk id="2" creationId="{2AFECE70-3EE9-4783-B6F5-EF76531E0AFE}"/>
          </ac:spMkLst>
        </pc:spChg>
        <pc:spChg chg="del">
          <ac:chgData name="Subhajit Ghosh" userId="c585d1f3-935b-4ece-b40b-1a6550e66d72" providerId="ADAL" clId="{B3071C16-E287-4B39-BBC1-1D64B1384C17}" dt="2018-04-16T06:01:32.742" v="5"/>
          <ac:spMkLst>
            <pc:docMk/>
            <pc:sldMk cId="123310449" sldId="262"/>
            <ac:spMk id="3" creationId="{593A08C7-34B5-4064-8F7A-C0D5370EF23F}"/>
          </ac:spMkLst>
        </pc:spChg>
        <pc:spChg chg="del">
          <ac:chgData name="Subhajit Ghosh" userId="c585d1f3-935b-4ece-b40b-1a6550e66d72" providerId="ADAL" clId="{B3071C16-E287-4B39-BBC1-1D64B1384C17}" dt="2018-04-16T06:01:32.742" v="5"/>
          <ac:spMkLst>
            <pc:docMk/>
            <pc:sldMk cId="123310449" sldId="262"/>
            <ac:spMk id="4" creationId="{5923E9C9-91BB-4F19-A9CB-C3432A6F273A}"/>
          </ac:spMkLst>
        </pc:spChg>
        <pc:spChg chg="del">
          <ac:chgData name="Subhajit Ghosh" userId="c585d1f3-935b-4ece-b40b-1a6550e66d72" providerId="ADAL" clId="{B3071C16-E287-4B39-BBC1-1D64B1384C17}" dt="2018-04-16T06:01:32.742" v="5"/>
          <ac:spMkLst>
            <pc:docMk/>
            <pc:sldMk cId="123310449" sldId="262"/>
            <ac:spMk id="5" creationId="{020332A5-F8B3-4941-A845-DDEB8CD08E92}"/>
          </ac:spMkLst>
        </pc:spChg>
        <pc:spChg chg="add mod">
          <ac:chgData name="Subhajit Ghosh" userId="c585d1f3-935b-4ece-b40b-1a6550e66d72" providerId="ADAL" clId="{B3071C16-E287-4B39-BBC1-1D64B1384C17}" dt="2018-04-16T06:02:21.406" v="13"/>
          <ac:spMkLst>
            <pc:docMk/>
            <pc:sldMk cId="123310449" sldId="262"/>
            <ac:spMk id="6" creationId="{6E8BC873-42FD-414F-9B2E-0D54C803659A}"/>
          </ac:spMkLst>
        </pc:spChg>
        <pc:spChg chg="add del mod">
          <ac:chgData name="Subhajit Ghosh" userId="c585d1f3-935b-4ece-b40b-1a6550e66d72" providerId="ADAL" clId="{B3071C16-E287-4B39-BBC1-1D64B1384C17}" dt="2018-04-16T06:06:49.599" v="38" actId="478"/>
          <ac:spMkLst>
            <pc:docMk/>
            <pc:sldMk cId="123310449" sldId="262"/>
            <ac:spMk id="7" creationId="{ABEDD61A-F0E7-4ECA-A0B5-16732932AF24}"/>
          </ac:spMkLst>
        </pc:spChg>
        <pc:spChg chg="add del mod">
          <ac:chgData name="Subhajit Ghosh" userId="c585d1f3-935b-4ece-b40b-1a6550e66d72" providerId="ADAL" clId="{B3071C16-E287-4B39-BBC1-1D64B1384C17}" dt="2018-04-16T06:06:38.319" v="35"/>
          <ac:spMkLst>
            <pc:docMk/>
            <pc:sldMk cId="123310449" sldId="262"/>
            <ac:spMk id="8" creationId="{D8BBADB3-DF14-400E-BB43-5643CE5EB77F}"/>
          </ac:spMkLst>
        </pc:spChg>
        <pc:spChg chg="add mod">
          <ac:chgData name="Subhajit Ghosh" userId="c585d1f3-935b-4ece-b40b-1a6550e66d72" providerId="ADAL" clId="{B3071C16-E287-4B39-BBC1-1D64B1384C17}" dt="2018-04-16T06:18:27.868" v="53" actId="14100"/>
          <ac:spMkLst>
            <pc:docMk/>
            <pc:sldMk cId="123310449" sldId="262"/>
            <ac:spMk id="9" creationId="{2487324B-583A-4248-8916-F9AD4C3D7DA5}"/>
          </ac:spMkLst>
        </pc:spChg>
        <pc:picChg chg="add mod">
          <ac:chgData name="Subhajit Ghosh" userId="c585d1f3-935b-4ece-b40b-1a6550e66d72" providerId="ADAL" clId="{B3071C16-E287-4B39-BBC1-1D64B1384C17}" dt="2018-04-16T06:06:38.319" v="35"/>
          <ac:picMkLst>
            <pc:docMk/>
            <pc:sldMk cId="123310449" sldId="262"/>
            <ac:picMk id="10" creationId="{F27EBF81-79D1-447C-BB34-2AA2D69D549A}"/>
          </ac:picMkLst>
        </pc:picChg>
      </pc:sldChg>
      <pc:sldChg chg="addSp delSp modSp add modAnim">
        <pc:chgData name="Subhajit Ghosh" userId="c585d1f3-935b-4ece-b40b-1a6550e66d72" providerId="ADAL" clId="{B3071C16-E287-4B39-BBC1-1D64B1384C17}" dt="2018-04-16T06:19:46.705" v="65"/>
        <pc:sldMkLst>
          <pc:docMk/>
          <pc:sldMk cId="1481371309" sldId="263"/>
        </pc:sldMkLst>
        <pc:spChg chg="del">
          <ac:chgData name="Subhajit Ghosh" userId="c585d1f3-935b-4ece-b40b-1a6550e66d72" providerId="ADAL" clId="{B3071C16-E287-4B39-BBC1-1D64B1384C17}" dt="2018-04-16T06:07:18.816" v="44"/>
          <ac:spMkLst>
            <pc:docMk/>
            <pc:sldMk cId="1481371309" sldId="263"/>
            <ac:spMk id="2" creationId="{7252F2CC-7752-42B9-BA76-89B6B37A76A0}"/>
          </ac:spMkLst>
        </pc:spChg>
        <pc:spChg chg="del">
          <ac:chgData name="Subhajit Ghosh" userId="c585d1f3-935b-4ece-b40b-1a6550e66d72" providerId="ADAL" clId="{B3071C16-E287-4B39-BBC1-1D64B1384C17}" dt="2018-04-16T06:07:05.556" v="40" actId="478"/>
          <ac:spMkLst>
            <pc:docMk/>
            <pc:sldMk cId="1481371309" sldId="263"/>
            <ac:spMk id="3" creationId="{845B0C0B-882E-41D5-A7E4-9669A7217F4C}"/>
          </ac:spMkLst>
        </pc:spChg>
        <pc:spChg chg="mod">
          <ac:chgData name="Subhajit Ghosh" userId="c585d1f3-935b-4ece-b40b-1a6550e66d72" providerId="ADAL" clId="{B3071C16-E287-4B39-BBC1-1D64B1384C17}" dt="2018-04-16T06:02:23.251" v="14"/>
          <ac:spMkLst>
            <pc:docMk/>
            <pc:sldMk cId="1481371309" sldId="263"/>
            <ac:spMk id="4" creationId="{5D245679-45AC-4101-8589-134B06C753BD}"/>
          </ac:spMkLst>
        </pc:spChg>
        <pc:spChg chg="mod">
          <ac:chgData name="Subhajit Ghosh" userId="c585d1f3-935b-4ece-b40b-1a6550e66d72" providerId="ADAL" clId="{B3071C16-E287-4B39-BBC1-1D64B1384C17}" dt="2018-04-16T06:07:26.410" v="46" actId="2711"/>
          <ac:spMkLst>
            <pc:docMk/>
            <pc:sldMk cId="1481371309" sldId="263"/>
            <ac:spMk id="5" creationId="{84A69777-CB7E-4563-A018-94EE388A9B59}"/>
          </ac:spMkLst>
        </pc:spChg>
        <pc:picChg chg="add del">
          <ac:chgData name="Subhajit Ghosh" userId="c585d1f3-935b-4ece-b40b-1a6550e66d72" providerId="ADAL" clId="{B3071C16-E287-4B39-BBC1-1D64B1384C17}" dt="2018-04-16T06:07:16.910" v="43" actId="478"/>
          <ac:picMkLst>
            <pc:docMk/>
            <pc:sldMk cId="1481371309" sldId="263"/>
            <ac:picMk id="6" creationId="{03832803-306E-4684-8FB2-287514BCBE31}"/>
          </ac:picMkLst>
        </pc:picChg>
        <pc:picChg chg="add mod">
          <ac:chgData name="Subhajit Ghosh" userId="c585d1f3-935b-4ece-b40b-1a6550e66d72" providerId="ADAL" clId="{B3071C16-E287-4B39-BBC1-1D64B1384C17}" dt="2018-04-16T06:07:18.816" v="44"/>
          <ac:picMkLst>
            <pc:docMk/>
            <pc:sldMk cId="1481371309" sldId="263"/>
            <ac:picMk id="7" creationId="{9D8E2F90-E7C6-4F33-8B39-922CB9E5E611}"/>
          </ac:picMkLst>
        </pc:picChg>
      </pc:sldChg>
      <pc:sldChg chg="addSp delSp modSp add modAnim">
        <pc:chgData name="Subhajit Ghosh" userId="c585d1f3-935b-4ece-b40b-1a6550e66d72" providerId="ADAL" clId="{B3071C16-E287-4B39-BBC1-1D64B1384C17}" dt="2018-04-16T06:19:50.205" v="66"/>
        <pc:sldMkLst>
          <pc:docMk/>
          <pc:sldMk cId="123145776" sldId="264"/>
        </pc:sldMkLst>
        <pc:spChg chg="del">
          <ac:chgData name="Subhajit Ghosh" userId="c585d1f3-935b-4ece-b40b-1a6550e66d72" providerId="ADAL" clId="{B3071C16-E287-4B39-BBC1-1D64B1384C17}" dt="2018-04-16T06:01:32.742" v="5"/>
          <ac:spMkLst>
            <pc:docMk/>
            <pc:sldMk cId="123145776" sldId="264"/>
            <ac:spMk id="2" creationId="{082FDEB7-F4DB-4B8D-BE7A-703CFE62BDD0}"/>
          </ac:spMkLst>
        </pc:spChg>
        <pc:spChg chg="del">
          <ac:chgData name="Subhajit Ghosh" userId="c585d1f3-935b-4ece-b40b-1a6550e66d72" providerId="ADAL" clId="{B3071C16-E287-4B39-BBC1-1D64B1384C17}" dt="2018-04-16T06:01:32.742" v="5"/>
          <ac:spMkLst>
            <pc:docMk/>
            <pc:sldMk cId="123145776" sldId="264"/>
            <ac:spMk id="3" creationId="{06742447-0DC8-4627-BDD0-056D9757A083}"/>
          </ac:spMkLst>
        </pc:spChg>
        <pc:spChg chg="del">
          <ac:chgData name="Subhajit Ghosh" userId="c585d1f3-935b-4ece-b40b-1a6550e66d72" providerId="ADAL" clId="{B3071C16-E287-4B39-BBC1-1D64B1384C17}" dt="2018-04-16T06:01:32.742" v="5"/>
          <ac:spMkLst>
            <pc:docMk/>
            <pc:sldMk cId="123145776" sldId="264"/>
            <ac:spMk id="4" creationId="{F45E7E78-094F-476C-A3BF-D109D2FB5446}"/>
          </ac:spMkLst>
        </pc:spChg>
        <pc:spChg chg="del">
          <ac:chgData name="Subhajit Ghosh" userId="c585d1f3-935b-4ece-b40b-1a6550e66d72" providerId="ADAL" clId="{B3071C16-E287-4B39-BBC1-1D64B1384C17}" dt="2018-04-16T06:01:32.742" v="5"/>
          <ac:spMkLst>
            <pc:docMk/>
            <pc:sldMk cId="123145776" sldId="264"/>
            <ac:spMk id="5" creationId="{D708DBC3-E647-4ED3-BD93-237A3E19A8FC}"/>
          </ac:spMkLst>
        </pc:spChg>
        <pc:spChg chg="add mod">
          <ac:chgData name="Subhajit Ghosh" userId="c585d1f3-935b-4ece-b40b-1a6550e66d72" providerId="ADAL" clId="{B3071C16-E287-4B39-BBC1-1D64B1384C17}" dt="2018-04-16T06:02:24.970" v="15"/>
          <ac:spMkLst>
            <pc:docMk/>
            <pc:sldMk cId="123145776" sldId="264"/>
            <ac:spMk id="6" creationId="{F1632D55-D9F2-462A-8CEE-6D347B18031F}"/>
          </ac:spMkLst>
        </pc:spChg>
        <pc:spChg chg="add mod">
          <ac:chgData name="Subhajit Ghosh" userId="c585d1f3-935b-4ece-b40b-1a6550e66d72" providerId="ADAL" clId="{B3071C16-E287-4B39-BBC1-1D64B1384C17}" dt="2018-04-16T06:07:59.831" v="50"/>
          <ac:spMkLst>
            <pc:docMk/>
            <pc:sldMk cId="123145776" sldId="264"/>
            <ac:spMk id="7" creationId="{8614965A-310E-4714-9F50-70791083C6F7}"/>
          </ac:spMkLst>
        </pc:spChg>
        <pc:spChg chg="add del mod">
          <ac:chgData name="Subhajit Ghosh" userId="c585d1f3-935b-4ece-b40b-1a6550e66d72" providerId="ADAL" clId="{B3071C16-E287-4B39-BBC1-1D64B1384C17}" dt="2018-04-16T06:07:41.973" v="47"/>
          <ac:spMkLst>
            <pc:docMk/>
            <pc:sldMk cId="123145776" sldId="264"/>
            <ac:spMk id="8" creationId="{EEA34F48-8346-4E57-A015-38E1B904FD13}"/>
          </ac:spMkLst>
        </pc:spChg>
        <pc:spChg chg="add mod">
          <ac:chgData name="Subhajit Ghosh" userId="c585d1f3-935b-4ece-b40b-1a6550e66d72" providerId="ADAL" clId="{B3071C16-E287-4B39-BBC1-1D64B1384C17}" dt="2018-04-16T06:07:54.456" v="49" actId="2711"/>
          <ac:spMkLst>
            <pc:docMk/>
            <pc:sldMk cId="123145776" sldId="264"/>
            <ac:spMk id="9" creationId="{328286F9-3230-450C-98DD-774916791EC6}"/>
          </ac:spMkLst>
        </pc:spChg>
        <pc:picChg chg="add mod">
          <ac:chgData name="Subhajit Ghosh" userId="c585d1f3-935b-4ece-b40b-1a6550e66d72" providerId="ADAL" clId="{B3071C16-E287-4B39-BBC1-1D64B1384C17}" dt="2018-04-16T06:07:41.973" v="47"/>
          <ac:picMkLst>
            <pc:docMk/>
            <pc:sldMk cId="123145776" sldId="264"/>
            <ac:picMk id="10" creationId="{6DC0FEAC-9981-47F0-9677-97EB430C16DC}"/>
          </ac:picMkLst>
        </pc:picChg>
      </pc:sldChg>
    </pc:docChg>
  </pc:docChgLst>
  <pc:docChgLst>
    <pc:chgData name="Subhajit Ghosh" userId="c585d1f3-935b-4ece-b40b-1a6550e66d72" providerId="ADAL" clId="{BBE14A2F-F588-4B02-86B9-2522B9B1F0D3}"/>
    <pc:docChg chg="undo custSel addSld delSld modSld modMainMaster">
      <pc:chgData name="Subhajit Ghosh" userId="c585d1f3-935b-4ece-b40b-1a6550e66d72" providerId="ADAL" clId="{BBE14A2F-F588-4B02-86B9-2522B9B1F0D3}" dt="2018-04-10T07:00:59.277" v="62"/>
      <pc:docMkLst>
        <pc:docMk/>
      </pc:docMkLst>
      <pc:sldChg chg="addSp delSp modSp">
        <pc:chgData name="Subhajit Ghosh" userId="c585d1f3-935b-4ece-b40b-1a6550e66d72" providerId="ADAL" clId="{BBE14A2F-F588-4B02-86B9-2522B9B1F0D3}" dt="2018-04-09T13:50:37.273" v="54" actId="120"/>
        <pc:sldMkLst>
          <pc:docMk/>
          <pc:sldMk cId="2429983986" sldId="256"/>
        </pc:sldMkLst>
        <pc:spChg chg="del">
          <ac:chgData name="Subhajit Ghosh" userId="c585d1f3-935b-4ece-b40b-1a6550e66d72" providerId="ADAL" clId="{BBE14A2F-F588-4B02-86B9-2522B9B1F0D3}" dt="2018-04-09T10:53:27.229" v="45" actId="478"/>
          <ac:spMkLst>
            <pc:docMk/>
            <pc:sldMk cId="2429983986" sldId="256"/>
            <ac:spMk id="2" creationId="{6C508723-A199-4A13-BFDA-DFEB486D7D46}"/>
          </ac:spMkLst>
        </pc:spChg>
        <pc:spChg chg="del">
          <ac:chgData name="Subhajit Ghosh" userId="c585d1f3-935b-4ece-b40b-1a6550e66d72" providerId="ADAL" clId="{BBE14A2F-F588-4B02-86B9-2522B9B1F0D3}" dt="2018-04-06T07:31:01.523" v="20" actId="478"/>
          <ac:spMkLst>
            <pc:docMk/>
            <pc:sldMk cId="2429983986" sldId="256"/>
            <ac:spMk id="3" creationId="{7E4FE485-5D4A-4710-9DC2-43849FAADD96}"/>
          </ac:spMkLst>
        </pc:spChg>
        <pc:spChg chg="add del">
          <ac:chgData name="Subhajit Ghosh" userId="c585d1f3-935b-4ece-b40b-1a6550e66d72" providerId="ADAL" clId="{BBE14A2F-F588-4B02-86B9-2522B9B1F0D3}" dt="2018-04-09T10:53:22.809" v="44" actId="120"/>
          <ac:spMkLst>
            <pc:docMk/>
            <pc:sldMk cId="2429983986" sldId="256"/>
            <ac:spMk id="4" creationId="{1892FE52-5B23-4EF6-9641-31CCB6E79AEA}"/>
          </ac:spMkLst>
        </pc:spChg>
        <pc:spChg chg="del">
          <ac:chgData name="Subhajit Ghosh" userId="c585d1f3-935b-4ece-b40b-1a6550e66d72" providerId="ADAL" clId="{BBE14A2F-F588-4B02-86B9-2522B9B1F0D3}" dt="2018-04-06T07:31:03.502" v="21" actId="478"/>
          <ac:spMkLst>
            <pc:docMk/>
            <pc:sldMk cId="2429983986" sldId="256"/>
            <ac:spMk id="4" creationId="{0A410509-E340-4197-8EB4-8241A52A89B6}"/>
          </ac:spMkLst>
        </pc:spChg>
        <pc:spChg chg="add del mod">
          <ac:chgData name="Subhajit Ghosh" userId="c585d1f3-935b-4ece-b40b-1a6550e66d72" providerId="ADAL" clId="{BBE14A2F-F588-4B02-86B9-2522B9B1F0D3}" dt="2018-04-09T10:54:20.761" v="47" actId="120"/>
          <ac:spMkLst>
            <pc:docMk/>
            <pc:sldMk cId="2429983986" sldId="256"/>
            <ac:spMk id="5" creationId="{4F730417-EAC3-4E14-BCAD-EEFFBD57729A}"/>
          </ac:spMkLst>
        </pc:spChg>
        <pc:spChg chg="del">
          <ac:chgData name="Subhajit Ghosh" userId="c585d1f3-935b-4ece-b40b-1a6550e66d72" providerId="ADAL" clId="{BBE14A2F-F588-4B02-86B9-2522B9B1F0D3}" dt="2018-04-06T07:31:04.648" v="22" actId="478"/>
          <ac:spMkLst>
            <pc:docMk/>
            <pc:sldMk cId="2429983986" sldId="256"/>
            <ac:spMk id="5" creationId="{4C5CA7E0-9A9D-4D4C-90C8-D8E2703F51BF}"/>
          </ac:spMkLst>
        </pc:spChg>
        <pc:spChg chg="add">
          <ac:chgData name="Subhajit Ghosh" userId="c585d1f3-935b-4ece-b40b-1a6550e66d72" providerId="ADAL" clId="{BBE14A2F-F588-4B02-86B9-2522B9B1F0D3}" dt="2018-04-06T07:31:05.960" v="23" actId="120"/>
          <ac:spMkLst>
            <pc:docMk/>
            <pc:sldMk cId="2429983986" sldId="256"/>
            <ac:spMk id="6" creationId="{4F2F611E-2383-4DC9-962D-92928E36BA3F}"/>
          </ac:spMkLst>
        </pc:spChg>
        <pc:spChg chg="add mod">
          <ac:chgData name="Subhajit Ghosh" userId="c585d1f3-935b-4ece-b40b-1a6550e66d72" providerId="ADAL" clId="{BBE14A2F-F588-4B02-86B9-2522B9B1F0D3}" dt="2018-04-09T13:50:37.273" v="54" actId="120"/>
          <ac:spMkLst>
            <pc:docMk/>
            <pc:sldMk cId="2429983986" sldId="256"/>
            <ac:spMk id="7" creationId="{7AFA761F-FDD9-4743-A011-446AD91F8115}"/>
          </ac:spMkLst>
        </pc:spChg>
      </pc:sldChg>
      <pc:sldChg chg="addSp delSp modSp">
        <pc:chgData name="Subhajit Ghosh" userId="c585d1f3-935b-4ece-b40b-1a6550e66d72" providerId="ADAL" clId="{BBE14A2F-F588-4B02-86B9-2522B9B1F0D3}" dt="2018-04-09T13:50:50.116" v="55" actId="120"/>
        <pc:sldMkLst>
          <pc:docMk/>
          <pc:sldMk cId="1819120097" sldId="259"/>
        </pc:sldMkLst>
        <pc:spChg chg="add del mod">
          <ac:chgData name="Subhajit Ghosh" userId="c585d1f3-935b-4ece-b40b-1a6550e66d72" providerId="ADAL" clId="{BBE14A2F-F588-4B02-86B9-2522B9B1F0D3}" dt="2018-04-09T10:54:32.104" v="48" actId="120"/>
          <ac:spMkLst>
            <pc:docMk/>
            <pc:sldMk cId="1819120097" sldId="259"/>
            <ac:spMk id="3" creationId="{92F6C8A4-5D48-4271-86B6-527694A7CFDA}"/>
          </ac:spMkLst>
        </pc:spChg>
        <pc:spChg chg="add mod">
          <ac:chgData name="Subhajit Ghosh" userId="c585d1f3-935b-4ece-b40b-1a6550e66d72" providerId="ADAL" clId="{BBE14A2F-F588-4B02-86B9-2522B9B1F0D3}" dt="2018-04-09T13:50:50.116" v="55" actId="120"/>
          <ac:spMkLst>
            <pc:docMk/>
            <pc:sldMk cId="1819120097" sldId="259"/>
            <ac:spMk id="5" creationId="{BAF20E3C-DC79-4834-B09E-24F1E286C71B}"/>
          </ac:spMkLst>
        </pc:spChg>
        <pc:spChg chg="del">
          <ac:chgData name="Subhajit Ghosh" userId="c585d1f3-935b-4ece-b40b-1a6550e66d72" providerId="ADAL" clId="{BBE14A2F-F588-4B02-86B9-2522B9B1F0D3}" dt="2018-04-09T10:53:38.259" v="46" actId="478"/>
          <ac:spMkLst>
            <pc:docMk/>
            <pc:sldMk cId="1819120097" sldId="259"/>
            <ac:spMk id="6" creationId="{FD03E287-7F42-44CC-89A2-236C7F5E5D51}"/>
          </ac:spMkLst>
        </pc:spChg>
      </pc:sldChg>
      <pc:sldMasterChg chg="modSldLayout">
        <pc:chgData name="Subhajit Ghosh" userId="c585d1f3-935b-4ece-b40b-1a6550e66d72" providerId="ADAL" clId="{BBE14A2F-F588-4B02-86B9-2522B9B1F0D3}" dt="2018-04-10T06:43:50.233" v="60"/>
        <pc:sldMasterMkLst>
          <pc:docMk/>
          <pc:sldMasterMk cId="1867618857" sldId="2147483651"/>
        </pc:sldMasterMkLst>
        <pc:sldLayoutChg chg="addSp delSp modSp">
          <pc:chgData name="Subhajit Ghosh" userId="c585d1f3-935b-4ece-b40b-1a6550e66d72" providerId="ADAL" clId="{BBE14A2F-F588-4B02-86B9-2522B9B1F0D3}" dt="2018-04-10T06:43:50.233" v="60"/>
          <pc:sldLayoutMkLst>
            <pc:docMk/>
            <pc:sldMasterMk cId="1867618857" sldId="2147483651"/>
            <pc:sldLayoutMk cId="313042061" sldId="2147483655"/>
          </pc:sldLayoutMkLst>
          <pc:spChg chg="del">
            <ac:chgData name="Subhajit Ghosh" userId="c585d1f3-935b-4ece-b40b-1a6550e66d72" providerId="ADAL" clId="{BBE14A2F-F588-4B02-86B9-2522B9B1F0D3}" dt="2018-04-06T07:29:41.185" v="0" actId="478"/>
            <ac:spMkLst>
              <pc:docMk/>
              <pc:sldMasterMk cId="1867618857" sldId="2147483651"/>
              <pc:sldLayoutMk cId="313042061" sldId="2147483655"/>
              <ac:spMk id="6" creationId="{00000000-0000-0000-0000-000000000000}"/>
            </ac:spMkLst>
          </pc:spChg>
          <pc:spChg chg="del">
            <ac:chgData name="Subhajit Ghosh" userId="c585d1f3-935b-4ece-b40b-1a6550e66d72" providerId="ADAL" clId="{BBE14A2F-F588-4B02-86B9-2522B9B1F0D3}" dt="2018-04-06T07:29:41.185" v="0" actId="478"/>
            <ac:spMkLst>
              <pc:docMk/>
              <pc:sldMasterMk cId="1867618857" sldId="2147483651"/>
              <pc:sldLayoutMk cId="313042061" sldId="2147483655"/>
              <ac:spMk id="8" creationId="{00000000-0000-0000-0000-000000000000}"/>
            </ac:spMkLst>
          </pc:spChg>
          <pc:spChg chg="add del mod">
            <ac:chgData name="Subhajit Ghosh" userId="c585d1f3-935b-4ece-b40b-1a6550e66d72" providerId="ADAL" clId="{BBE14A2F-F588-4B02-86B9-2522B9B1F0D3}" dt="2018-04-06T07:30:33.466" v="14" actId="478"/>
            <ac:spMkLst>
              <pc:docMk/>
              <pc:sldMasterMk cId="1867618857" sldId="2147483651"/>
              <pc:sldLayoutMk cId="313042061" sldId="2147483655"/>
              <ac:spMk id="9" creationId="{A22224D2-1C96-46D8-BBB4-54709F40C9B2}"/>
            </ac:spMkLst>
          </pc:spChg>
          <pc:spChg chg="add">
            <ac:chgData name="Subhajit Ghosh" userId="c585d1f3-935b-4ece-b40b-1a6550e66d72" providerId="ADAL" clId="{BBE14A2F-F588-4B02-86B9-2522B9B1F0D3}" dt="2018-04-10T06:43:50.233" v="60"/>
            <ac:spMkLst>
              <pc:docMk/>
              <pc:sldMasterMk cId="1867618857" sldId="2147483651"/>
              <pc:sldLayoutMk cId="313042061" sldId="2147483655"/>
              <ac:spMk id="9" creationId="{391845BF-683B-4B57-9AED-9B1233B5B664}"/>
            </ac:spMkLst>
          </pc:spChg>
          <pc:spChg chg="del">
            <ac:chgData name="Subhajit Ghosh" userId="c585d1f3-935b-4ece-b40b-1a6550e66d72" providerId="ADAL" clId="{BBE14A2F-F588-4B02-86B9-2522B9B1F0D3}" dt="2018-04-06T07:29:41.185" v="0" actId="478"/>
            <ac:spMkLst>
              <pc:docMk/>
              <pc:sldMasterMk cId="1867618857" sldId="2147483651"/>
              <pc:sldLayoutMk cId="313042061" sldId="2147483655"/>
              <ac:spMk id="15" creationId="{00000000-0000-0000-0000-000000000000}"/>
            </ac:spMkLst>
          </pc:spChg>
          <pc:spChg chg="add del">
            <ac:chgData name="Subhajit Ghosh" userId="c585d1f3-935b-4ece-b40b-1a6550e66d72" providerId="ADAL" clId="{BBE14A2F-F588-4B02-86B9-2522B9B1F0D3}" dt="2018-04-06T07:30:33.466" v="14" actId="478"/>
            <ac:spMkLst>
              <pc:docMk/>
              <pc:sldMasterMk cId="1867618857" sldId="2147483651"/>
              <pc:sldLayoutMk cId="313042061" sldId="2147483655"/>
              <ac:spMk id="16" creationId="{FF90623D-2851-42B7-A4E9-95CCAE8EE834}"/>
            </ac:spMkLst>
          </pc:spChg>
          <pc:spChg chg="del">
            <ac:chgData name="Subhajit Ghosh" userId="c585d1f3-935b-4ece-b40b-1a6550e66d72" providerId="ADAL" clId="{BBE14A2F-F588-4B02-86B9-2522B9B1F0D3}" dt="2018-04-06T07:29:41.185" v="0" actId="478"/>
            <ac:spMkLst>
              <pc:docMk/>
              <pc:sldMasterMk cId="1867618857" sldId="2147483651"/>
              <pc:sldLayoutMk cId="313042061" sldId="2147483655"/>
              <ac:spMk id="17" creationId="{00000000-0000-0000-0000-000000000000}"/>
            </ac:spMkLst>
          </pc:spChg>
          <pc:spChg chg="add del mod">
            <ac:chgData name="Subhajit Ghosh" userId="c585d1f3-935b-4ece-b40b-1a6550e66d72" providerId="ADAL" clId="{BBE14A2F-F588-4B02-86B9-2522B9B1F0D3}" dt="2018-04-06T07:30:33.466" v="14" actId="478"/>
            <ac:spMkLst>
              <pc:docMk/>
              <pc:sldMasterMk cId="1867618857" sldId="2147483651"/>
              <pc:sldLayoutMk cId="313042061" sldId="2147483655"/>
              <ac:spMk id="18" creationId="{1616F6BA-0A3D-483E-A46F-326C771D1E1B}"/>
            </ac:spMkLst>
          </pc:spChg>
          <pc:spChg chg="add del">
            <ac:chgData name="Subhajit Ghosh" userId="c585d1f3-935b-4ece-b40b-1a6550e66d72" providerId="ADAL" clId="{BBE14A2F-F588-4B02-86B9-2522B9B1F0D3}" dt="2018-04-06T07:30:33.466" v="14" actId="478"/>
            <ac:spMkLst>
              <pc:docMk/>
              <pc:sldMasterMk cId="1867618857" sldId="2147483651"/>
              <pc:sldLayoutMk cId="313042061" sldId="2147483655"/>
              <ac:spMk id="19" creationId="{9D5BE14C-6200-42E5-8952-D278800E7D48}"/>
            </ac:spMkLst>
          </pc:spChg>
          <pc:spChg chg="add">
            <ac:chgData name="Subhajit Ghosh" userId="c585d1f3-935b-4ece-b40b-1a6550e66d72" providerId="ADAL" clId="{BBE14A2F-F588-4B02-86B9-2522B9B1F0D3}" dt="2018-04-06T07:30:34.091" v="15" actId="1037"/>
            <ac:spMkLst>
              <pc:docMk/>
              <pc:sldMasterMk cId="1867618857" sldId="2147483651"/>
              <pc:sldLayoutMk cId="313042061" sldId="2147483655"/>
              <ac:spMk id="20" creationId="{AE3787F9-058C-481D-8B45-2ADA376F50DD}"/>
            </ac:spMkLst>
          </pc:spChg>
          <pc:spChg chg="del">
            <ac:chgData name="Subhajit Ghosh" userId="c585d1f3-935b-4ece-b40b-1a6550e66d72" providerId="ADAL" clId="{BBE14A2F-F588-4B02-86B9-2522B9B1F0D3}" dt="2018-04-06T07:29:41.185" v="0" actId="478"/>
            <ac:spMkLst>
              <pc:docMk/>
              <pc:sldMasterMk cId="1867618857" sldId="2147483651"/>
              <pc:sldLayoutMk cId="313042061" sldId="2147483655"/>
              <ac:spMk id="21" creationId="{00000000-0000-0000-0000-000000000000}"/>
            </ac:spMkLst>
          </pc:spChg>
          <pc:spChg chg="add">
            <ac:chgData name="Subhajit Ghosh" userId="c585d1f3-935b-4ece-b40b-1a6550e66d72" providerId="ADAL" clId="{BBE14A2F-F588-4B02-86B9-2522B9B1F0D3}" dt="2018-04-06T07:30:34.091" v="15" actId="1037"/>
            <ac:spMkLst>
              <pc:docMk/>
              <pc:sldMasterMk cId="1867618857" sldId="2147483651"/>
              <pc:sldLayoutMk cId="313042061" sldId="2147483655"/>
              <ac:spMk id="25" creationId="{4173AE11-4890-4B9B-A7FA-3B7405FCDFCB}"/>
            </ac:spMkLst>
          </pc:spChg>
          <pc:spChg chg="add del mod">
            <ac:chgData name="Subhajit Ghosh" userId="c585d1f3-935b-4ece-b40b-1a6550e66d72" providerId="ADAL" clId="{BBE14A2F-F588-4B02-86B9-2522B9B1F0D3}" dt="2018-04-10T06:43:49.356" v="59" actId="478"/>
            <ac:spMkLst>
              <pc:docMk/>
              <pc:sldMasterMk cId="1867618857" sldId="2147483651"/>
              <pc:sldLayoutMk cId="313042061" sldId="2147483655"/>
              <ac:spMk id="26" creationId="{C3928AD2-1685-4032-9E09-F7B088EC3386}"/>
            </ac:spMkLst>
          </pc:spChg>
          <pc:spChg chg="add">
            <ac:chgData name="Subhajit Ghosh" userId="c585d1f3-935b-4ece-b40b-1a6550e66d72" providerId="ADAL" clId="{BBE14A2F-F588-4B02-86B9-2522B9B1F0D3}" dt="2018-04-06T07:30:34.091" v="15" actId="1037"/>
            <ac:spMkLst>
              <pc:docMk/>
              <pc:sldMasterMk cId="1867618857" sldId="2147483651"/>
              <pc:sldLayoutMk cId="313042061" sldId="2147483655"/>
              <ac:spMk id="27" creationId="{94D5FD83-D013-4868-A416-C03DFFDE62A4}"/>
            </ac:spMkLst>
          </pc:spChg>
          <pc:picChg chg="add del">
            <ac:chgData name="Subhajit Ghosh" userId="c585d1f3-935b-4ece-b40b-1a6550e66d72" providerId="ADAL" clId="{BBE14A2F-F588-4B02-86B9-2522B9B1F0D3}" dt="2018-04-06T07:30:33.466" v="14" actId="478"/>
            <ac:picMkLst>
              <pc:docMk/>
              <pc:sldMasterMk cId="1867618857" sldId="2147483651"/>
              <pc:sldLayoutMk cId="313042061" sldId="2147483655"/>
              <ac:picMk id="10" creationId="{31B27ADE-93B5-4D99-90C7-829743C565BB}"/>
            </ac:picMkLst>
          </pc:picChg>
          <pc:picChg chg="del">
            <ac:chgData name="Subhajit Ghosh" userId="c585d1f3-935b-4ece-b40b-1a6550e66d72" providerId="ADAL" clId="{BBE14A2F-F588-4B02-86B9-2522B9B1F0D3}" dt="2018-04-06T07:29:41.185" v="0" actId="478"/>
            <ac:picMkLst>
              <pc:docMk/>
              <pc:sldMasterMk cId="1867618857" sldId="2147483651"/>
              <pc:sldLayoutMk cId="313042061" sldId="2147483655"/>
              <ac:picMk id="14" creationId="{00000000-0000-0000-0000-000000000000}"/>
            </ac:picMkLst>
          </pc:picChg>
          <pc:picChg chg="add">
            <ac:chgData name="Subhajit Ghosh" userId="c585d1f3-935b-4ece-b40b-1a6550e66d72" providerId="ADAL" clId="{BBE14A2F-F588-4B02-86B9-2522B9B1F0D3}" dt="2018-04-06T07:30:34.091" v="15" actId="1037"/>
            <ac:picMkLst>
              <pc:docMk/>
              <pc:sldMasterMk cId="1867618857" sldId="2147483651"/>
              <pc:sldLayoutMk cId="313042061" sldId="2147483655"/>
              <ac:picMk id="22" creationId="{AA89E9F4-E2DF-417F-BF2C-7FA2599FF28B}"/>
            </ac:picMkLst>
          </pc:picChg>
          <pc:cxnChg chg="add del">
            <ac:chgData name="Subhajit Ghosh" userId="c585d1f3-935b-4ece-b40b-1a6550e66d72" providerId="ADAL" clId="{BBE14A2F-F588-4B02-86B9-2522B9B1F0D3}" dt="2018-04-06T07:30:33.466" v="14" actId="478"/>
            <ac:cxnSpMkLst>
              <pc:docMk/>
              <pc:sldMasterMk cId="1867618857" sldId="2147483651"/>
              <pc:sldLayoutMk cId="313042061" sldId="2147483655"/>
              <ac:cxnSpMk id="11" creationId="{A0CE0BF8-0C37-47B9-B984-D6C6A6B3D473}"/>
            </ac:cxnSpMkLst>
          </pc:cxnChg>
          <pc:cxnChg chg="add del">
            <ac:chgData name="Subhajit Ghosh" userId="c585d1f3-935b-4ece-b40b-1a6550e66d72" providerId="ADAL" clId="{BBE14A2F-F588-4B02-86B9-2522B9B1F0D3}" dt="2018-04-06T07:30:33.466" v="14" actId="478"/>
            <ac:cxnSpMkLst>
              <pc:docMk/>
              <pc:sldMasterMk cId="1867618857" sldId="2147483651"/>
              <pc:sldLayoutMk cId="313042061" sldId="2147483655"/>
              <ac:cxnSpMk id="12" creationId="{0D92E374-7CC7-434D-AA02-D6ECA898D947}"/>
            </ac:cxnSpMkLst>
          </pc:cxnChg>
          <pc:cxnChg chg="del">
            <ac:chgData name="Subhajit Ghosh" userId="c585d1f3-935b-4ece-b40b-1a6550e66d72" providerId="ADAL" clId="{BBE14A2F-F588-4B02-86B9-2522B9B1F0D3}" dt="2018-04-06T07:29:41.185" v="0" actId="478"/>
            <ac:cxnSpMkLst>
              <pc:docMk/>
              <pc:sldMasterMk cId="1867618857" sldId="2147483651"/>
              <pc:sldLayoutMk cId="313042061" sldId="2147483655"/>
              <ac:cxnSpMk id="13" creationId="{00000000-0000-0000-0000-000000000000}"/>
            </ac:cxnSpMkLst>
          </pc:cxnChg>
          <pc:cxnChg chg="add">
            <ac:chgData name="Subhajit Ghosh" userId="c585d1f3-935b-4ece-b40b-1a6550e66d72" providerId="ADAL" clId="{BBE14A2F-F588-4B02-86B9-2522B9B1F0D3}" dt="2018-04-06T07:30:34.091" v="15" actId="1037"/>
            <ac:cxnSpMkLst>
              <pc:docMk/>
              <pc:sldMasterMk cId="1867618857" sldId="2147483651"/>
              <pc:sldLayoutMk cId="313042061" sldId="2147483655"/>
              <ac:cxnSpMk id="23" creationId="{5A0EE979-0BC8-4028-BFE6-D350366573A8}"/>
            </ac:cxnSpMkLst>
          </pc:cxnChg>
          <pc:cxnChg chg="add">
            <ac:chgData name="Subhajit Ghosh" userId="c585d1f3-935b-4ece-b40b-1a6550e66d72" providerId="ADAL" clId="{BBE14A2F-F588-4B02-86B9-2522B9B1F0D3}" dt="2018-04-06T07:30:34.091" v="15" actId="1037"/>
            <ac:cxnSpMkLst>
              <pc:docMk/>
              <pc:sldMasterMk cId="1867618857" sldId="2147483651"/>
              <pc:sldLayoutMk cId="313042061" sldId="2147483655"/>
              <ac:cxnSpMk id="24" creationId="{1A661A07-040C-4F75-90DB-43B30D6E6165}"/>
            </ac:cxnSpMkLst>
          </pc:cxnChg>
        </pc:sldLayoutChg>
        <pc:sldLayoutChg chg="addSp delSp modSp">
          <pc:chgData name="Subhajit Ghosh" userId="c585d1f3-935b-4ece-b40b-1a6550e66d72" providerId="ADAL" clId="{BBE14A2F-F588-4B02-86B9-2522B9B1F0D3}" dt="2018-04-09T10:52:32.545" v="42" actId="120"/>
          <pc:sldLayoutMkLst>
            <pc:docMk/>
            <pc:sldMasterMk cId="1867618857" sldId="2147483651"/>
            <pc:sldLayoutMk cId="517167494" sldId="2147483668"/>
          </pc:sldLayoutMkLst>
          <pc:spChg chg="mod">
            <ac:chgData name="Subhajit Ghosh" userId="c585d1f3-935b-4ece-b40b-1a6550e66d72" providerId="ADAL" clId="{BBE14A2F-F588-4B02-86B9-2522B9B1F0D3}" dt="2018-04-09T10:50:31.467" v="40" actId="1076"/>
            <ac:spMkLst>
              <pc:docMk/>
              <pc:sldMasterMk cId="1867618857" sldId="2147483651"/>
              <pc:sldLayoutMk cId="517167494" sldId="2147483668"/>
              <ac:spMk id="3" creationId="{00000000-0000-0000-0000-000000000000}"/>
            </ac:spMkLst>
          </pc:spChg>
          <pc:spChg chg="add">
            <ac:chgData name="Subhajit Ghosh" userId="c585d1f3-935b-4ece-b40b-1a6550e66d72" providerId="ADAL" clId="{BBE14A2F-F588-4B02-86B9-2522B9B1F0D3}" dt="2018-04-06T07:33:48.814" v="28" actId="120"/>
            <ac:spMkLst>
              <pc:docMk/>
              <pc:sldMasterMk cId="1867618857" sldId="2147483651"/>
              <pc:sldLayoutMk cId="517167494" sldId="2147483668"/>
              <ac:spMk id="9" creationId="{9B570C77-9C7C-4DE5-953F-496E64CD3975}"/>
            </ac:spMkLst>
          </pc:spChg>
          <pc:spChg chg="add del">
            <ac:chgData name="Subhajit Ghosh" userId="c585d1f3-935b-4ece-b40b-1a6550e66d72" providerId="ADAL" clId="{BBE14A2F-F588-4B02-86B9-2522B9B1F0D3}" dt="2018-04-09T10:50:06.700" v="30" actId="120"/>
            <ac:spMkLst>
              <pc:docMk/>
              <pc:sldMasterMk cId="1867618857" sldId="2147483651"/>
              <pc:sldLayoutMk cId="517167494" sldId="2147483668"/>
              <ac:spMk id="10" creationId="{690AAD50-3B86-4425-9CBC-7D895A71659D}"/>
            </ac:spMkLst>
          </pc:spChg>
          <pc:spChg chg="add del">
            <ac:chgData name="Subhajit Ghosh" userId="c585d1f3-935b-4ece-b40b-1a6550e66d72" providerId="ADAL" clId="{BBE14A2F-F588-4B02-86B9-2522B9B1F0D3}" dt="2018-04-09T10:50:08.852" v="32" actId="120"/>
            <ac:spMkLst>
              <pc:docMk/>
              <pc:sldMasterMk cId="1867618857" sldId="2147483651"/>
              <pc:sldLayoutMk cId="517167494" sldId="2147483668"/>
              <ac:spMk id="11" creationId="{74C584B5-4961-441C-A3A3-21557DAE7CFE}"/>
            </ac:spMkLst>
          </pc:spChg>
          <pc:spChg chg="add">
            <ac:chgData name="Subhajit Ghosh" userId="c585d1f3-935b-4ece-b40b-1a6550e66d72" providerId="ADAL" clId="{BBE14A2F-F588-4B02-86B9-2522B9B1F0D3}" dt="2018-04-09T10:52:32.545" v="42" actId="120"/>
            <ac:spMkLst>
              <pc:docMk/>
              <pc:sldMasterMk cId="1867618857" sldId="2147483651"/>
              <pc:sldLayoutMk cId="517167494" sldId="2147483668"/>
              <ac:spMk id="12" creationId="{E0BA67D2-839A-4652-96F7-582A2CD42A9B}"/>
            </ac:spMkLst>
          </pc:spChg>
          <pc:spChg chg="del mod">
            <ac:chgData name="Subhajit Ghosh" userId="c585d1f3-935b-4ece-b40b-1a6550e66d72" providerId="ADAL" clId="{BBE14A2F-F588-4B02-86B9-2522B9B1F0D3}" dt="2018-04-09T10:52:31.893" v="41" actId="478"/>
            <ac:spMkLst>
              <pc:docMk/>
              <pc:sldMasterMk cId="1867618857" sldId="2147483651"/>
              <pc:sldLayoutMk cId="517167494" sldId="2147483668"/>
              <ac:spMk id="15" creationId="{00000000-0000-0000-0000-000000000000}"/>
            </ac:spMkLst>
          </pc:spChg>
        </pc:sldLayoutChg>
        <pc:sldLayoutChg chg="addSp delSp modSp">
          <pc:chgData name="Subhajit Ghosh" userId="c585d1f3-935b-4ece-b40b-1a6550e66d72" providerId="ADAL" clId="{BBE14A2F-F588-4B02-86B9-2522B9B1F0D3}" dt="2018-04-09T11:11:28.612" v="50" actId="120"/>
          <pc:sldLayoutMkLst>
            <pc:docMk/>
            <pc:sldMasterMk cId="1867618857" sldId="2147483651"/>
            <pc:sldLayoutMk cId="1297317030" sldId="2147483671"/>
          </pc:sldLayoutMkLst>
          <pc:spChg chg="mod">
            <ac:chgData name="Subhajit Ghosh" userId="c585d1f3-935b-4ece-b40b-1a6550e66d72" providerId="ADAL" clId="{BBE14A2F-F588-4B02-86B9-2522B9B1F0D3}" dt="2018-04-06T07:32:48.748" v="26" actId="14100"/>
            <ac:spMkLst>
              <pc:docMk/>
              <pc:sldMasterMk cId="1867618857" sldId="2147483651"/>
              <pc:sldLayoutMk cId="1297317030" sldId="2147483671"/>
              <ac:spMk id="3" creationId="{00000000-0000-0000-0000-000000000000}"/>
            </ac:spMkLst>
          </pc:spChg>
          <pc:spChg chg="mod">
            <ac:chgData name="Subhajit Ghosh" userId="c585d1f3-935b-4ece-b40b-1a6550e66d72" providerId="ADAL" clId="{BBE14A2F-F588-4B02-86B9-2522B9B1F0D3}" dt="2018-04-06T07:32:48.748" v="26" actId="14100"/>
            <ac:spMkLst>
              <pc:docMk/>
              <pc:sldMasterMk cId="1867618857" sldId="2147483651"/>
              <pc:sldLayoutMk cId="1297317030" sldId="2147483671"/>
              <ac:spMk id="8" creationId="{00000000-0000-0000-0000-000000000000}"/>
            </ac:spMkLst>
          </pc:spChg>
          <pc:spChg chg="add del">
            <ac:chgData name="Subhajit Ghosh" userId="c585d1f3-935b-4ece-b40b-1a6550e66d72" providerId="ADAL" clId="{BBE14A2F-F588-4B02-86B9-2522B9B1F0D3}" dt="2018-04-09T11:11:28.612" v="50" actId="120"/>
            <ac:spMkLst>
              <pc:docMk/>
              <pc:sldMasterMk cId="1867618857" sldId="2147483651"/>
              <pc:sldLayoutMk cId="1297317030" sldId="2147483671"/>
              <ac:spMk id="10" creationId="{88B1BDE2-A3A2-4895-9807-B0EB551144E2}"/>
            </ac:spMkLst>
          </pc:spChg>
        </pc:sldLayoutChg>
        <pc:sldLayoutChg chg="addSp modSp">
          <pc:chgData name="Subhajit Ghosh" userId="c585d1f3-935b-4ece-b40b-1a6550e66d72" providerId="ADAL" clId="{BBE14A2F-F588-4B02-86B9-2522B9B1F0D3}" dt="2018-04-06T07:32:58.026" v="27" actId="14100"/>
          <pc:sldLayoutMkLst>
            <pc:docMk/>
            <pc:sldMasterMk cId="1867618857" sldId="2147483651"/>
            <pc:sldLayoutMk cId="332541074" sldId="2147483678"/>
          </pc:sldLayoutMkLst>
          <pc:spChg chg="mod">
            <ac:chgData name="Subhajit Ghosh" userId="c585d1f3-935b-4ece-b40b-1a6550e66d72" providerId="ADAL" clId="{BBE14A2F-F588-4B02-86B9-2522B9B1F0D3}" dt="2018-04-06T07:32:58.026" v="27" actId="14100"/>
            <ac:spMkLst>
              <pc:docMk/>
              <pc:sldMasterMk cId="1867618857" sldId="2147483651"/>
              <pc:sldLayoutMk cId="332541074" sldId="2147483678"/>
              <ac:spMk id="3" creationId="{00000000-0000-0000-0000-000000000000}"/>
            </ac:spMkLst>
          </pc:spChg>
          <pc:spChg chg="mod">
            <ac:chgData name="Subhajit Ghosh" userId="c585d1f3-935b-4ece-b40b-1a6550e66d72" providerId="ADAL" clId="{BBE14A2F-F588-4B02-86B9-2522B9B1F0D3}" dt="2018-04-06T07:32:58.026" v="27" actId="14100"/>
            <ac:spMkLst>
              <pc:docMk/>
              <pc:sldMasterMk cId="1867618857" sldId="2147483651"/>
              <pc:sldLayoutMk cId="332541074" sldId="2147483678"/>
              <ac:spMk id="8" creationId="{00000000-0000-0000-0000-000000000000}"/>
            </ac:spMkLst>
          </pc:spChg>
          <pc:spChg chg="add">
            <ac:chgData name="Subhajit Ghosh" userId="c585d1f3-935b-4ece-b40b-1a6550e66d72" providerId="ADAL" clId="{BBE14A2F-F588-4B02-86B9-2522B9B1F0D3}" dt="2018-04-06T07:32:27.607" v="25" actId="14100"/>
            <ac:spMkLst>
              <pc:docMk/>
              <pc:sldMasterMk cId="1867618857" sldId="2147483651"/>
              <pc:sldLayoutMk cId="332541074" sldId="2147483678"/>
              <ac:spMk id="12" creationId="{39FAC52C-C171-4F08-9C02-FC815015791D}"/>
            </ac:spMkLst>
          </pc:spChg>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1"/>
            <a:ext cx="5532348" cy="1164454"/>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sz="2000" dirty="0"/>
              <a:t>How to Provide Partner Marketing Concierge </a:t>
            </a:r>
          </a:p>
          <a:p>
            <a:pPr lvl="0"/>
            <a:r>
              <a:rPr lang="en-US" sz="2000" dirty="0"/>
              <a:t>Help in Bite-Sized Chunks</a:t>
            </a:r>
            <a:endParaRPr lang="en-US" dirty="0"/>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E5F9CC5-5919-4A5B-B9E8-F922D9826927}"/>
              </a:ext>
            </a:extLst>
          </p:cNvPr>
          <p:cNvSpPr>
            <a:spLocks noGrp="1"/>
          </p:cNvSpPr>
          <p:nvPr>
            <p:ph type="body" sz="quarter" idx="13"/>
          </p:nvPr>
        </p:nvSpPr>
        <p:spPr/>
        <p:txBody>
          <a:bodyPr/>
          <a:lstStyle/>
          <a:p>
            <a:r>
              <a:rPr lang="en-US" dirty="0"/>
              <a:t>Introduction to Partner Marketing Concierge</a:t>
            </a:r>
          </a:p>
        </p:txBody>
      </p:sp>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How to Provide Partner Marketing Concierge Help in Bite-Sized Chunks</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p:txBody>
          <a:bodyPr/>
          <a:lstStyle/>
          <a:p>
            <a:r>
              <a:rPr lang="en-US" dirty="0">
                <a:latin typeface="Arial" panose="020B0604020202020204" pitchFamily="34" charset="0"/>
                <a:cs typeface="Arial" panose="020B0604020202020204" pitchFamily="34" charset="0"/>
              </a:rPr>
              <a:t>Most channel partners don’t have a marketing department, a marketing specialist, or even an outsourced marketing provider, and even if they do, these resources tend to operate not as marketing strategists, but more as vendor interface managers – handling multiple vendors and a variety of product lines. This is where a partner marketing concierge comes in.</a:t>
            </a:r>
          </a:p>
          <a:p>
            <a:r>
              <a:rPr lang="en-US" dirty="0">
                <a:latin typeface="Arial" panose="020B0604020202020204" pitchFamily="34" charset="0"/>
                <a:cs typeface="Arial" panose="020B0604020202020204" pitchFamily="34" charset="0"/>
              </a:rPr>
              <a:t>It is fair to say that most channel partners don’t really have the capabilities to execute vendors’ marketing programs or even specific campaigns effectively. What’s more, most channel partners don’t receive enough market development funds (MDF) at the right time to hire dedicated resources for a specific campaign or program. </a:t>
            </a:r>
            <a:endParaRPr lang="en-IN" dirty="0">
              <a:solidFill>
                <a:srgbClr val="F27724"/>
              </a:solidFill>
              <a:latin typeface="Arial" panose="020B0604020202020204" pitchFamily="34" charset="0"/>
              <a:cs typeface="Arial" panose="020B0604020202020204" pitchFamily="34" charset="0"/>
            </a:endParaRPr>
          </a:p>
        </p:txBody>
      </p:sp>
      <p:pic>
        <p:nvPicPr>
          <p:cNvPr id="6" name="Picture Placeholder 5">
            <a:extLst>
              <a:ext uri="{FF2B5EF4-FFF2-40B4-BE49-F238E27FC236}">
                <a16:creationId xmlns:a16="http://schemas.microsoft.com/office/drawing/2014/main" id="{B20FBAD0-2654-487B-AB14-8589B1DC4EE9}"/>
              </a:ext>
            </a:extLst>
          </p:cNvPr>
          <p:cNvPicPr>
            <a:picLocks noGrp="1" noChangeAspect="1"/>
          </p:cNvPicPr>
          <p:nvPr>
            <p:ph type="pic" sz="quarter" idx="15"/>
          </p:nvPr>
        </p:nvPicPr>
        <p:blipFill>
          <a:blip r:embed="rId2">
            <a:extLst>
              <a:ext uri="{28A0092B-C50C-407E-A947-70E740481C1C}">
                <a14:useLocalDpi xmlns:a14="http://schemas.microsoft.com/office/drawing/2010/main"/>
              </a:ext>
            </a:extLst>
          </a:blip>
          <a:srcRect t="815" b="815"/>
          <a:stretch>
            <a:fillRect/>
          </a:stretch>
        </p:blipFill>
        <p:spPr>
          <a:prstGeom prst="rect">
            <a:avLst/>
          </a:prstGeom>
        </p:spPr>
      </p:pic>
    </p:spTree>
    <p:extLst>
      <p:ext uri="{BB962C8B-B14F-4D97-AF65-F5344CB8AC3E}">
        <p14:creationId xmlns:p14="http://schemas.microsoft.com/office/powerpoint/2010/main" val="414223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B46939E6-5567-4C86-97BB-FAE44A9B3871}"/>
              </a:ext>
            </a:extLst>
          </p:cNvPr>
          <p:cNvSpPr>
            <a:spLocks noGrp="1"/>
          </p:cNvSpPr>
          <p:nvPr>
            <p:ph type="body" sz="quarter" idx="13"/>
          </p:nvPr>
        </p:nvSpPr>
        <p:spPr/>
        <p:txBody>
          <a:bodyPr/>
          <a:lstStyle/>
          <a:p>
            <a:r>
              <a:rPr lang="en-US" dirty="0"/>
              <a:t>What Drives Partner Marketing Concierge</a:t>
            </a:r>
          </a:p>
        </p:txBody>
      </p:sp>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How to Provide Partner Marketing Concierge Help in Bite-Sized Chunks</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p:txBody>
          <a:bodyPr/>
          <a:lstStyle/>
          <a:p>
            <a:r>
              <a:rPr lang="en-US" dirty="0">
                <a:latin typeface="Arial" panose="020B0604020202020204" pitchFamily="34" charset="0"/>
                <a:cs typeface="Arial" panose="020B0604020202020204" pitchFamily="34" charset="0"/>
              </a:rPr>
              <a:t>While some large distributors and a few, very large channel partners may receive funding for certain marketing resources on an annual contract;</a:t>
            </a:r>
            <a:r>
              <a:rPr lang="en-IN" dirty="0">
                <a:solidFill>
                  <a:srgbClr val="F27724"/>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this is more of an exception than the rule. It looks like an impossible dilemma, but there is an easy way around this: provide the channel with </a:t>
            </a:r>
            <a:r>
              <a:rPr lang="en-US" b="1" dirty="0">
                <a:latin typeface="Arial" panose="020B0604020202020204" pitchFamily="34" charset="0"/>
                <a:cs typeface="Arial" panose="020B0604020202020204" pitchFamily="34" charset="0"/>
              </a:rPr>
              <a:t>partner marketing concierge </a:t>
            </a:r>
            <a:r>
              <a:rPr lang="en-US" dirty="0">
                <a:latin typeface="Arial" panose="020B0604020202020204" pitchFamily="34" charset="0"/>
                <a:cs typeface="Arial" panose="020B0604020202020204" pitchFamily="34" charset="0"/>
              </a:rPr>
              <a:t>services in bite-sized chunks.</a:t>
            </a:r>
          </a:p>
          <a:p>
            <a:r>
              <a:rPr lang="en-US" dirty="0">
                <a:latin typeface="Arial" panose="020B0604020202020204" pitchFamily="34" charset="0"/>
                <a:cs typeface="Arial" panose="020B0604020202020204" pitchFamily="34" charset="0"/>
              </a:rPr>
              <a:t>Setting aside their lack of marketing resources, most channel partners don’t even have any kind of marketing automation infrastructure to drive a flow of leads in a consistent fashion. As a result, most partners, if they do any kind of marketing at all, tend to default to running events from time to time, coupled with random email or telemarketing campaigns. When these don’t produce leads or results, partners get frustrated with marketing and abandon their own efforts, as well as ceasing to engage on co-marketing efforts with vendors.</a:t>
            </a:r>
            <a:endParaRPr lang="en-IN"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pic>
        <p:nvPicPr>
          <p:cNvPr id="10" name="Picture Placeholder 9">
            <a:extLst>
              <a:ext uri="{FF2B5EF4-FFF2-40B4-BE49-F238E27FC236}">
                <a16:creationId xmlns:a16="http://schemas.microsoft.com/office/drawing/2014/main" id="{84591645-A0F0-4564-B5B6-54BB022C3EA5}"/>
              </a:ext>
            </a:extLst>
          </p:cNvPr>
          <p:cNvPicPr>
            <a:picLocks noGrp="1" noChangeAspect="1"/>
          </p:cNvPicPr>
          <p:nvPr>
            <p:ph type="pic" sz="quarter" idx="15"/>
          </p:nvPr>
        </p:nvPicPr>
        <p:blipFill>
          <a:blip r:embed="rId2">
            <a:extLst>
              <a:ext uri="{28A0092B-C50C-407E-A947-70E740481C1C}">
                <a14:useLocalDpi xmlns:a14="http://schemas.microsoft.com/office/drawing/2010/main"/>
              </a:ext>
            </a:extLst>
          </a:blip>
          <a:srcRect t="896" b="896"/>
          <a:stretch>
            <a:fillRect/>
          </a:stretch>
        </p:blipFill>
        <p:spPr>
          <a:prstGeom prst="rect">
            <a:avLst/>
          </a:prstGeom>
        </p:spPr>
      </p:pic>
    </p:spTree>
    <p:extLst>
      <p:ext uri="{BB962C8B-B14F-4D97-AF65-F5344CB8AC3E}">
        <p14:creationId xmlns:p14="http://schemas.microsoft.com/office/powerpoint/2010/main" val="281527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F71D1241-01C5-4662-86E4-3F0A5F8BD25A}"/>
              </a:ext>
            </a:extLst>
          </p:cNvPr>
          <p:cNvSpPr>
            <a:spLocks noGrp="1"/>
          </p:cNvSpPr>
          <p:nvPr>
            <p:ph type="body" sz="quarter" idx="13"/>
          </p:nvPr>
        </p:nvSpPr>
        <p:spPr/>
        <p:txBody>
          <a:bodyPr/>
          <a:lstStyle/>
          <a:p>
            <a:r>
              <a:rPr lang="en-US" dirty="0"/>
              <a:t>How Partner Marketing Concierge Help Vendors</a:t>
            </a:r>
          </a:p>
          <a:p>
            <a:endParaRPr lang="en-US" dirty="0"/>
          </a:p>
        </p:txBody>
      </p:sp>
      <p:sp>
        <p:nvSpPr>
          <p:cNvPr id="6" name="Text Placeholder 5">
            <a:extLst>
              <a:ext uri="{FF2B5EF4-FFF2-40B4-BE49-F238E27FC236}">
                <a16:creationId xmlns:a16="http://schemas.microsoft.com/office/drawing/2014/main" id="{D49D111C-1F78-4DD5-8209-0023C958EDB4}"/>
              </a:ext>
            </a:extLst>
          </p:cNvPr>
          <p:cNvSpPr>
            <a:spLocks noGrp="1"/>
          </p:cNvSpPr>
          <p:nvPr>
            <p:ph type="body" sz="quarter" idx="11"/>
          </p:nvPr>
        </p:nvSpPr>
        <p:spPr/>
        <p:txBody>
          <a:bodyPr/>
          <a:lstStyle/>
          <a:p>
            <a:r>
              <a:rPr lang="en-US" dirty="0"/>
              <a:t>How to Provide Partner Marketing Concierge Help in Bite-Sized Chunks</a:t>
            </a:r>
          </a:p>
        </p:txBody>
      </p:sp>
      <p:sp>
        <p:nvSpPr>
          <p:cNvPr id="9" name="Text Placeholder 8">
            <a:extLst>
              <a:ext uri="{FF2B5EF4-FFF2-40B4-BE49-F238E27FC236}">
                <a16:creationId xmlns:a16="http://schemas.microsoft.com/office/drawing/2014/main" id="{BA910F69-F81C-42DC-9575-983F8EE0C2CE}"/>
              </a:ext>
            </a:extLst>
          </p:cNvPr>
          <p:cNvSpPr>
            <a:spLocks noGrp="1"/>
          </p:cNvSpPr>
          <p:nvPr>
            <p:ph type="body" sz="quarter" idx="16"/>
          </p:nvPr>
        </p:nvSpPr>
        <p:spPr/>
        <p:txBody>
          <a:bodyPr/>
          <a:lstStyle/>
          <a:p>
            <a:r>
              <a:rPr lang="en-US" dirty="0">
                <a:latin typeface="Arial" panose="020B0604020202020204" pitchFamily="34" charset="0"/>
                <a:cs typeface="Arial" panose="020B0604020202020204" pitchFamily="34" charset="0"/>
              </a:rPr>
              <a:t>Over the past decade – following the lead of larger organizations like HP, Cisco, IBM and other major players – mid sized IT vendors have also started providing marketing tools, campaigns, assets and collateral to their channel partners. However, lack of dedicated resources on the channel means that adoption of these assets is very rare. The only way to overcome this impasse is to provide </a:t>
            </a:r>
            <a:r>
              <a:rPr lang="en-US" b="1" dirty="0">
                <a:latin typeface="Arial" panose="020B0604020202020204" pitchFamily="34" charset="0"/>
                <a:cs typeface="Arial" panose="020B0604020202020204" pitchFamily="34" charset="0"/>
              </a:rPr>
              <a:t>partner marketing concierge </a:t>
            </a:r>
            <a:r>
              <a:rPr lang="en-US" dirty="0">
                <a:latin typeface="Arial" panose="020B0604020202020204" pitchFamily="34" charset="0"/>
                <a:cs typeface="Arial" panose="020B0604020202020204" pitchFamily="34" charset="0"/>
              </a:rPr>
              <a:t>services to the channel base as an add-on capability. While the first step in enabling channel partners should always be the introduction of an end-to-end integrated channel marketing automation platform, without the provision of additional marketing enablement services, for the most part the potential of these platforms remains unrealized.</a:t>
            </a:r>
          </a:p>
          <a:p>
            <a:endParaRPr lang="en-US" dirty="0">
              <a:latin typeface="Arial" panose="020B0604020202020204" pitchFamily="34" charset="0"/>
              <a:cs typeface="Arial" panose="020B0604020202020204" pitchFamily="34" charset="0"/>
            </a:endParaRPr>
          </a:p>
        </p:txBody>
      </p:sp>
      <p:pic>
        <p:nvPicPr>
          <p:cNvPr id="10" name="Picture Placeholder 9">
            <a:extLst>
              <a:ext uri="{FF2B5EF4-FFF2-40B4-BE49-F238E27FC236}">
                <a16:creationId xmlns:a16="http://schemas.microsoft.com/office/drawing/2014/main" id="{004C81BC-DF85-45C1-9A93-3494582761E7}"/>
              </a:ext>
            </a:extLst>
          </p:cNvPr>
          <p:cNvPicPr>
            <a:picLocks noGrp="1" noChangeAspect="1"/>
          </p:cNvPicPr>
          <p:nvPr>
            <p:ph type="pic" sz="quarter" idx="15"/>
          </p:nvPr>
        </p:nvPicPr>
        <p:blipFill>
          <a:blip r:embed="rId2">
            <a:extLst>
              <a:ext uri="{28A0092B-C50C-407E-A947-70E740481C1C}">
                <a14:useLocalDpi xmlns:a14="http://schemas.microsoft.com/office/drawing/2010/main"/>
              </a:ext>
            </a:extLst>
          </a:blip>
          <a:srcRect t="815" b="815"/>
          <a:stretch>
            <a:fillRect/>
          </a:stretch>
        </p:blipFill>
        <p:spPr>
          <a:prstGeom prst="rect">
            <a:avLst/>
          </a:prstGeom>
        </p:spPr>
      </p:pic>
    </p:spTree>
    <p:extLst>
      <p:ext uri="{BB962C8B-B14F-4D97-AF65-F5344CB8AC3E}">
        <p14:creationId xmlns:p14="http://schemas.microsoft.com/office/powerpoint/2010/main" val="64670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D42894F2-4680-4432-AAAA-F23BFE66CDF6}"/>
              </a:ext>
            </a:extLst>
          </p:cNvPr>
          <p:cNvSpPr>
            <a:spLocks noGrp="1"/>
          </p:cNvSpPr>
          <p:nvPr>
            <p:ph type="body" sz="quarter" idx="11"/>
          </p:nvPr>
        </p:nvSpPr>
        <p:spPr/>
        <p:txBody>
          <a:bodyPr/>
          <a:lstStyle/>
          <a:p>
            <a:r>
              <a:rPr lang="en-US" dirty="0"/>
              <a:t>How to Provide Partner Marketing Concierge Help in Bite-Sized Chunks</a:t>
            </a:r>
          </a:p>
        </p:txBody>
      </p:sp>
      <p:sp>
        <p:nvSpPr>
          <p:cNvPr id="5" name="Text Placeholder 4">
            <a:extLst>
              <a:ext uri="{FF2B5EF4-FFF2-40B4-BE49-F238E27FC236}">
                <a16:creationId xmlns:a16="http://schemas.microsoft.com/office/drawing/2014/main" id="{536A9C0A-1825-4C1D-B209-FDFC0E122A95}"/>
              </a:ext>
            </a:extLst>
          </p:cNvPr>
          <p:cNvSpPr>
            <a:spLocks noGrp="1"/>
          </p:cNvSpPr>
          <p:nvPr>
            <p:ph type="body" sz="quarter" idx="16"/>
          </p:nvPr>
        </p:nvSpPr>
        <p:spPr>
          <a:xfrm>
            <a:off x="4447403" y="949235"/>
            <a:ext cx="4444916" cy="3841129"/>
          </a:xfrm>
        </p:spPr>
        <p:txBody>
          <a:bodyPr/>
          <a:lstStyle/>
          <a:p>
            <a:r>
              <a:rPr lang="en-US" dirty="0">
                <a:latin typeface="Arial" panose="020B0604020202020204" pitchFamily="34" charset="0"/>
                <a:cs typeface="Arial" panose="020B0604020202020204" pitchFamily="34" charset="0"/>
              </a:rPr>
              <a:t>While top tier partners usually have access to market development funds (MDF) (please read our article ”What Can You Do to Drive Your Market Development Funds Utilization?”), most do not take a strategic approach towards marketing. They tend to engage on transactional campaigns like email marketing or event marketing, which may work for small and medium deals but fail to deliver for higher value solution selling. We have recently seen some of the larger IT vendors starting to provide partner marketing managers to channel partners via their field organization, but this is not a scalable model above and beyond a handful of partners.</a:t>
            </a:r>
          </a:p>
          <a:p>
            <a:r>
              <a:rPr lang="en-US" dirty="0">
                <a:latin typeface="Arial" panose="020B0604020202020204" pitchFamily="34" charset="0"/>
                <a:cs typeface="Arial" panose="020B0604020202020204" pitchFamily="34" charset="0"/>
              </a:rPr>
              <a:t>So, if your channel is doing 80% of their sales via 5-10% of your partner base, and the revenue generated per partner is in excess of a few million dollars per year, then dedicating marketing personnel to specific channel partners can provide ROI.</a:t>
            </a:r>
            <a:endParaRPr lang="en-US" dirty="0">
              <a:solidFill>
                <a:srgbClr val="F27724"/>
              </a:solidFill>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pic>
        <p:nvPicPr>
          <p:cNvPr id="6" name="Picture Placeholder 5">
            <a:extLst>
              <a:ext uri="{FF2B5EF4-FFF2-40B4-BE49-F238E27FC236}">
                <a16:creationId xmlns:a16="http://schemas.microsoft.com/office/drawing/2014/main" id="{BEA7C4FC-19C3-4FD3-9D7A-F5A727542335}"/>
              </a:ext>
            </a:extLst>
          </p:cNvPr>
          <p:cNvPicPr>
            <a:picLocks noGrp="1" noChangeAspect="1"/>
          </p:cNvPicPr>
          <p:nvPr>
            <p:ph type="pic" sz="quarter" idx="15"/>
          </p:nvPr>
        </p:nvPicPr>
        <p:blipFill>
          <a:blip r:embed="rId2">
            <a:extLst>
              <a:ext uri="{28A0092B-C50C-407E-A947-70E740481C1C}">
                <a14:useLocalDpi xmlns:a14="http://schemas.microsoft.com/office/drawing/2010/main"/>
              </a:ext>
            </a:extLst>
          </a:blip>
          <a:srcRect t="896" b="896"/>
          <a:stretch>
            <a:fillRect/>
          </a:stretch>
        </p:blipFill>
        <p:spPr>
          <a:prstGeom prst="rect">
            <a:avLst/>
          </a:prstGeom>
        </p:spPr>
      </p:pic>
    </p:spTree>
    <p:extLst>
      <p:ext uri="{BB962C8B-B14F-4D97-AF65-F5344CB8AC3E}">
        <p14:creationId xmlns:p14="http://schemas.microsoft.com/office/powerpoint/2010/main" val="4025669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6E8BC873-42FD-414F-9B2E-0D54C803659A}"/>
              </a:ext>
            </a:extLst>
          </p:cNvPr>
          <p:cNvSpPr>
            <a:spLocks noGrp="1"/>
          </p:cNvSpPr>
          <p:nvPr>
            <p:ph type="body" sz="quarter" idx="11"/>
          </p:nvPr>
        </p:nvSpPr>
        <p:spPr/>
        <p:txBody>
          <a:bodyPr/>
          <a:lstStyle/>
          <a:p>
            <a:r>
              <a:rPr lang="en-US" dirty="0"/>
              <a:t>How to Provide Partner Marketing Concierge Help in Bite-Sized Chunks</a:t>
            </a:r>
          </a:p>
        </p:txBody>
      </p:sp>
      <p:sp>
        <p:nvSpPr>
          <p:cNvPr id="9" name="Text Placeholder 8">
            <a:extLst>
              <a:ext uri="{FF2B5EF4-FFF2-40B4-BE49-F238E27FC236}">
                <a16:creationId xmlns:a16="http://schemas.microsoft.com/office/drawing/2014/main" id="{2487324B-583A-4248-8916-F9AD4C3D7DA5}"/>
              </a:ext>
            </a:extLst>
          </p:cNvPr>
          <p:cNvSpPr>
            <a:spLocks noGrp="1"/>
          </p:cNvSpPr>
          <p:nvPr>
            <p:ph type="body" sz="quarter" idx="16"/>
          </p:nvPr>
        </p:nvSpPr>
        <p:spPr>
          <a:xfrm>
            <a:off x="313226" y="931818"/>
            <a:ext cx="4258774" cy="3848259"/>
          </a:xfrm>
        </p:spPr>
        <p:txBody>
          <a:bodyPr/>
          <a:lstStyle/>
          <a:p>
            <a:r>
              <a:rPr lang="en-US" dirty="0">
                <a:latin typeface="Arial" panose="020B0604020202020204" pitchFamily="34" charset="0"/>
                <a:cs typeface="Arial" panose="020B0604020202020204" pitchFamily="34" charset="0"/>
              </a:rPr>
              <a:t>However, that leaves hundreds or thousands of partners with no meaningful marketing support. (Further information is available in our article – “How Partner Profiling Can Increase Your Channel Sales”.</a:t>
            </a:r>
          </a:p>
          <a:p>
            <a:r>
              <a:rPr lang="en-US" dirty="0">
                <a:latin typeface="Arial" panose="020B0604020202020204" pitchFamily="34" charset="0"/>
                <a:cs typeface="Arial" panose="020B0604020202020204" pitchFamily="34" charset="0"/>
              </a:rPr>
              <a:t>One resource-efficient way to resolve this issue is to provide outsourced </a:t>
            </a:r>
            <a:r>
              <a:rPr lang="en-US" b="1" dirty="0">
                <a:latin typeface="Arial" panose="020B0604020202020204" pitchFamily="34" charset="0"/>
                <a:cs typeface="Arial" panose="020B0604020202020204" pitchFamily="34" charset="0"/>
              </a:rPr>
              <a:t>partner marketing concierge </a:t>
            </a:r>
            <a:r>
              <a:rPr lang="en-US" dirty="0">
                <a:latin typeface="Arial" panose="020B0604020202020204" pitchFamily="34" charset="0"/>
                <a:cs typeface="Arial" panose="020B0604020202020204" pitchFamily="34" charset="0"/>
              </a:rPr>
              <a:t>services which partners can acquire on a temporary basis – say for a quarter or two – for an affordable, modest sum that could vary anywhere from a few hundred to a few thousand dollars and is funded by vendor MDF. When a vendor aligns their market development funds (MDF) process behind such a concierge effort, they can create a menu-based marketing catalog, incorporating pre-approved campaigns and activities which partners can select and execute independently, requiring very little support from the vendor’s sales or marketing organization.</a:t>
            </a:r>
          </a:p>
          <a:p>
            <a:endParaRPr lang="en-US" dirty="0">
              <a:latin typeface="Arial" panose="020B0604020202020204" pitchFamily="34" charset="0"/>
              <a:cs typeface="Arial" panose="020B0604020202020204" pitchFamily="34" charset="0"/>
            </a:endParaRPr>
          </a:p>
        </p:txBody>
      </p:sp>
      <p:pic>
        <p:nvPicPr>
          <p:cNvPr id="10" name="Picture Placeholder 9">
            <a:extLst>
              <a:ext uri="{FF2B5EF4-FFF2-40B4-BE49-F238E27FC236}">
                <a16:creationId xmlns:a16="http://schemas.microsoft.com/office/drawing/2014/main" id="{F27EBF81-79D1-447C-BB34-2AA2D69D549A}"/>
              </a:ext>
            </a:extLst>
          </p:cNvPr>
          <p:cNvPicPr>
            <a:picLocks noGrp="1" noChangeAspect="1"/>
          </p:cNvPicPr>
          <p:nvPr>
            <p:ph type="pic" sz="quarter" idx="15"/>
          </p:nvPr>
        </p:nvPicPr>
        <p:blipFill>
          <a:blip r:embed="rId2">
            <a:extLst>
              <a:ext uri="{28A0092B-C50C-407E-A947-70E740481C1C}">
                <a14:useLocalDpi xmlns:a14="http://schemas.microsoft.com/office/drawing/2010/main"/>
              </a:ext>
            </a:extLst>
          </a:blip>
          <a:srcRect t="815" b="815"/>
          <a:stretch>
            <a:fillRect/>
          </a:stretch>
        </p:blipFill>
        <p:spPr>
          <a:prstGeom prst="rect">
            <a:avLst/>
          </a:prstGeom>
        </p:spPr>
      </p:pic>
    </p:spTree>
    <p:extLst>
      <p:ext uri="{BB962C8B-B14F-4D97-AF65-F5344CB8AC3E}">
        <p14:creationId xmlns:p14="http://schemas.microsoft.com/office/powerpoint/2010/main" val="123310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5D245679-45AC-4101-8589-134B06C753BD}"/>
              </a:ext>
            </a:extLst>
          </p:cNvPr>
          <p:cNvSpPr>
            <a:spLocks noGrp="1"/>
          </p:cNvSpPr>
          <p:nvPr>
            <p:ph type="body" sz="quarter" idx="11"/>
          </p:nvPr>
        </p:nvSpPr>
        <p:spPr/>
        <p:txBody>
          <a:bodyPr/>
          <a:lstStyle/>
          <a:p>
            <a:r>
              <a:rPr lang="en-US" dirty="0"/>
              <a:t>How to Provide Partner Marketing Concierge Help in Bite-Sized Chunks</a:t>
            </a:r>
          </a:p>
        </p:txBody>
      </p:sp>
      <p:sp>
        <p:nvSpPr>
          <p:cNvPr id="5" name="Text Placeholder 4">
            <a:extLst>
              <a:ext uri="{FF2B5EF4-FFF2-40B4-BE49-F238E27FC236}">
                <a16:creationId xmlns:a16="http://schemas.microsoft.com/office/drawing/2014/main" id="{84A69777-CB7E-4563-A018-94EE388A9B59}"/>
              </a:ext>
            </a:extLst>
          </p:cNvPr>
          <p:cNvSpPr>
            <a:spLocks noGrp="1"/>
          </p:cNvSpPr>
          <p:nvPr>
            <p:ph type="body" sz="quarter" idx="16"/>
          </p:nvPr>
        </p:nvSpPr>
        <p:spPr>
          <a:xfrm>
            <a:off x="4447403" y="949235"/>
            <a:ext cx="4444916" cy="3841129"/>
          </a:xfrm>
        </p:spPr>
        <p:txBody>
          <a:bodyPr/>
          <a:lstStyle/>
          <a:p>
            <a:r>
              <a:rPr lang="en-US" dirty="0">
                <a:latin typeface="Arial" panose="020B0604020202020204" pitchFamily="34" charset="0"/>
                <a:cs typeface="Arial" panose="020B0604020202020204" pitchFamily="34" charset="0"/>
              </a:rPr>
              <a:t>Using a outsourced </a:t>
            </a:r>
            <a:r>
              <a:rPr lang="en-US" b="1" dirty="0">
                <a:latin typeface="Arial" panose="020B0604020202020204" pitchFamily="34" charset="0"/>
                <a:cs typeface="Arial" panose="020B0604020202020204" pitchFamily="34" charset="0"/>
              </a:rPr>
              <a:t>partner marketing concierge </a:t>
            </a:r>
            <a:r>
              <a:rPr lang="en-US" dirty="0">
                <a:latin typeface="Arial" panose="020B0604020202020204" pitchFamily="34" charset="0"/>
                <a:cs typeface="Arial" panose="020B0604020202020204" pitchFamily="34" charset="0"/>
              </a:rPr>
              <a:t>service, a channel partner will be able to run </a:t>
            </a:r>
            <a:r>
              <a:rPr lang="en-US" b="1" dirty="0">
                <a:latin typeface="Arial" panose="020B0604020202020204" pitchFamily="34" charset="0"/>
                <a:cs typeface="Arial" panose="020B0604020202020204" pitchFamily="34" charset="0"/>
              </a:rPr>
              <a:t>integrated campaigns </a:t>
            </a:r>
            <a:r>
              <a:rPr lang="en-US" dirty="0">
                <a:latin typeface="Arial" panose="020B0604020202020204" pitchFamily="34" charset="0"/>
                <a:cs typeface="Arial" panose="020B0604020202020204" pitchFamily="34" charset="0"/>
              </a:rPr>
              <a:t>using various types of marketing tactics, e.g., search marketing, social marketing or social content syndication, web content, event marketing and email marketing. If needed, a </a:t>
            </a:r>
            <a:r>
              <a:rPr lang="en-US" b="1" dirty="0">
                <a:latin typeface="Arial" panose="020B0604020202020204" pitchFamily="34" charset="0"/>
                <a:cs typeface="Arial" panose="020B0604020202020204" pitchFamily="34" charset="0"/>
              </a:rPr>
              <a:t>partner marketing concierge</a:t>
            </a:r>
            <a:r>
              <a:rPr lang="en-US" dirty="0">
                <a:latin typeface="Arial" panose="020B0604020202020204" pitchFamily="34" charset="0"/>
                <a:cs typeface="Arial" panose="020B0604020202020204" pitchFamily="34" charset="0"/>
              </a:rPr>
              <a:t> provider can also enhance the program by providing telemarketing or tele-prospecting services, setting up appointments with qualified leads that partner sales teams can engage with and close.</a:t>
            </a:r>
          </a:p>
          <a:p>
            <a:endParaRPr lang="en-US" dirty="0">
              <a:latin typeface="Arial" panose="020B0604020202020204" pitchFamily="34" charset="0"/>
              <a:cs typeface="Arial" panose="020B0604020202020204" pitchFamily="34" charset="0"/>
            </a:endParaRPr>
          </a:p>
        </p:txBody>
      </p:sp>
      <p:pic>
        <p:nvPicPr>
          <p:cNvPr id="7" name="Picture Placeholder 6">
            <a:extLst>
              <a:ext uri="{FF2B5EF4-FFF2-40B4-BE49-F238E27FC236}">
                <a16:creationId xmlns:a16="http://schemas.microsoft.com/office/drawing/2014/main" id="{9D8E2F90-E7C6-4F33-8B39-922CB9E5E611}"/>
              </a:ext>
            </a:extLst>
          </p:cNvPr>
          <p:cNvPicPr>
            <a:picLocks noGrp="1" noChangeAspect="1"/>
          </p:cNvPicPr>
          <p:nvPr>
            <p:ph type="pic" sz="quarter" idx="15"/>
          </p:nvPr>
        </p:nvPicPr>
        <p:blipFill>
          <a:blip r:embed="rId2">
            <a:extLst>
              <a:ext uri="{28A0092B-C50C-407E-A947-70E740481C1C}">
                <a14:useLocalDpi xmlns:a14="http://schemas.microsoft.com/office/drawing/2010/main"/>
              </a:ext>
            </a:extLst>
          </a:blip>
          <a:srcRect t="896" b="896"/>
          <a:stretch>
            <a:fillRect/>
          </a:stretch>
        </p:blipFill>
        <p:spPr>
          <a:prstGeom prst="rect">
            <a:avLst/>
          </a:prstGeom>
        </p:spPr>
      </p:pic>
    </p:spTree>
    <p:extLst>
      <p:ext uri="{BB962C8B-B14F-4D97-AF65-F5344CB8AC3E}">
        <p14:creationId xmlns:p14="http://schemas.microsoft.com/office/powerpoint/2010/main" val="1481371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8614965A-310E-4714-9F50-70791083C6F7}"/>
              </a:ext>
            </a:extLst>
          </p:cNvPr>
          <p:cNvSpPr>
            <a:spLocks noGrp="1"/>
          </p:cNvSpPr>
          <p:nvPr>
            <p:ph type="body" sz="quarter" idx="13"/>
          </p:nvPr>
        </p:nvSpPr>
        <p:spPr/>
        <p:txBody>
          <a:bodyPr/>
          <a:lstStyle/>
          <a:p>
            <a:r>
              <a:rPr lang="en-US" dirty="0">
                <a:solidFill>
                  <a:srgbClr val="F27724"/>
                </a:solidFill>
              </a:rPr>
              <a:t>Summary</a:t>
            </a:r>
            <a:endParaRPr lang="en-US" dirty="0"/>
          </a:p>
        </p:txBody>
      </p:sp>
      <p:sp>
        <p:nvSpPr>
          <p:cNvPr id="6" name="Text Placeholder 5">
            <a:extLst>
              <a:ext uri="{FF2B5EF4-FFF2-40B4-BE49-F238E27FC236}">
                <a16:creationId xmlns:a16="http://schemas.microsoft.com/office/drawing/2014/main" id="{F1632D55-D9F2-462A-8CEE-6D347B18031F}"/>
              </a:ext>
            </a:extLst>
          </p:cNvPr>
          <p:cNvSpPr>
            <a:spLocks noGrp="1"/>
          </p:cNvSpPr>
          <p:nvPr>
            <p:ph type="body" sz="quarter" idx="11"/>
          </p:nvPr>
        </p:nvSpPr>
        <p:spPr/>
        <p:txBody>
          <a:bodyPr/>
          <a:lstStyle/>
          <a:p>
            <a:r>
              <a:rPr lang="en-US" dirty="0"/>
              <a:t>How to Provide Partner Marketing Concierge Help in Bite-Sized Chunks</a:t>
            </a:r>
          </a:p>
        </p:txBody>
      </p:sp>
      <p:sp>
        <p:nvSpPr>
          <p:cNvPr id="9" name="Text Placeholder 8">
            <a:extLst>
              <a:ext uri="{FF2B5EF4-FFF2-40B4-BE49-F238E27FC236}">
                <a16:creationId xmlns:a16="http://schemas.microsoft.com/office/drawing/2014/main" id="{328286F9-3230-450C-98DD-774916791EC6}"/>
              </a:ext>
            </a:extLst>
          </p:cNvPr>
          <p:cNvSpPr>
            <a:spLocks noGrp="1"/>
          </p:cNvSpPr>
          <p:nvPr>
            <p:ph type="body" sz="quarter" idx="16"/>
          </p:nvPr>
        </p:nvSpPr>
        <p:spPr/>
        <p:txBody>
          <a:bodyPr/>
          <a:lstStyle/>
          <a:p>
            <a:r>
              <a:rPr lang="en-US" dirty="0">
                <a:latin typeface="Arial" panose="020B0604020202020204" pitchFamily="34" charset="0"/>
                <a:cs typeface="Arial" panose="020B0604020202020204" pitchFamily="34" charset="0"/>
              </a:rPr>
              <a:t>This outsourced </a:t>
            </a:r>
            <a:r>
              <a:rPr lang="en-US" b="1" dirty="0">
                <a:latin typeface="Arial" panose="020B0604020202020204" pitchFamily="34" charset="0"/>
                <a:cs typeface="Arial" panose="020B0604020202020204" pitchFamily="34" charset="0"/>
              </a:rPr>
              <a:t>partner marketing concierge</a:t>
            </a:r>
            <a:r>
              <a:rPr lang="en-US" dirty="0">
                <a:latin typeface="Arial" panose="020B0604020202020204" pitchFamily="34" charset="0"/>
                <a:cs typeface="Arial" panose="020B0604020202020204" pitchFamily="34" charset="0"/>
              </a:rPr>
              <a:t> structure is gaining rapid popularity in small and mid sized IT vendors, following the lead of larger IT vendors who have already deployed this structure across all geographies. ZINFI’s Partner Marketing Concierge services can enable a small and mid-size IT vendor to rapidly deploy one or more campaigns globally and fund them with market development funds.</a:t>
            </a:r>
          </a:p>
          <a:p>
            <a:endParaRPr lang="en-US" dirty="0">
              <a:latin typeface="Arial" panose="020B0604020202020204" pitchFamily="34" charset="0"/>
              <a:cs typeface="Arial" panose="020B0604020202020204" pitchFamily="34" charset="0"/>
            </a:endParaRPr>
          </a:p>
        </p:txBody>
      </p:sp>
      <p:pic>
        <p:nvPicPr>
          <p:cNvPr id="10" name="Picture Placeholder 9">
            <a:extLst>
              <a:ext uri="{FF2B5EF4-FFF2-40B4-BE49-F238E27FC236}">
                <a16:creationId xmlns:a16="http://schemas.microsoft.com/office/drawing/2014/main" id="{6DC0FEAC-9981-47F0-9677-97EB430C16DC}"/>
              </a:ext>
            </a:extLst>
          </p:cNvPr>
          <p:cNvPicPr>
            <a:picLocks noGrp="1" noChangeAspect="1"/>
          </p:cNvPicPr>
          <p:nvPr>
            <p:ph type="pic" sz="quarter" idx="15"/>
          </p:nvPr>
        </p:nvPicPr>
        <p:blipFill>
          <a:blip r:embed="rId2">
            <a:extLst>
              <a:ext uri="{28A0092B-C50C-407E-A947-70E740481C1C}">
                <a14:useLocalDpi xmlns:a14="http://schemas.microsoft.com/office/drawing/2010/main"/>
              </a:ext>
            </a:extLst>
          </a:blip>
          <a:srcRect t="815" b="815"/>
          <a:stretch>
            <a:fillRect/>
          </a:stretch>
        </p:blipFill>
        <p:spPr>
          <a:prstGeom prst="rect">
            <a:avLst/>
          </a:prstGeom>
        </p:spPr>
      </p:pic>
    </p:spTree>
    <p:extLst>
      <p:ext uri="{BB962C8B-B14F-4D97-AF65-F5344CB8AC3E}">
        <p14:creationId xmlns:p14="http://schemas.microsoft.com/office/powerpoint/2010/main" val="123145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459</TotalTime>
  <Words>508</Words>
  <Application>Microsoft Office PowerPoint</Application>
  <PresentationFormat>Custom</PresentationFormat>
  <Paragraphs>26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2018-04-16T06:19:53Z</dcterms:modified>
</cp:coreProperties>
</file>