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66" r:id="rId11"/>
    <p:sldId id="259" r:id="rId12"/>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A621"/>
    <a:srgbClr val="B2B2B2"/>
    <a:srgbClr val="636361"/>
    <a:srgbClr val="F27724"/>
    <a:srgbClr val="00BCFF"/>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 chg="undo custSel addSld delSld modSld modMainMaster">
      <pc:chgData name="Subhajit Ghosh" userId="c585d1f3-935b-4ece-b40b-1a6550e66d72" providerId="ADAL" clId="{BBE14A2F-F588-4B02-86B9-2522B9B1F0D3}" dt="2018-04-10T07:00:59.277" v="62"/>
      <pc:docMkLst>
        <pc:docMk/>
      </pc:docMkLst>
      <pc:sldChg chg="addSp delSp modSp">
        <pc:chgData name="Subhajit Ghosh" userId="c585d1f3-935b-4ece-b40b-1a6550e66d72" providerId="ADAL" clId="{BBE14A2F-F588-4B02-86B9-2522B9B1F0D3}" dt="2018-04-09T13:50:37.273" v="54" actId="120"/>
        <pc:sldMkLst>
          <pc:docMk/>
          <pc:sldMk cId="2429983986" sldId="256"/>
        </pc:sldMkLst>
        <pc:spChg chg="del">
          <ac:chgData name="Subhajit Ghosh" userId="c585d1f3-935b-4ece-b40b-1a6550e66d72" providerId="ADAL" clId="{BBE14A2F-F588-4B02-86B9-2522B9B1F0D3}" dt="2018-04-09T10:53:27.229" v="45" actId="478"/>
          <ac:spMkLst>
            <pc:docMk/>
            <pc:sldMk cId="2429983986" sldId="256"/>
            <ac:spMk id="2" creationId="{6C508723-A199-4A13-BFDA-DFEB486D7D46}"/>
          </ac:spMkLst>
        </pc:spChg>
        <pc:spChg chg="del">
          <ac:chgData name="Subhajit Ghosh" userId="c585d1f3-935b-4ece-b40b-1a6550e66d72" providerId="ADAL" clId="{BBE14A2F-F588-4B02-86B9-2522B9B1F0D3}" dt="2018-04-06T07:31:01.523" v="20" actId="478"/>
          <ac:spMkLst>
            <pc:docMk/>
            <pc:sldMk cId="2429983986" sldId="256"/>
            <ac:spMk id="3" creationId="{7E4FE485-5D4A-4710-9DC2-43849FAADD96}"/>
          </ac:spMkLst>
        </pc:spChg>
        <pc:spChg chg="add del">
          <ac:chgData name="Subhajit Ghosh" userId="c585d1f3-935b-4ece-b40b-1a6550e66d72" providerId="ADAL" clId="{BBE14A2F-F588-4B02-86B9-2522B9B1F0D3}" dt="2018-04-09T10:53:22.809" v="44" actId="120"/>
          <ac:spMkLst>
            <pc:docMk/>
            <pc:sldMk cId="2429983986" sldId="256"/>
            <ac:spMk id="4" creationId="{1892FE52-5B23-4EF6-9641-31CCB6E79AEA}"/>
          </ac:spMkLst>
        </pc:spChg>
        <pc:spChg chg="del">
          <ac:chgData name="Subhajit Ghosh" userId="c585d1f3-935b-4ece-b40b-1a6550e66d72" providerId="ADAL" clId="{BBE14A2F-F588-4B02-86B9-2522B9B1F0D3}" dt="2018-04-06T07:31:03.502" v="21" actId="478"/>
          <ac:spMkLst>
            <pc:docMk/>
            <pc:sldMk cId="2429983986" sldId="256"/>
            <ac:spMk id="4" creationId="{0A410509-E340-4197-8EB4-8241A52A89B6}"/>
          </ac:spMkLst>
        </pc:spChg>
        <pc:spChg chg="del">
          <ac:chgData name="Subhajit Ghosh" userId="c585d1f3-935b-4ece-b40b-1a6550e66d72" providerId="ADAL" clId="{BBE14A2F-F588-4B02-86B9-2522B9B1F0D3}" dt="2018-04-06T07:31:04.648" v="22" actId="478"/>
          <ac:spMkLst>
            <pc:docMk/>
            <pc:sldMk cId="2429983986" sldId="256"/>
            <ac:spMk id="5" creationId="{4C5CA7E0-9A9D-4D4C-90C8-D8E2703F51BF}"/>
          </ac:spMkLst>
        </pc:spChg>
        <pc:spChg chg="add del mod">
          <ac:chgData name="Subhajit Ghosh" userId="c585d1f3-935b-4ece-b40b-1a6550e66d72" providerId="ADAL" clId="{BBE14A2F-F588-4B02-86B9-2522B9B1F0D3}" dt="2018-04-09T10:54:20.761" v="47" actId="120"/>
          <ac:spMkLst>
            <pc:docMk/>
            <pc:sldMk cId="2429983986" sldId="256"/>
            <ac:spMk id="5" creationId="{4F730417-EAC3-4E14-BCAD-EEFFBD57729A}"/>
          </ac:spMkLst>
        </pc:spChg>
        <pc:spChg chg="add">
          <ac:chgData name="Subhajit Ghosh" userId="c585d1f3-935b-4ece-b40b-1a6550e66d72" providerId="ADAL" clId="{BBE14A2F-F588-4B02-86B9-2522B9B1F0D3}" dt="2018-04-06T07:31:05.960" v="23" actId="120"/>
          <ac:spMkLst>
            <pc:docMk/>
            <pc:sldMk cId="2429983986" sldId="256"/>
            <ac:spMk id="6" creationId="{4F2F611E-2383-4DC9-962D-92928E36BA3F}"/>
          </ac:spMkLst>
        </pc:spChg>
        <pc:spChg chg="add mod">
          <ac:chgData name="Subhajit Ghosh" userId="c585d1f3-935b-4ece-b40b-1a6550e66d72" providerId="ADAL" clId="{BBE14A2F-F588-4B02-86B9-2522B9B1F0D3}" dt="2018-04-09T13:50:37.273" v="54" actId="120"/>
          <ac:spMkLst>
            <pc:docMk/>
            <pc:sldMk cId="2429983986" sldId="256"/>
            <ac:spMk id="7" creationId="{7AFA761F-FDD9-4743-A011-446AD91F8115}"/>
          </ac:spMkLst>
        </pc:spChg>
      </pc:sldChg>
      <pc:sldChg chg="addSp delSp modSp">
        <pc:chgData name="Subhajit Ghosh" userId="c585d1f3-935b-4ece-b40b-1a6550e66d72" providerId="ADAL" clId="{BBE14A2F-F588-4B02-86B9-2522B9B1F0D3}" dt="2018-04-09T13:50:50.116" v="55" actId="120"/>
        <pc:sldMkLst>
          <pc:docMk/>
          <pc:sldMk cId="1819120097" sldId="259"/>
        </pc:sldMkLst>
        <pc:spChg chg="add del mod">
          <ac:chgData name="Subhajit Ghosh" userId="c585d1f3-935b-4ece-b40b-1a6550e66d72" providerId="ADAL" clId="{BBE14A2F-F588-4B02-86B9-2522B9B1F0D3}" dt="2018-04-09T10:54:32.104" v="48" actId="120"/>
          <ac:spMkLst>
            <pc:docMk/>
            <pc:sldMk cId="1819120097" sldId="259"/>
            <ac:spMk id="3" creationId="{92F6C8A4-5D48-4271-86B6-527694A7CFDA}"/>
          </ac:spMkLst>
        </pc:spChg>
        <pc:spChg chg="add mod">
          <ac:chgData name="Subhajit Ghosh" userId="c585d1f3-935b-4ece-b40b-1a6550e66d72" providerId="ADAL" clId="{BBE14A2F-F588-4B02-86B9-2522B9B1F0D3}" dt="2018-04-09T13:50:50.116" v="55" actId="120"/>
          <ac:spMkLst>
            <pc:docMk/>
            <pc:sldMk cId="1819120097" sldId="259"/>
            <ac:spMk id="5" creationId="{BAF20E3C-DC79-4834-B09E-24F1E286C71B}"/>
          </ac:spMkLst>
        </pc:spChg>
        <pc:spChg chg="del">
          <ac:chgData name="Subhajit Ghosh" userId="c585d1f3-935b-4ece-b40b-1a6550e66d72" providerId="ADAL" clId="{BBE14A2F-F588-4B02-86B9-2522B9B1F0D3}" dt="2018-04-09T10:53:38.259" v="46" actId="478"/>
          <ac:spMkLst>
            <pc:docMk/>
            <pc:sldMk cId="1819120097" sldId="259"/>
            <ac:spMk id="6" creationId="{FD03E287-7F42-44CC-89A2-236C7F5E5D51}"/>
          </ac:spMkLst>
        </pc:spChg>
      </pc:sldChg>
      <pc:sldChg chg="add del">
        <pc:chgData name="Subhajit Ghosh" userId="c585d1f3-935b-4ece-b40b-1a6550e66d72" providerId="ADAL" clId="{BBE14A2F-F588-4B02-86B9-2522B9B1F0D3}" dt="2018-04-10T07:00:59.277" v="62"/>
        <pc:sldMkLst>
          <pc:docMk/>
          <pc:sldMk cId="2400128471" sldId="260"/>
        </pc:sldMkLst>
      </pc:sldChg>
      <pc:sldMasterChg chg="modSldLayout">
        <pc:chgData name="Subhajit Ghosh" userId="c585d1f3-935b-4ece-b40b-1a6550e66d72" providerId="ADAL" clId="{BBE14A2F-F588-4B02-86B9-2522B9B1F0D3}" dt="2018-04-10T06:43:50.233" v="60"/>
        <pc:sldMasterMkLst>
          <pc:docMk/>
          <pc:sldMasterMk cId="1867618857" sldId="2147483651"/>
        </pc:sldMasterMkLst>
        <pc:sldLayoutChg chg="addSp delSp modSp">
          <pc:chgData name="Subhajit Ghosh" userId="c585d1f3-935b-4ece-b40b-1a6550e66d72" providerId="ADAL" clId="{BBE14A2F-F588-4B02-86B9-2522B9B1F0D3}" dt="2018-04-10T06:43:50.233" v="60"/>
          <pc:sldLayoutMkLst>
            <pc:docMk/>
            <pc:sldMasterMk cId="1867618857" sldId="2147483651"/>
            <pc:sldLayoutMk cId="313042061" sldId="2147483655"/>
          </pc:sldLayoutMkLst>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6" creationId="{00000000-0000-0000-0000-000000000000}"/>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8" creationId="{00000000-0000-0000-0000-000000000000}"/>
            </ac:spMkLst>
          </pc:spChg>
          <pc:spChg chg="add">
            <ac:chgData name="Subhajit Ghosh" userId="c585d1f3-935b-4ece-b40b-1a6550e66d72" providerId="ADAL" clId="{BBE14A2F-F588-4B02-86B9-2522B9B1F0D3}" dt="2018-04-10T06:43:50.233" v="60"/>
            <ac:spMkLst>
              <pc:docMk/>
              <pc:sldMasterMk cId="1867618857" sldId="2147483651"/>
              <pc:sldLayoutMk cId="313042061" sldId="2147483655"/>
              <ac:spMk id="9" creationId="{391845BF-683B-4B57-9AED-9B1233B5B664}"/>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9" creationId="{A22224D2-1C96-46D8-BBB4-54709F40C9B2}"/>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5" creationId="{00000000-0000-0000-0000-000000000000}"/>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6" creationId="{FF90623D-2851-42B7-A4E9-95CCAE8EE834}"/>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17" creationId="{00000000-0000-0000-0000-000000000000}"/>
            </ac:spMkLst>
          </pc:spChg>
          <pc:spChg chg="add del mod">
            <ac:chgData name="Subhajit Ghosh" userId="c585d1f3-935b-4ece-b40b-1a6550e66d72" providerId="ADAL" clId="{BBE14A2F-F588-4B02-86B9-2522B9B1F0D3}" dt="2018-04-06T07:30:33.466" v="14" actId="478"/>
            <ac:spMkLst>
              <pc:docMk/>
              <pc:sldMasterMk cId="1867618857" sldId="2147483651"/>
              <pc:sldLayoutMk cId="313042061" sldId="2147483655"/>
              <ac:spMk id="18" creationId="{1616F6BA-0A3D-483E-A46F-326C771D1E1B}"/>
            </ac:spMkLst>
          </pc:spChg>
          <pc:spChg chg="add del">
            <ac:chgData name="Subhajit Ghosh" userId="c585d1f3-935b-4ece-b40b-1a6550e66d72" providerId="ADAL" clId="{BBE14A2F-F588-4B02-86B9-2522B9B1F0D3}" dt="2018-04-06T07:30:33.466" v="14" actId="478"/>
            <ac:spMkLst>
              <pc:docMk/>
              <pc:sldMasterMk cId="1867618857" sldId="2147483651"/>
              <pc:sldLayoutMk cId="313042061" sldId="2147483655"/>
              <ac:spMk id="19" creationId="{9D5BE14C-6200-42E5-8952-D278800E7D48}"/>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0" creationId="{AE3787F9-058C-481D-8B45-2ADA376F50DD}"/>
            </ac:spMkLst>
          </pc:spChg>
          <pc:spChg chg="del">
            <ac:chgData name="Subhajit Ghosh" userId="c585d1f3-935b-4ece-b40b-1a6550e66d72" providerId="ADAL" clId="{BBE14A2F-F588-4B02-86B9-2522B9B1F0D3}" dt="2018-04-06T07:29:41.185" v="0" actId="478"/>
            <ac:spMkLst>
              <pc:docMk/>
              <pc:sldMasterMk cId="1867618857" sldId="2147483651"/>
              <pc:sldLayoutMk cId="313042061" sldId="2147483655"/>
              <ac:spMk id="21" creationId="{00000000-0000-0000-0000-000000000000}"/>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5" creationId="{4173AE11-4890-4B9B-A7FA-3B7405FCDFCB}"/>
            </ac:spMkLst>
          </pc:spChg>
          <pc:spChg chg="add del mod">
            <ac:chgData name="Subhajit Ghosh" userId="c585d1f3-935b-4ece-b40b-1a6550e66d72" providerId="ADAL" clId="{BBE14A2F-F588-4B02-86B9-2522B9B1F0D3}" dt="2018-04-10T06:43:49.356" v="59" actId="478"/>
            <ac:spMkLst>
              <pc:docMk/>
              <pc:sldMasterMk cId="1867618857" sldId="2147483651"/>
              <pc:sldLayoutMk cId="313042061" sldId="2147483655"/>
              <ac:spMk id="26" creationId="{C3928AD2-1685-4032-9E09-F7B088EC3386}"/>
            </ac:spMkLst>
          </pc:spChg>
          <pc:spChg chg="add">
            <ac:chgData name="Subhajit Ghosh" userId="c585d1f3-935b-4ece-b40b-1a6550e66d72" providerId="ADAL" clId="{BBE14A2F-F588-4B02-86B9-2522B9B1F0D3}" dt="2018-04-06T07:30:34.091" v="15" actId="1037"/>
            <ac:spMkLst>
              <pc:docMk/>
              <pc:sldMasterMk cId="1867618857" sldId="2147483651"/>
              <pc:sldLayoutMk cId="313042061" sldId="2147483655"/>
              <ac:spMk id="27" creationId="{94D5FD83-D013-4868-A416-C03DFFDE62A4}"/>
            </ac:spMkLst>
          </pc:spChg>
          <pc:picChg chg="add del">
            <ac:chgData name="Subhajit Ghosh" userId="c585d1f3-935b-4ece-b40b-1a6550e66d72" providerId="ADAL" clId="{BBE14A2F-F588-4B02-86B9-2522B9B1F0D3}" dt="2018-04-06T07:30:33.466" v="14" actId="478"/>
            <ac:picMkLst>
              <pc:docMk/>
              <pc:sldMasterMk cId="1867618857" sldId="2147483651"/>
              <pc:sldLayoutMk cId="313042061" sldId="2147483655"/>
              <ac:picMk id="10" creationId="{31B27ADE-93B5-4D99-90C7-829743C565BB}"/>
            </ac:picMkLst>
          </pc:picChg>
          <pc:picChg chg="del">
            <ac:chgData name="Subhajit Ghosh" userId="c585d1f3-935b-4ece-b40b-1a6550e66d72" providerId="ADAL" clId="{BBE14A2F-F588-4B02-86B9-2522B9B1F0D3}" dt="2018-04-06T07:29:41.185" v="0" actId="478"/>
            <ac:picMkLst>
              <pc:docMk/>
              <pc:sldMasterMk cId="1867618857" sldId="2147483651"/>
              <pc:sldLayoutMk cId="313042061" sldId="2147483655"/>
              <ac:picMk id="14" creationId="{00000000-0000-0000-0000-000000000000}"/>
            </ac:picMkLst>
          </pc:picChg>
          <pc:picChg chg="add">
            <ac:chgData name="Subhajit Ghosh" userId="c585d1f3-935b-4ece-b40b-1a6550e66d72" providerId="ADAL" clId="{BBE14A2F-F588-4B02-86B9-2522B9B1F0D3}" dt="2018-04-06T07:30:34.091" v="15" actId="1037"/>
            <ac:picMkLst>
              <pc:docMk/>
              <pc:sldMasterMk cId="1867618857" sldId="2147483651"/>
              <pc:sldLayoutMk cId="313042061" sldId="2147483655"/>
              <ac:picMk id="22" creationId="{AA89E9F4-E2DF-417F-BF2C-7FA2599FF28B}"/>
            </ac:picMkLst>
          </pc:pic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1" creationId="{A0CE0BF8-0C37-47B9-B984-D6C6A6B3D473}"/>
            </ac:cxnSpMkLst>
          </pc:cxnChg>
          <pc:cxnChg chg="add del">
            <ac:chgData name="Subhajit Ghosh" userId="c585d1f3-935b-4ece-b40b-1a6550e66d72" providerId="ADAL" clId="{BBE14A2F-F588-4B02-86B9-2522B9B1F0D3}" dt="2018-04-06T07:30:33.466" v="14" actId="478"/>
            <ac:cxnSpMkLst>
              <pc:docMk/>
              <pc:sldMasterMk cId="1867618857" sldId="2147483651"/>
              <pc:sldLayoutMk cId="313042061" sldId="2147483655"/>
              <ac:cxnSpMk id="12" creationId="{0D92E374-7CC7-434D-AA02-D6ECA898D947}"/>
            </ac:cxnSpMkLst>
          </pc:cxnChg>
          <pc:cxnChg chg="del">
            <ac:chgData name="Subhajit Ghosh" userId="c585d1f3-935b-4ece-b40b-1a6550e66d72" providerId="ADAL" clId="{BBE14A2F-F588-4B02-86B9-2522B9B1F0D3}" dt="2018-04-06T07:29:41.185" v="0" actId="478"/>
            <ac:cxnSpMkLst>
              <pc:docMk/>
              <pc:sldMasterMk cId="1867618857" sldId="2147483651"/>
              <pc:sldLayoutMk cId="313042061" sldId="2147483655"/>
              <ac:cxnSpMk id="13" creationId="{00000000-0000-0000-0000-000000000000}"/>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3" creationId="{5A0EE979-0BC8-4028-BFE6-D350366573A8}"/>
            </ac:cxnSpMkLst>
          </pc:cxnChg>
          <pc:cxnChg chg="add">
            <ac:chgData name="Subhajit Ghosh" userId="c585d1f3-935b-4ece-b40b-1a6550e66d72" providerId="ADAL" clId="{BBE14A2F-F588-4B02-86B9-2522B9B1F0D3}" dt="2018-04-06T07:30:34.091" v="15" actId="1037"/>
            <ac:cxnSpMkLst>
              <pc:docMk/>
              <pc:sldMasterMk cId="1867618857" sldId="2147483651"/>
              <pc:sldLayoutMk cId="313042061" sldId="2147483655"/>
              <ac:cxnSpMk id="24" creationId="{1A661A07-040C-4F75-90DB-43B30D6E6165}"/>
            </ac:cxnSpMkLst>
          </pc:cxnChg>
        </pc:sldLayoutChg>
        <pc:sldLayoutChg chg="addSp delSp modSp">
          <pc:chgData name="Subhajit Ghosh" userId="c585d1f3-935b-4ece-b40b-1a6550e66d72" providerId="ADAL" clId="{BBE14A2F-F588-4B02-86B9-2522B9B1F0D3}" dt="2018-04-09T10:52:32.545" v="42" actId="120"/>
          <pc:sldLayoutMkLst>
            <pc:docMk/>
            <pc:sldMasterMk cId="1867618857" sldId="2147483651"/>
            <pc:sldLayoutMk cId="517167494" sldId="2147483668"/>
          </pc:sldLayoutMkLst>
          <pc:spChg chg="mod">
            <ac:chgData name="Subhajit Ghosh" userId="c585d1f3-935b-4ece-b40b-1a6550e66d72" providerId="ADAL" clId="{BBE14A2F-F588-4B02-86B9-2522B9B1F0D3}" dt="2018-04-09T10:50:31.467" v="40" actId="1076"/>
            <ac:spMkLst>
              <pc:docMk/>
              <pc:sldMasterMk cId="1867618857" sldId="2147483651"/>
              <pc:sldLayoutMk cId="517167494" sldId="2147483668"/>
              <ac:spMk id="3" creationId="{00000000-0000-0000-0000-000000000000}"/>
            </ac:spMkLst>
          </pc:spChg>
          <pc:spChg chg="add">
            <ac:chgData name="Subhajit Ghosh" userId="c585d1f3-935b-4ece-b40b-1a6550e66d72" providerId="ADAL" clId="{BBE14A2F-F588-4B02-86B9-2522B9B1F0D3}" dt="2018-04-06T07:33:48.814" v="28" actId="120"/>
            <ac:spMkLst>
              <pc:docMk/>
              <pc:sldMasterMk cId="1867618857" sldId="2147483651"/>
              <pc:sldLayoutMk cId="517167494" sldId="2147483668"/>
              <ac:spMk id="9" creationId="{9B570C77-9C7C-4DE5-953F-496E64CD3975}"/>
            </ac:spMkLst>
          </pc:spChg>
          <pc:spChg chg="add del">
            <ac:chgData name="Subhajit Ghosh" userId="c585d1f3-935b-4ece-b40b-1a6550e66d72" providerId="ADAL" clId="{BBE14A2F-F588-4B02-86B9-2522B9B1F0D3}" dt="2018-04-09T10:50:06.700" v="30" actId="120"/>
            <ac:spMkLst>
              <pc:docMk/>
              <pc:sldMasterMk cId="1867618857" sldId="2147483651"/>
              <pc:sldLayoutMk cId="517167494" sldId="2147483668"/>
              <ac:spMk id="10" creationId="{690AAD50-3B86-4425-9CBC-7D895A71659D}"/>
            </ac:spMkLst>
          </pc:spChg>
          <pc:spChg chg="add del">
            <ac:chgData name="Subhajit Ghosh" userId="c585d1f3-935b-4ece-b40b-1a6550e66d72" providerId="ADAL" clId="{BBE14A2F-F588-4B02-86B9-2522B9B1F0D3}" dt="2018-04-09T10:50:08.852" v="32" actId="120"/>
            <ac:spMkLst>
              <pc:docMk/>
              <pc:sldMasterMk cId="1867618857" sldId="2147483651"/>
              <pc:sldLayoutMk cId="517167494" sldId="2147483668"/>
              <ac:spMk id="11" creationId="{74C584B5-4961-441C-A3A3-21557DAE7CFE}"/>
            </ac:spMkLst>
          </pc:spChg>
          <pc:spChg chg="add">
            <ac:chgData name="Subhajit Ghosh" userId="c585d1f3-935b-4ece-b40b-1a6550e66d72" providerId="ADAL" clId="{BBE14A2F-F588-4B02-86B9-2522B9B1F0D3}" dt="2018-04-09T10:52:32.545" v="42" actId="120"/>
            <ac:spMkLst>
              <pc:docMk/>
              <pc:sldMasterMk cId="1867618857" sldId="2147483651"/>
              <pc:sldLayoutMk cId="517167494" sldId="2147483668"/>
              <ac:spMk id="12" creationId="{E0BA67D2-839A-4652-96F7-582A2CD42A9B}"/>
            </ac:spMkLst>
          </pc:spChg>
          <pc:spChg chg="del mod">
            <ac:chgData name="Subhajit Ghosh" userId="c585d1f3-935b-4ece-b40b-1a6550e66d72" providerId="ADAL" clId="{BBE14A2F-F588-4B02-86B9-2522B9B1F0D3}" dt="2018-04-09T10:52:31.893" v="41" actId="478"/>
            <ac:spMkLst>
              <pc:docMk/>
              <pc:sldMasterMk cId="1867618857" sldId="2147483651"/>
              <pc:sldLayoutMk cId="517167494" sldId="2147483668"/>
              <ac:spMk id="15" creationId="{00000000-0000-0000-0000-000000000000}"/>
            </ac:spMkLst>
          </pc:spChg>
        </pc:sldLayoutChg>
        <pc:sldLayoutChg chg="addSp delSp modSp">
          <pc:chgData name="Subhajit Ghosh" userId="c585d1f3-935b-4ece-b40b-1a6550e66d72" providerId="ADAL" clId="{BBE14A2F-F588-4B02-86B9-2522B9B1F0D3}" dt="2018-04-09T11:11:28.612" v="50" actId="120"/>
          <pc:sldLayoutMkLst>
            <pc:docMk/>
            <pc:sldMasterMk cId="1867618857" sldId="2147483651"/>
            <pc:sldLayoutMk cId="1297317030" sldId="2147483671"/>
          </pc:sldLayoutMkLst>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3" creationId="{00000000-0000-0000-0000-000000000000}"/>
            </ac:spMkLst>
          </pc:spChg>
          <pc:spChg chg="mod">
            <ac:chgData name="Subhajit Ghosh" userId="c585d1f3-935b-4ece-b40b-1a6550e66d72" providerId="ADAL" clId="{BBE14A2F-F588-4B02-86B9-2522B9B1F0D3}" dt="2018-04-06T07:32:48.748" v="26" actId="14100"/>
            <ac:spMkLst>
              <pc:docMk/>
              <pc:sldMasterMk cId="1867618857" sldId="2147483651"/>
              <pc:sldLayoutMk cId="1297317030" sldId="2147483671"/>
              <ac:spMk id="8" creationId="{00000000-0000-0000-0000-000000000000}"/>
            </ac:spMkLst>
          </pc:spChg>
          <pc:spChg chg="add del">
            <ac:chgData name="Subhajit Ghosh" userId="c585d1f3-935b-4ece-b40b-1a6550e66d72" providerId="ADAL" clId="{BBE14A2F-F588-4B02-86B9-2522B9B1F0D3}" dt="2018-04-09T11:11:28.612" v="50" actId="120"/>
            <ac:spMkLst>
              <pc:docMk/>
              <pc:sldMasterMk cId="1867618857" sldId="2147483651"/>
              <pc:sldLayoutMk cId="1297317030" sldId="2147483671"/>
              <ac:spMk id="10" creationId="{88B1BDE2-A3A2-4895-9807-B0EB551144E2}"/>
            </ac:spMkLst>
          </pc:spChg>
        </pc:sldLayoutChg>
        <pc:sldLayoutChg chg="addSp modSp">
          <pc:chgData name="Subhajit Ghosh" userId="c585d1f3-935b-4ece-b40b-1a6550e66d72" providerId="ADAL" clId="{BBE14A2F-F588-4B02-86B9-2522B9B1F0D3}" dt="2018-04-06T07:32:58.026" v="27" actId="14100"/>
          <pc:sldLayoutMkLst>
            <pc:docMk/>
            <pc:sldMasterMk cId="1867618857" sldId="2147483651"/>
            <pc:sldLayoutMk cId="332541074" sldId="2147483678"/>
          </pc:sldLayoutMkLst>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3" creationId="{00000000-0000-0000-0000-000000000000}"/>
            </ac:spMkLst>
          </pc:spChg>
          <pc:spChg chg="mod">
            <ac:chgData name="Subhajit Ghosh" userId="c585d1f3-935b-4ece-b40b-1a6550e66d72" providerId="ADAL" clId="{BBE14A2F-F588-4B02-86B9-2522B9B1F0D3}" dt="2018-04-06T07:32:58.026" v="27" actId="14100"/>
            <ac:spMkLst>
              <pc:docMk/>
              <pc:sldMasterMk cId="1867618857" sldId="2147483651"/>
              <pc:sldLayoutMk cId="332541074" sldId="2147483678"/>
              <ac:spMk id="8" creationId="{00000000-0000-0000-0000-000000000000}"/>
            </ac:spMkLst>
          </pc:spChg>
          <pc:spChg chg="add">
            <ac:chgData name="Subhajit Ghosh" userId="c585d1f3-935b-4ece-b40b-1a6550e66d72" providerId="ADAL" clId="{BBE14A2F-F588-4B02-86B9-2522B9B1F0D3}" dt="2018-04-06T07:32:27.607" v="25" actId="14100"/>
            <ac:spMkLst>
              <pc:docMk/>
              <pc:sldMasterMk cId="1867618857" sldId="2147483651"/>
              <pc:sldLayoutMk cId="332541074" sldId="2147483678"/>
              <ac:spMk id="12" creationId="{39FAC52C-C171-4F08-9C02-FC815015791D}"/>
            </ac:spMkLst>
          </pc:spChg>
        </pc:sldLayoutChg>
      </pc:sldMasterChg>
    </pc:docChg>
  </pc:docChgLst>
  <pc:docChgLst>
    <pc:chgData name="Subhajit Ghosh" userId="c585d1f3-935b-4ece-b40b-1a6550e66d72" providerId="ADAL" clId="{FE7B5B99-022E-4BF9-9568-2DDAD2F3300F}"/>
    <pc:docChg chg="custSel addSld modSld">
      <pc:chgData name="Subhajit Ghosh" userId="c585d1f3-935b-4ece-b40b-1a6550e66d72" providerId="ADAL" clId="{FE7B5B99-022E-4BF9-9568-2DDAD2F3300F}" dt="2018-04-10T10:24:01.206" v="93"/>
      <pc:docMkLst>
        <pc:docMk/>
      </pc:docMkLst>
      <pc:sldChg chg="addSp delSp modSp">
        <pc:chgData name="Subhajit Ghosh" userId="c585d1f3-935b-4ece-b40b-1a6550e66d72" providerId="ADAL" clId="{FE7B5B99-022E-4BF9-9568-2DDAD2F3300F}" dt="2018-04-10T10:09:23.827" v="6" actId="20577"/>
        <pc:sldMkLst>
          <pc:docMk/>
          <pc:sldMk cId="2429983986" sldId="256"/>
        </pc:sldMkLst>
        <pc:spChg chg="add mod">
          <ac:chgData name="Subhajit Ghosh" userId="c585d1f3-935b-4ece-b40b-1a6550e66d72" providerId="ADAL" clId="{FE7B5B99-022E-4BF9-9568-2DDAD2F3300F}" dt="2018-04-10T10:09:23.827" v="6" actId="20577"/>
          <ac:spMkLst>
            <pc:docMk/>
            <pc:sldMk cId="2429983986" sldId="256"/>
            <ac:spMk id="3" creationId="{3F354BE4-A5D5-4296-AFC6-22B2245083CF}"/>
          </ac:spMkLst>
        </pc:spChg>
        <pc:spChg chg="del mod">
          <ac:chgData name="Subhajit Ghosh" userId="c585d1f3-935b-4ece-b40b-1a6550e66d72" providerId="ADAL" clId="{FE7B5B99-022E-4BF9-9568-2DDAD2F3300F}" dt="2018-04-10T10:09:11.768" v="1" actId="478"/>
          <ac:spMkLst>
            <pc:docMk/>
            <pc:sldMk cId="2429983986" sldId="256"/>
            <ac:spMk id="6" creationId="{4F2F611E-2383-4DC9-962D-92928E36BA3F}"/>
          </ac:spMkLst>
        </pc:spChg>
      </pc:sldChg>
      <pc:sldChg chg="addSp delSp modSp modAnim">
        <pc:chgData name="Subhajit Ghosh" userId="c585d1f3-935b-4ece-b40b-1a6550e66d72" providerId="ADAL" clId="{FE7B5B99-022E-4BF9-9568-2DDAD2F3300F}" dt="2018-04-10T10:23:35.676" v="85"/>
        <pc:sldMkLst>
          <pc:docMk/>
          <pc:sldMk cId="4142234705" sldId="257"/>
        </pc:sldMkLst>
        <pc:spChg chg="del">
          <ac:chgData name="Subhajit Ghosh" userId="c585d1f3-935b-4ece-b40b-1a6550e66d72" providerId="ADAL" clId="{FE7B5B99-022E-4BF9-9568-2DDAD2F3300F}" dt="2018-04-10T10:09:38.798" v="7"/>
          <ac:spMkLst>
            <pc:docMk/>
            <pc:sldMk cId="4142234705" sldId="257"/>
            <ac:spMk id="2" creationId="{73CDC79A-6FAC-4D7D-B85E-15F848CECB4B}"/>
          </ac:spMkLst>
        </pc:spChg>
        <pc:spChg chg="mod">
          <ac:chgData name="Subhajit Ghosh" userId="c585d1f3-935b-4ece-b40b-1a6550e66d72" providerId="ADAL" clId="{FE7B5B99-022E-4BF9-9568-2DDAD2F3300F}" dt="2018-04-10T10:09:57.971" v="11" actId="20577"/>
          <ac:spMkLst>
            <pc:docMk/>
            <pc:sldMk cId="4142234705" sldId="257"/>
            <ac:spMk id="3" creationId="{EE5F9CC5-5919-4A5B-B9E8-F922D9826927}"/>
          </ac:spMkLst>
        </pc:spChg>
        <pc:spChg chg="mod">
          <ac:chgData name="Subhajit Ghosh" userId="c585d1f3-935b-4ece-b40b-1a6550e66d72" providerId="ADAL" clId="{FE7B5B99-022E-4BF9-9568-2DDAD2F3300F}" dt="2018-04-10T10:17:04.327" v="74" actId="20577"/>
          <ac:spMkLst>
            <pc:docMk/>
            <pc:sldMk cId="4142234705" sldId="257"/>
            <ac:spMk id="4" creationId="{3824FEB1-C6F4-4284-9EE9-2817F24A4DC0}"/>
          </ac:spMkLst>
        </pc:spChg>
        <pc:spChg chg="mod">
          <ac:chgData name="Subhajit Ghosh" userId="c585d1f3-935b-4ece-b40b-1a6550e66d72" providerId="ADAL" clId="{FE7B5B99-022E-4BF9-9568-2DDAD2F3300F}" dt="2018-04-10T10:10:07.065" v="13" actId="2711"/>
          <ac:spMkLst>
            <pc:docMk/>
            <pc:sldMk cId="4142234705" sldId="257"/>
            <ac:spMk id="5" creationId="{C4B6616B-D638-467B-86EF-41EF776CAD4F}"/>
          </ac:spMkLst>
        </pc:spChg>
        <pc:picChg chg="add mod">
          <ac:chgData name="Subhajit Ghosh" userId="c585d1f3-935b-4ece-b40b-1a6550e66d72" providerId="ADAL" clId="{FE7B5B99-022E-4BF9-9568-2DDAD2F3300F}" dt="2018-04-10T10:09:38.798" v="7"/>
          <ac:picMkLst>
            <pc:docMk/>
            <pc:sldMk cId="4142234705" sldId="257"/>
            <ac:picMk id="6" creationId="{0D8D99F6-9E4C-4EE1-97F5-73861F520632}"/>
          </ac:picMkLst>
        </pc:picChg>
      </pc:sldChg>
      <pc:sldChg chg="addSp delSp modSp modAnim">
        <pc:chgData name="Subhajit Ghosh" userId="c585d1f3-935b-4ece-b40b-1a6550e66d72" providerId="ADAL" clId="{FE7B5B99-022E-4BF9-9568-2DDAD2F3300F}" dt="2018-04-10T10:23:40.077" v="86"/>
        <pc:sldMkLst>
          <pc:docMk/>
          <pc:sldMk cId="2815277108" sldId="258"/>
        </pc:sldMkLst>
        <pc:spChg chg="add del">
          <ac:chgData name="Subhajit Ghosh" userId="c585d1f3-935b-4ece-b40b-1a6550e66d72" providerId="ADAL" clId="{FE7B5B99-022E-4BF9-9568-2DDAD2F3300F}" dt="2018-04-10T10:10:33.191" v="16"/>
          <ac:spMkLst>
            <pc:docMk/>
            <pc:sldMk cId="2815277108" sldId="258"/>
            <ac:spMk id="2" creationId="{825A262B-189B-4042-BC6C-4037359F14C8}"/>
          </ac:spMkLst>
        </pc:spChg>
        <pc:spChg chg="mod">
          <ac:chgData name="Subhajit Ghosh" userId="c585d1f3-935b-4ece-b40b-1a6550e66d72" providerId="ADAL" clId="{FE7B5B99-022E-4BF9-9568-2DDAD2F3300F}" dt="2018-04-10T10:17:13.159" v="77" actId="20577"/>
          <ac:spMkLst>
            <pc:docMk/>
            <pc:sldMk cId="2815277108" sldId="258"/>
            <ac:spMk id="6" creationId="{C656395D-0968-4CC4-83FA-27592B0EA08A}"/>
          </ac:spMkLst>
        </pc:spChg>
        <pc:spChg chg="mod">
          <ac:chgData name="Subhajit Ghosh" userId="c585d1f3-935b-4ece-b40b-1a6550e66d72" providerId="ADAL" clId="{FE7B5B99-022E-4BF9-9568-2DDAD2F3300F}" dt="2018-04-10T10:10:47.612" v="21" actId="20577"/>
          <ac:spMkLst>
            <pc:docMk/>
            <pc:sldMk cId="2815277108" sldId="258"/>
            <ac:spMk id="7" creationId="{B46939E6-5567-4C86-97BB-FAE44A9B3871}"/>
          </ac:spMkLst>
        </pc:spChg>
        <pc:spChg chg="del">
          <ac:chgData name="Subhajit Ghosh" userId="c585d1f3-935b-4ece-b40b-1a6550e66d72" providerId="ADAL" clId="{FE7B5B99-022E-4BF9-9568-2DDAD2F3300F}" dt="2018-04-10T10:10:27.920" v="14"/>
          <ac:spMkLst>
            <pc:docMk/>
            <pc:sldMk cId="2815277108" sldId="258"/>
            <ac:spMk id="8" creationId="{BFEE5A4F-093A-4F1A-8CC4-D4ACBD2F1C2E}"/>
          </ac:spMkLst>
        </pc:spChg>
        <pc:spChg chg="mod">
          <ac:chgData name="Subhajit Ghosh" userId="c585d1f3-935b-4ece-b40b-1a6550e66d72" providerId="ADAL" clId="{FE7B5B99-022E-4BF9-9568-2DDAD2F3300F}" dt="2018-04-10T10:10:38.186" v="18" actId="2711"/>
          <ac:spMkLst>
            <pc:docMk/>
            <pc:sldMk cId="2815277108" sldId="258"/>
            <ac:spMk id="9" creationId="{4393C9E7-9550-4849-8115-E9C4978354A8}"/>
          </ac:spMkLst>
        </pc:spChg>
        <pc:picChg chg="add mod">
          <ac:chgData name="Subhajit Ghosh" userId="c585d1f3-935b-4ece-b40b-1a6550e66d72" providerId="ADAL" clId="{FE7B5B99-022E-4BF9-9568-2DDAD2F3300F}" dt="2018-04-10T10:10:27.920" v="14"/>
          <ac:picMkLst>
            <pc:docMk/>
            <pc:sldMk cId="2815277108" sldId="258"/>
            <ac:picMk id="10" creationId="{AD221378-5D45-4CD5-B844-565DDF11BCE6}"/>
          </ac:picMkLst>
        </pc:picChg>
      </pc:sldChg>
      <pc:sldChg chg="addSp delSp modSp add modAnim">
        <pc:chgData name="Subhajit Ghosh" userId="c585d1f3-935b-4ece-b40b-1a6550e66d72" providerId="ADAL" clId="{FE7B5B99-022E-4BF9-9568-2DDAD2F3300F}" dt="2018-04-10T10:23:42.972" v="87"/>
        <pc:sldMkLst>
          <pc:docMk/>
          <pc:sldMk cId="1821887456" sldId="260"/>
        </pc:sldMkLst>
        <pc:spChg chg="del">
          <ac:chgData name="Subhajit Ghosh" userId="c585d1f3-935b-4ece-b40b-1a6550e66d72" providerId="ADAL" clId="{FE7B5B99-022E-4BF9-9568-2DDAD2F3300F}" dt="2018-04-10T10:11:25.077" v="29"/>
          <ac:spMkLst>
            <pc:docMk/>
            <pc:sldMk cId="1821887456" sldId="260"/>
            <ac:spMk id="2" creationId="{3FFDF606-7DFA-4468-86DE-892D00997F2D}"/>
          </ac:spMkLst>
        </pc:spChg>
        <pc:spChg chg="del">
          <ac:chgData name="Subhajit Ghosh" userId="c585d1f3-935b-4ece-b40b-1a6550e66d72" providerId="ADAL" clId="{FE7B5B99-022E-4BF9-9568-2DDAD2F3300F}" dt="2018-04-10T10:11:25.077" v="29"/>
          <ac:spMkLst>
            <pc:docMk/>
            <pc:sldMk cId="1821887456" sldId="260"/>
            <ac:spMk id="3" creationId="{03DFDBEF-76B2-4E77-A7B8-CEECAA43E622}"/>
          </ac:spMkLst>
        </pc:spChg>
        <pc:spChg chg="del">
          <ac:chgData name="Subhajit Ghosh" userId="c585d1f3-935b-4ece-b40b-1a6550e66d72" providerId="ADAL" clId="{FE7B5B99-022E-4BF9-9568-2DDAD2F3300F}" dt="2018-04-10T10:11:25.077" v="29"/>
          <ac:spMkLst>
            <pc:docMk/>
            <pc:sldMk cId="1821887456" sldId="260"/>
            <ac:spMk id="4" creationId="{09EB74EE-6935-435F-8405-48AA62B3D794}"/>
          </ac:spMkLst>
        </pc:spChg>
        <pc:spChg chg="del">
          <ac:chgData name="Subhajit Ghosh" userId="c585d1f3-935b-4ece-b40b-1a6550e66d72" providerId="ADAL" clId="{FE7B5B99-022E-4BF9-9568-2DDAD2F3300F}" dt="2018-04-10T10:11:25.077" v="29"/>
          <ac:spMkLst>
            <pc:docMk/>
            <pc:sldMk cId="1821887456" sldId="260"/>
            <ac:spMk id="5" creationId="{AC629322-3AED-40DB-BB34-3D63AB7AEC7A}"/>
          </ac:spMkLst>
        </pc:spChg>
        <pc:spChg chg="add mod">
          <ac:chgData name="Subhajit Ghosh" userId="c585d1f3-935b-4ece-b40b-1a6550e66d72" providerId="ADAL" clId="{FE7B5B99-022E-4BF9-9568-2DDAD2F3300F}" dt="2018-04-10T10:17:16.924" v="78"/>
          <ac:spMkLst>
            <pc:docMk/>
            <pc:sldMk cId="1821887456" sldId="260"/>
            <ac:spMk id="6" creationId="{F65CBD60-60C6-4416-B15A-9CF4127AB377}"/>
          </ac:spMkLst>
        </pc:spChg>
        <pc:spChg chg="add mod">
          <ac:chgData name="Subhajit Ghosh" userId="c585d1f3-935b-4ece-b40b-1a6550e66d72" providerId="ADAL" clId="{FE7B5B99-022E-4BF9-9568-2DDAD2F3300F}" dt="2018-04-10T10:12:05.518" v="35"/>
          <ac:spMkLst>
            <pc:docMk/>
            <pc:sldMk cId="1821887456" sldId="260"/>
            <ac:spMk id="7" creationId="{94C3F874-8344-4D32-948A-E896AC8E94FA}"/>
          </ac:spMkLst>
        </pc:spChg>
        <pc:spChg chg="add del mod">
          <ac:chgData name="Subhajit Ghosh" userId="c585d1f3-935b-4ece-b40b-1a6550e66d72" providerId="ADAL" clId="{FE7B5B99-022E-4BF9-9568-2DDAD2F3300F}" dt="2018-04-10T10:11:50.451" v="32"/>
          <ac:spMkLst>
            <pc:docMk/>
            <pc:sldMk cId="1821887456" sldId="260"/>
            <ac:spMk id="8" creationId="{8B93A47C-E639-476C-87BE-4B7821D7CC76}"/>
          </ac:spMkLst>
        </pc:spChg>
        <pc:spChg chg="add mod">
          <ac:chgData name="Subhajit Ghosh" userId="c585d1f3-935b-4ece-b40b-1a6550e66d72" providerId="ADAL" clId="{FE7B5B99-022E-4BF9-9568-2DDAD2F3300F}" dt="2018-04-10T10:12:00.363" v="34" actId="2711"/>
          <ac:spMkLst>
            <pc:docMk/>
            <pc:sldMk cId="1821887456" sldId="260"/>
            <ac:spMk id="9" creationId="{06EFCBC8-ED56-433D-B3EB-F522C9B22B43}"/>
          </ac:spMkLst>
        </pc:spChg>
        <pc:picChg chg="add mod">
          <ac:chgData name="Subhajit Ghosh" userId="c585d1f3-935b-4ece-b40b-1a6550e66d72" providerId="ADAL" clId="{FE7B5B99-022E-4BF9-9568-2DDAD2F3300F}" dt="2018-04-10T10:11:50.451" v="32"/>
          <ac:picMkLst>
            <pc:docMk/>
            <pc:sldMk cId="1821887456" sldId="260"/>
            <ac:picMk id="10" creationId="{84AEEF74-2701-4929-B270-045799818105}"/>
          </ac:picMkLst>
        </pc:picChg>
      </pc:sldChg>
      <pc:sldChg chg="addSp delSp modSp add modAnim">
        <pc:chgData name="Subhajit Ghosh" userId="c585d1f3-935b-4ece-b40b-1a6550e66d72" providerId="ADAL" clId="{FE7B5B99-022E-4BF9-9568-2DDAD2F3300F}" dt="2018-04-10T10:23:45.842" v="88"/>
        <pc:sldMkLst>
          <pc:docMk/>
          <pc:sldMk cId="25209467" sldId="261"/>
        </pc:sldMkLst>
        <pc:spChg chg="del">
          <ac:chgData name="Subhajit Ghosh" userId="c585d1f3-935b-4ece-b40b-1a6550e66d72" providerId="ADAL" clId="{FE7B5B99-022E-4BF9-9568-2DDAD2F3300F}" dt="2018-04-10T10:12:18.811" v="36"/>
          <ac:spMkLst>
            <pc:docMk/>
            <pc:sldMk cId="25209467" sldId="261"/>
            <ac:spMk id="2" creationId="{99034334-35C7-4F72-A466-E68D018C5292}"/>
          </ac:spMkLst>
        </pc:spChg>
        <pc:spChg chg="mod">
          <ac:chgData name="Subhajit Ghosh" userId="c585d1f3-935b-4ece-b40b-1a6550e66d72" providerId="ADAL" clId="{FE7B5B99-022E-4BF9-9568-2DDAD2F3300F}" dt="2018-04-10T10:12:52.874" v="41" actId="6549"/>
          <ac:spMkLst>
            <pc:docMk/>
            <pc:sldMk cId="25209467" sldId="261"/>
            <ac:spMk id="3" creationId="{0424E58F-B341-4DDD-82EE-280F13F659F4}"/>
          </ac:spMkLst>
        </pc:spChg>
        <pc:spChg chg="mod">
          <ac:chgData name="Subhajit Ghosh" userId="c585d1f3-935b-4ece-b40b-1a6550e66d72" providerId="ADAL" clId="{FE7B5B99-022E-4BF9-9568-2DDAD2F3300F}" dt="2018-04-10T10:17:19.018" v="79"/>
          <ac:spMkLst>
            <pc:docMk/>
            <pc:sldMk cId="25209467" sldId="261"/>
            <ac:spMk id="4" creationId="{68D88E44-933A-418C-85FA-A86267074F3E}"/>
          </ac:spMkLst>
        </pc:spChg>
        <pc:spChg chg="mod">
          <ac:chgData name="Subhajit Ghosh" userId="c585d1f3-935b-4ece-b40b-1a6550e66d72" providerId="ADAL" clId="{FE7B5B99-022E-4BF9-9568-2DDAD2F3300F}" dt="2018-04-10T10:13:01.041" v="43" actId="2711"/>
          <ac:spMkLst>
            <pc:docMk/>
            <pc:sldMk cId="25209467" sldId="261"/>
            <ac:spMk id="5" creationId="{6B4B9100-7550-4AE8-B7FB-0693CA277602}"/>
          </ac:spMkLst>
        </pc:spChg>
        <pc:picChg chg="add mod">
          <ac:chgData name="Subhajit Ghosh" userId="c585d1f3-935b-4ece-b40b-1a6550e66d72" providerId="ADAL" clId="{FE7B5B99-022E-4BF9-9568-2DDAD2F3300F}" dt="2018-04-10T10:12:18.811" v="36"/>
          <ac:picMkLst>
            <pc:docMk/>
            <pc:sldMk cId="25209467" sldId="261"/>
            <ac:picMk id="6" creationId="{86478AAE-9443-4109-8475-9BF1CC2C508D}"/>
          </ac:picMkLst>
        </pc:picChg>
      </pc:sldChg>
      <pc:sldChg chg="addSp delSp modSp add modAnim">
        <pc:chgData name="Subhajit Ghosh" userId="c585d1f3-935b-4ece-b40b-1a6550e66d72" providerId="ADAL" clId="{FE7B5B99-022E-4BF9-9568-2DDAD2F3300F}" dt="2018-04-10T10:23:48.752" v="89"/>
        <pc:sldMkLst>
          <pc:docMk/>
          <pc:sldMk cId="3126542535" sldId="262"/>
        </pc:sldMkLst>
        <pc:spChg chg="del">
          <ac:chgData name="Subhajit Ghosh" userId="c585d1f3-935b-4ece-b40b-1a6550e66d72" providerId="ADAL" clId="{FE7B5B99-022E-4BF9-9568-2DDAD2F3300F}" dt="2018-04-10T10:11:30.858" v="30"/>
          <ac:spMkLst>
            <pc:docMk/>
            <pc:sldMk cId="3126542535" sldId="262"/>
            <ac:spMk id="2" creationId="{E01F799D-29B8-4611-A4AB-A27C3B64C35C}"/>
          </ac:spMkLst>
        </pc:spChg>
        <pc:spChg chg="del">
          <ac:chgData name="Subhajit Ghosh" userId="c585d1f3-935b-4ece-b40b-1a6550e66d72" providerId="ADAL" clId="{FE7B5B99-022E-4BF9-9568-2DDAD2F3300F}" dt="2018-04-10T10:11:30.858" v="30"/>
          <ac:spMkLst>
            <pc:docMk/>
            <pc:sldMk cId="3126542535" sldId="262"/>
            <ac:spMk id="3" creationId="{98C8221E-0BDB-471A-BC02-E20ADF39F377}"/>
          </ac:spMkLst>
        </pc:spChg>
        <pc:spChg chg="del">
          <ac:chgData name="Subhajit Ghosh" userId="c585d1f3-935b-4ece-b40b-1a6550e66d72" providerId="ADAL" clId="{FE7B5B99-022E-4BF9-9568-2DDAD2F3300F}" dt="2018-04-10T10:11:30.858" v="30"/>
          <ac:spMkLst>
            <pc:docMk/>
            <pc:sldMk cId="3126542535" sldId="262"/>
            <ac:spMk id="4" creationId="{CDE9DDF9-7AAD-4D3B-9073-F48C8D660228}"/>
          </ac:spMkLst>
        </pc:spChg>
        <pc:spChg chg="del">
          <ac:chgData name="Subhajit Ghosh" userId="c585d1f3-935b-4ece-b40b-1a6550e66d72" providerId="ADAL" clId="{FE7B5B99-022E-4BF9-9568-2DDAD2F3300F}" dt="2018-04-10T10:11:30.858" v="30"/>
          <ac:spMkLst>
            <pc:docMk/>
            <pc:sldMk cId="3126542535" sldId="262"/>
            <ac:spMk id="5" creationId="{43F61D23-1FAE-425C-ABF1-5F510A4772AC}"/>
          </ac:spMkLst>
        </pc:spChg>
        <pc:spChg chg="add mod">
          <ac:chgData name="Subhajit Ghosh" userId="c585d1f3-935b-4ece-b40b-1a6550e66d72" providerId="ADAL" clId="{FE7B5B99-022E-4BF9-9568-2DDAD2F3300F}" dt="2018-04-10T10:17:20.643" v="80"/>
          <ac:spMkLst>
            <pc:docMk/>
            <pc:sldMk cId="3126542535" sldId="262"/>
            <ac:spMk id="6" creationId="{82B52CBE-1331-408F-AD20-0CB6D05745F9}"/>
          </ac:spMkLst>
        </pc:spChg>
        <pc:spChg chg="add mod">
          <ac:chgData name="Subhajit Ghosh" userId="c585d1f3-935b-4ece-b40b-1a6550e66d72" providerId="ADAL" clId="{FE7B5B99-022E-4BF9-9568-2DDAD2F3300F}" dt="2018-04-10T10:13:20.696" v="46" actId="207"/>
          <ac:spMkLst>
            <pc:docMk/>
            <pc:sldMk cId="3126542535" sldId="262"/>
            <ac:spMk id="7" creationId="{8966C4AA-3959-4CC4-B6E9-7DE1F6F1668B}"/>
          </ac:spMkLst>
        </pc:spChg>
        <pc:spChg chg="add del mod">
          <ac:chgData name="Subhajit Ghosh" userId="c585d1f3-935b-4ece-b40b-1a6550e66d72" providerId="ADAL" clId="{FE7B5B99-022E-4BF9-9568-2DDAD2F3300F}" dt="2018-04-10T10:13:10.863" v="44"/>
          <ac:spMkLst>
            <pc:docMk/>
            <pc:sldMk cId="3126542535" sldId="262"/>
            <ac:spMk id="8" creationId="{7316CD2A-310B-4594-8AA5-3D96159125AD}"/>
          </ac:spMkLst>
        </pc:spChg>
        <pc:spChg chg="add mod">
          <ac:chgData name="Subhajit Ghosh" userId="c585d1f3-935b-4ece-b40b-1a6550e66d72" providerId="ADAL" clId="{FE7B5B99-022E-4BF9-9568-2DDAD2F3300F}" dt="2018-04-10T10:13:32.721" v="48" actId="2711"/>
          <ac:spMkLst>
            <pc:docMk/>
            <pc:sldMk cId="3126542535" sldId="262"/>
            <ac:spMk id="9" creationId="{80CFE56C-A64D-4B75-935C-5FBFB66F7CC3}"/>
          </ac:spMkLst>
        </pc:spChg>
        <pc:picChg chg="add mod">
          <ac:chgData name="Subhajit Ghosh" userId="c585d1f3-935b-4ece-b40b-1a6550e66d72" providerId="ADAL" clId="{FE7B5B99-022E-4BF9-9568-2DDAD2F3300F}" dt="2018-04-10T10:13:10.863" v="44"/>
          <ac:picMkLst>
            <pc:docMk/>
            <pc:sldMk cId="3126542535" sldId="262"/>
            <ac:picMk id="10" creationId="{E5759805-1289-4FF6-92E2-3CB74BE19CE3}"/>
          </ac:picMkLst>
        </pc:picChg>
      </pc:sldChg>
      <pc:sldChg chg="addSp delSp modSp add modAnim">
        <pc:chgData name="Subhajit Ghosh" userId="c585d1f3-935b-4ece-b40b-1a6550e66d72" providerId="ADAL" clId="{FE7B5B99-022E-4BF9-9568-2DDAD2F3300F}" dt="2018-04-10T10:23:52.249" v="90"/>
        <pc:sldMkLst>
          <pc:docMk/>
          <pc:sldMk cId="3360040591" sldId="263"/>
        </pc:sldMkLst>
        <pc:spChg chg="del">
          <ac:chgData name="Subhajit Ghosh" userId="c585d1f3-935b-4ece-b40b-1a6550e66d72" providerId="ADAL" clId="{FE7B5B99-022E-4BF9-9568-2DDAD2F3300F}" dt="2018-04-10T10:14:17.848" v="49"/>
          <ac:spMkLst>
            <pc:docMk/>
            <pc:sldMk cId="3360040591" sldId="263"/>
            <ac:spMk id="2" creationId="{20DFBAFC-8126-4FDA-AD4B-5E43A30EB04A}"/>
          </ac:spMkLst>
        </pc:spChg>
        <pc:spChg chg="mod">
          <ac:chgData name="Subhajit Ghosh" userId="c585d1f3-935b-4ece-b40b-1a6550e66d72" providerId="ADAL" clId="{FE7B5B99-022E-4BF9-9568-2DDAD2F3300F}" dt="2018-04-10T10:14:29.201" v="51" actId="207"/>
          <ac:spMkLst>
            <pc:docMk/>
            <pc:sldMk cId="3360040591" sldId="263"/>
            <ac:spMk id="3" creationId="{E6CB3CED-D357-4554-9B70-5E656C59138A}"/>
          </ac:spMkLst>
        </pc:spChg>
        <pc:spChg chg="mod">
          <ac:chgData name="Subhajit Ghosh" userId="c585d1f3-935b-4ece-b40b-1a6550e66d72" providerId="ADAL" clId="{FE7B5B99-022E-4BF9-9568-2DDAD2F3300F}" dt="2018-04-10T10:17:22.369" v="81"/>
          <ac:spMkLst>
            <pc:docMk/>
            <pc:sldMk cId="3360040591" sldId="263"/>
            <ac:spMk id="4" creationId="{E8BFF935-B16E-443F-91CB-11F94BA68DCB}"/>
          </ac:spMkLst>
        </pc:spChg>
        <pc:spChg chg="mod">
          <ac:chgData name="Subhajit Ghosh" userId="c585d1f3-935b-4ece-b40b-1a6550e66d72" providerId="ADAL" clId="{FE7B5B99-022E-4BF9-9568-2DDAD2F3300F}" dt="2018-04-10T10:14:39.374" v="53" actId="2711"/>
          <ac:spMkLst>
            <pc:docMk/>
            <pc:sldMk cId="3360040591" sldId="263"/>
            <ac:spMk id="5" creationId="{09FD7566-4494-4AC3-B58B-CBB0CA34DC3B}"/>
          </ac:spMkLst>
        </pc:spChg>
        <pc:picChg chg="add mod">
          <ac:chgData name="Subhajit Ghosh" userId="c585d1f3-935b-4ece-b40b-1a6550e66d72" providerId="ADAL" clId="{FE7B5B99-022E-4BF9-9568-2DDAD2F3300F}" dt="2018-04-10T10:14:17.848" v="49"/>
          <ac:picMkLst>
            <pc:docMk/>
            <pc:sldMk cId="3360040591" sldId="263"/>
            <ac:picMk id="6" creationId="{F9101A17-69F9-496F-9271-F8A30A981DC4}"/>
          </ac:picMkLst>
        </pc:picChg>
      </pc:sldChg>
      <pc:sldChg chg="addSp delSp modSp add modAnim">
        <pc:chgData name="Subhajit Ghosh" userId="c585d1f3-935b-4ece-b40b-1a6550e66d72" providerId="ADAL" clId="{FE7B5B99-022E-4BF9-9568-2DDAD2F3300F}" dt="2018-04-10T10:23:54.983" v="91"/>
        <pc:sldMkLst>
          <pc:docMk/>
          <pc:sldMk cId="2221438178" sldId="264"/>
        </pc:sldMkLst>
        <pc:spChg chg="del">
          <ac:chgData name="Subhajit Ghosh" userId="c585d1f3-935b-4ece-b40b-1a6550e66d72" providerId="ADAL" clId="{FE7B5B99-022E-4BF9-9568-2DDAD2F3300F}" dt="2018-04-10T10:11:35.796" v="31"/>
          <ac:spMkLst>
            <pc:docMk/>
            <pc:sldMk cId="2221438178" sldId="264"/>
            <ac:spMk id="2" creationId="{95CAFB2E-0821-45CF-A3BC-5DA19AD51D65}"/>
          </ac:spMkLst>
        </pc:spChg>
        <pc:spChg chg="del">
          <ac:chgData name="Subhajit Ghosh" userId="c585d1f3-935b-4ece-b40b-1a6550e66d72" providerId="ADAL" clId="{FE7B5B99-022E-4BF9-9568-2DDAD2F3300F}" dt="2018-04-10T10:11:35.796" v="31"/>
          <ac:spMkLst>
            <pc:docMk/>
            <pc:sldMk cId="2221438178" sldId="264"/>
            <ac:spMk id="3" creationId="{5DD714A8-7D44-4DDD-9950-98C35445CF40}"/>
          </ac:spMkLst>
        </pc:spChg>
        <pc:spChg chg="del">
          <ac:chgData name="Subhajit Ghosh" userId="c585d1f3-935b-4ece-b40b-1a6550e66d72" providerId="ADAL" clId="{FE7B5B99-022E-4BF9-9568-2DDAD2F3300F}" dt="2018-04-10T10:11:35.796" v="31"/>
          <ac:spMkLst>
            <pc:docMk/>
            <pc:sldMk cId="2221438178" sldId="264"/>
            <ac:spMk id="4" creationId="{0E3BE8DE-3167-4B77-9F4F-2BBA2F768452}"/>
          </ac:spMkLst>
        </pc:spChg>
        <pc:spChg chg="del">
          <ac:chgData name="Subhajit Ghosh" userId="c585d1f3-935b-4ece-b40b-1a6550e66d72" providerId="ADAL" clId="{FE7B5B99-022E-4BF9-9568-2DDAD2F3300F}" dt="2018-04-10T10:11:35.796" v="31"/>
          <ac:spMkLst>
            <pc:docMk/>
            <pc:sldMk cId="2221438178" sldId="264"/>
            <ac:spMk id="5" creationId="{044C6CC1-F382-4CBA-BA60-193FD5B16EC3}"/>
          </ac:spMkLst>
        </pc:spChg>
        <pc:spChg chg="add mod">
          <ac:chgData name="Subhajit Ghosh" userId="c585d1f3-935b-4ece-b40b-1a6550e66d72" providerId="ADAL" clId="{FE7B5B99-022E-4BF9-9568-2DDAD2F3300F}" dt="2018-04-10T10:17:24.051" v="82"/>
          <ac:spMkLst>
            <pc:docMk/>
            <pc:sldMk cId="2221438178" sldId="264"/>
            <ac:spMk id="6" creationId="{36F2E081-E6C7-499D-AD15-B68AFB1EF478}"/>
          </ac:spMkLst>
        </pc:spChg>
        <pc:spChg chg="add mod">
          <ac:chgData name="Subhajit Ghosh" userId="c585d1f3-935b-4ece-b40b-1a6550e66d72" providerId="ADAL" clId="{FE7B5B99-022E-4BF9-9568-2DDAD2F3300F}" dt="2018-04-10T10:15:03.191" v="58" actId="207"/>
          <ac:spMkLst>
            <pc:docMk/>
            <pc:sldMk cId="2221438178" sldId="264"/>
            <ac:spMk id="7" creationId="{44E0EC51-D63B-4A3D-B2EC-D56FBA46655F}"/>
          </ac:spMkLst>
        </pc:spChg>
        <pc:spChg chg="add del mod">
          <ac:chgData name="Subhajit Ghosh" userId="c585d1f3-935b-4ece-b40b-1a6550e66d72" providerId="ADAL" clId="{FE7B5B99-022E-4BF9-9568-2DDAD2F3300F}" dt="2018-04-10T10:14:46.562" v="54"/>
          <ac:spMkLst>
            <pc:docMk/>
            <pc:sldMk cId="2221438178" sldId="264"/>
            <ac:spMk id="8" creationId="{B93D41B1-8C4D-45F8-9B41-6EC0895C4F64}"/>
          </ac:spMkLst>
        </pc:spChg>
        <pc:spChg chg="add mod">
          <ac:chgData name="Subhajit Ghosh" userId="c585d1f3-935b-4ece-b40b-1a6550e66d72" providerId="ADAL" clId="{FE7B5B99-022E-4BF9-9568-2DDAD2F3300F}" dt="2018-04-10T10:14:54.644" v="56" actId="2711"/>
          <ac:spMkLst>
            <pc:docMk/>
            <pc:sldMk cId="2221438178" sldId="264"/>
            <ac:spMk id="9" creationId="{3EECCE27-502B-4F43-9800-089F0A026166}"/>
          </ac:spMkLst>
        </pc:spChg>
        <pc:picChg chg="add mod">
          <ac:chgData name="Subhajit Ghosh" userId="c585d1f3-935b-4ece-b40b-1a6550e66d72" providerId="ADAL" clId="{FE7B5B99-022E-4BF9-9568-2DDAD2F3300F}" dt="2018-04-10T10:14:46.562" v="54"/>
          <ac:picMkLst>
            <pc:docMk/>
            <pc:sldMk cId="2221438178" sldId="264"/>
            <ac:picMk id="10" creationId="{618D2BFC-0942-4FE8-8912-DA4105EB20AB}"/>
          </ac:picMkLst>
        </pc:picChg>
      </pc:sldChg>
      <pc:sldChg chg="addSp delSp modSp add modAnim">
        <pc:chgData name="Subhajit Ghosh" userId="c585d1f3-935b-4ece-b40b-1a6550e66d72" providerId="ADAL" clId="{FE7B5B99-022E-4BF9-9568-2DDAD2F3300F}" dt="2018-04-10T10:23:58.815" v="92"/>
        <pc:sldMkLst>
          <pc:docMk/>
          <pc:sldMk cId="3521314927" sldId="265"/>
        </pc:sldMkLst>
        <pc:spChg chg="del">
          <ac:chgData name="Subhajit Ghosh" userId="c585d1f3-935b-4ece-b40b-1a6550e66d72" providerId="ADAL" clId="{FE7B5B99-022E-4BF9-9568-2DDAD2F3300F}" dt="2018-04-10T10:15:18.139" v="59"/>
          <ac:spMkLst>
            <pc:docMk/>
            <pc:sldMk cId="3521314927" sldId="265"/>
            <ac:spMk id="2" creationId="{55D4F99D-1609-449A-9144-CD951EB0143D}"/>
          </ac:spMkLst>
        </pc:spChg>
        <pc:spChg chg="mod">
          <ac:chgData name="Subhajit Ghosh" userId="c585d1f3-935b-4ece-b40b-1a6550e66d72" providerId="ADAL" clId="{FE7B5B99-022E-4BF9-9568-2DDAD2F3300F}" dt="2018-04-10T10:15:40.374" v="61" actId="255"/>
          <ac:spMkLst>
            <pc:docMk/>
            <pc:sldMk cId="3521314927" sldId="265"/>
            <ac:spMk id="3" creationId="{BE3D65D5-B7A5-407F-B1CA-1AC242D2CAAB}"/>
          </ac:spMkLst>
        </pc:spChg>
        <pc:spChg chg="mod">
          <ac:chgData name="Subhajit Ghosh" userId="c585d1f3-935b-4ece-b40b-1a6550e66d72" providerId="ADAL" clId="{FE7B5B99-022E-4BF9-9568-2DDAD2F3300F}" dt="2018-04-10T10:17:25.702" v="83"/>
          <ac:spMkLst>
            <pc:docMk/>
            <pc:sldMk cId="3521314927" sldId="265"/>
            <ac:spMk id="4" creationId="{1DAA889F-6F17-455C-8EC0-AAE9C08C8738}"/>
          </ac:spMkLst>
        </pc:spChg>
        <pc:spChg chg="mod">
          <ac:chgData name="Subhajit Ghosh" userId="c585d1f3-935b-4ece-b40b-1a6550e66d72" providerId="ADAL" clId="{FE7B5B99-022E-4BF9-9568-2DDAD2F3300F}" dt="2018-04-10T10:15:48.350" v="63" actId="2711"/>
          <ac:spMkLst>
            <pc:docMk/>
            <pc:sldMk cId="3521314927" sldId="265"/>
            <ac:spMk id="5" creationId="{C3154119-0743-40CA-829E-D55A7D4DC464}"/>
          </ac:spMkLst>
        </pc:spChg>
        <pc:picChg chg="add mod">
          <ac:chgData name="Subhajit Ghosh" userId="c585d1f3-935b-4ece-b40b-1a6550e66d72" providerId="ADAL" clId="{FE7B5B99-022E-4BF9-9568-2DDAD2F3300F}" dt="2018-04-10T10:15:18.139" v="59"/>
          <ac:picMkLst>
            <pc:docMk/>
            <pc:sldMk cId="3521314927" sldId="265"/>
            <ac:picMk id="6" creationId="{FDD2B187-ED06-4B53-BDB5-E48FF49E9A55}"/>
          </ac:picMkLst>
        </pc:picChg>
      </pc:sldChg>
      <pc:sldChg chg="addSp delSp modSp add modAnim">
        <pc:chgData name="Subhajit Ghosh" userId="c585d1f3-935b-4ece-b40b-1a6550e66d72" providerId="ADAL" clId="{FE7B5B99-022E-4BF9-9568-2DDAD2F3300F}" dt="2018-04-10T10:24:01.206" v="93"/>
        <pc:sldMkLst>
          <pc:docMk/>
          <pc:sldMk cId="1941804451" sldId="266"/>
        </pc:sldMkLst>
        <pc:spChg chg="del">
          <ac:chgData name="Subhajit Ghosh" userId="c585d1f3-935b-4ece-b40b-1a6550e66d72" providerId="ADAL" clId="{FE7B5B99-022E-4BF9-9568-2DDAD2F3300F}" dt="2018-04-10T10:11:35.796" v="31"/>
          <ac:spMkLst>
            <pc:docMk/>
            <pc:sldMk cId="1941804451" sldId="266"/>
            <ac:spMk id="2" creationId="{3A75727F-31E3-461A-8D81-8527FC66CFAD}"/>
          </ac:spMkLst>
        </pc:spChg>
        <pc:spChg chg="del">
          <ac:chgData name="Subhajit Ghosh" userId="c585d1f3-935b-4ece-b40b-1a6550e66d72" providerId="ADAL" clId="{FE7B5B99-022E-4BF9-9568-2DDAD2F3300F}" dt="2018-04-10T10:11:35.796" v="31"/>
          <ac:spMkLst>
            <pc:docMk/>
            <pc:sldMk cId="1941804451" sldId="266"/>
            <ac:spMk id="3" creationId="{C3EE2D22-2E29-49AE-9634-3BE998384E2A}"/>
          </ac:spMkLst>
        </pc:spChg>
        <pc:spChg chg="del">
          <ac:chgData name="Subhajit Ghosh" userId="c585d1f3-935b-4ece-b40b-1a6550e66d72" providerId="ADAL" clId="{FE7B5B99-022E-4BF9-9568-2DDAD2F3300F}" dt="2018-04-10T10:11:35.796" v="31"/>
          <ac:spMkLst>
            <pc:docMk/>
            <pc:sldMk cId="1941804451" sldId="266"/>
            <ac:spMk id="4" creationId="{A8F6000E-9EED-437C-9A01-C4D413E1F667}"/>
          </ac:spMkLst>
        </pc:spChg>
        <pc:spChg chg="del">
          <ac:chgData name="Subhajit Ghosh" userId="c585d1f3-935b-4ece-b40b-1a6550e66d72" providerId="ADAL" clId="{FE7B5B99-022E-4BF9-9568-2DDAD2F3300F}" dt="2018-04-10T10:11:35.796" v="31"/>
          <ac:spMkLst>
            <pc:docMk/>
            <pc:sldMk cId="1941804451" sldId="266"/>
            <ac:spMk id="5" creationId="{E5868EE4-EB6A-4806-BBC0-8E198DAC4751}"/>
          </ac:spMkLst>
        </pc:spChg>
        <pc:spChg chg="add mod">
          <ac:chgData name="Subhajit Ghosh" userId="c585d1f3-935b-4ece-b40b-1a6550e66d72" providerId="ADAL" clId="{FE7B5B99-022E-4BF9-9568-2DDAD2F3300F}" dt="2018-04-10T10:17:27.390" v="84"/>
          <ac:spMkLst>
            <pc:docMk/>
            <pc:sldMk cId="1941804451" sldId="266"/>
            <ac:spMk id="6" creationId="{5468D424-4C2B-4CB3-B829-F07E83DCA78B}"/>
          </ac:spMkLst>
        </pc:spChg>
        <pc:spChg chg="add mod">
          <ac:chgData name="Subhajit Ghosh" userId="c585d1f3-935b-4ece-b40b-1a6550e66d72" providerId="ADAL" clId="{FE7B5B99-022E-4BF9-9568-2DDAD2F3300F}" dt="2018-04-10T10:16:25.191" v="66" actId="20577"/>
          <ac:spMkLst>
            <pc:docMk/>
            <pc:sldMk cId="1941804451" sldId="266"/>
            <ac:spMk id="7" creationId="{BDD77700-EF90-4D6B-806F-74F0537B4966}"/>
          </ac:spMkLst>
        </pc:spChg>
        <pc:spChg chg="add del mod">
          <ac:chgData name="Subhajit Ghosh" userId="c585d1f3-935b-4ece-b40b-1a6550e66d72" providerId="ADAL" clId="{FE7B5B99-022E-4BF9-9568-2DDAD2F3300F}" dt="2018-04-10T10:16:19.515" v="64"/>
          <ac:spMkLst>
            <pc:docMk/>
            <pc:sldMk cId="1941804451" sldId="266"/>
            <ac:spMk id="8" creationId="{C3758F41-7C52-4DB4-BC64-529D886FB536}"/>
          </ac:spMkLst>
        </pc:spChg>
        <pc:spChg chg="add mod">
          <ac:chgData name="Subhajit Ghosh" userId="c585d1f3-935b-4ece-b40b-1a6550e66d72" providerId="ADAL" clId="{FE7B5B99-022E-4BF9-9568-2DDAD2F3300F}" dt="2018-04-10T10:16:32.785" v="68" actId="2711"/>
          <ac:spMkLst>
            <pc:docMk/>
            <pc:sldMk cId="1941804451" sldId="266"/>
            <ac:spMk id="9" creationId="{292EA30E-5AE2-439A-BFA7-E524FA4B25E6}"/>
          </ac:spMkLst>
        </pc:spChg>
        <pc:picChg chg="add mod">
          <ac:chgData name="Subhajit Ghosh" userId="c585d1f3-935b-4ece-b40b-1a6550e66d72" providerId="ADAL" clId="{FE7B5B99-022E-4BF9-9568-2DDAD2F3300F}" dt="2018-04-10T10:16:19.515" v="64"/>
          <ac:picMkLst>
            <pc:docMk/>
            <pc:sldMk cId="1941804451" sldId="266"/>
            <ac:picMk id="10" creationId="{43D23BFE-3E7E-400E-9E46-A83FB1BDEF1B}"/>
          </ac:picMkLst>
        </pc:pic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
        <p:nvSpPr>
          <p:cNvPr id="3" name="Text Placeholder 2">
            <a:extLst>
              <a:ext uri="{FF2B5EF4-FFF2-40B4-BE49-F238E27FC236}">
                <a16:creationId xmlns:a16="http://schemas.microsoft.com/office/drawing/2014/main" id="{3F354BE4-A5D5-4296-AFC6-22B2245083CF}"/>
              </a:ext>
            </a:extLst>
          </p:cNvPr>
          <p:cNvSpPr>
            <a:spLocks noGrp="1"/>
          </p:cNvSpPr>
          <p:nvPr>
            <p:ph type="body" sz="quarter" idx="10"/>
          </p:nvPr>
        </p:nvSpPr>
        <p:spPr/>
        <p:txBody>
          <a:bodyPr/>
          <a:lstStyle/>
          <a:p>
            <a:r>
              <a:rPr lang="en-IN" sz="2000" dirty="0"/>
              <a:t>Making Market Development Funds </a:t>
            </a:r>
          </a:p>
          <a:p>
            <a:r>
              <a:rPr lang="en-IN" sz="2000" dirty="0"/>
              <a:t>Work for You</a:t>
            </a:r>
            <a:endParaRPr lang="en-US" dirty="0"/>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DD77700-EF90-4D6B-806F-74F0537B4966}"/>
              </a:ext>
            </a:extLst>
          </p:cNvPr>
          <p:cNvSpPr>
            <a:spLocks noGrp="1"/>
          </p:cNvSpPr>
          <p:nvPr>
            <p:ph type="body" sz="quarter" idx="13"/>
          </p:nvPr>
        </p:nvSpPr>
        <p:spPr/>
        <p:txBody>
          <a:bodyPr/>
          <a:lstStyle/>
          <a:p>
            <a:r>
              <a:rPr lang="en-US" dirty="0"/>
              <a:t>Integrated Channel Marketing Automation</a:t>
            </a:r>
            <a:endParaRPr lang="en-US" dirty="0">
              <a:solidFill>
                <a:srgbClr val="F27724"/>
              </a:solidFill>
            </a:endParaRPr>
          </a:p>
        </p:txBody>
      </p:sp>
      <p:sp>
        <p:nvSpPr>
          <p:cNvPr id="6" name="Text Placeholder 5">
            <a:extLst>
              <a:ext uri="{FF2B5EF4-FFF2-40B4-BE49-F238E27FC236}">
                <a16:creationId xmlns:a16="http://schemas.microsoft.com/office/drawing/2014/main" id="{5468D424-4C2B-4CB3-B829-F07E83DCA78B}"/>
              </a:ext>
            </a:extLst>
          </p:cNvPr>
          <p:cNvSpPr>
            <a:spLocks noGrp="1"/>
          </p:cNvSpPr>
          <p:nvPr>
            <p:ph type="body" sz="quarter" idx="11"/>
          </p:nvPr>
        </p:nvSpPr>
        <p:spPr/>
        <p:txBody>
          <a:bodyPr/>
          <a:lstStyle/>
          <a:p>
            <a:r>
              <a:rPr lang="en-IN" dirty="0"/>
              <a:t>Making Market Development Funds Work for You</a:t>
            </a:r>
            <a:endParaRPr lang="en-US" dirty="0"/>
          </a:p>
          <a:p>
            <a:endParaRPr lang="en-US" dirty="0"/>
          </a:p>
        </p:txBody>
      </p:sp>
      <p:sp>
        <p:nvSpPr>
          <p:cNvPr id="9" name="Text Placeholder 8">
            <a:extLst>
              <a:ext uri="{FF2B5EF4-FFF2-40B4-BE49-F238E27FC236}">
                <a16:creationId xmlns:a16="http://schemas.microsoft.com/office/drawing/2014/main" id="{292EA30E-5AE2-439A-BFA7-E524FA4B25E6}"/>
              </a:ext>
            </a:extLst>
          </p:cNvPr>
          <p:cNvSpPr>
            <a:spLocks noGrp="1"/>
          </p:cNvSpPr>
          <p:nvPr>
            <p:ph type="body" sz="quarter" idx="16"/>
          </p:nvPr>
        </p:nvSpPr>
        <p:spPr/>
        <p:txBody>
          <a:bodyPr/>
          <a:lstStyle/>
          <a:p>
            <a:r>
              <a:rPr lang="en-IN" dirty="0">
                <a:latin typeface="Arial" panose="020B0604020202020204" pitchFamily="34" charset="0"/>
                <a:cs typeface="Arial" panose="020B0604020202020204" pitchFamily="34" charset="0"/>
              </a:rPr>
              <a:t>ZINFI’s Partner Relationship Management (PRM) platform can provide you with a complete set of integrated </a:t>
            </a:r>
            <a:r>
              <a:rPr lang="en-IN" b="1" dirty="0">
                <a:latin typeface="Arial" panose="020B0604020202020204" pitchFamily="34" charset="0"/>
                <a:cs typeface="Arial" panose="020B0604020202020204" pitchFamily="34" charset="0"/>
              </a:rPr>
              <a:t>Channel Marketing Automation</a:t>
            </a:r>
            <a:r>
              <a:rPr lang="en-IN" dirty="0">
                <a:latin typeface="Arial" panose="020B0604020202020204" pitchFamily="34" charset="0"/>
                <a:cs typeface="Arial" panose="020B0604020202020204" pitchFamily="34" charset="0"/>
              </a:rPr>
              <a:t> platform. ZINFI’s PRM platform comes with an easy to use fully configurable </a:t>
            </a:r>
            <a:r>
              <a:rPr lang="en-IN" b="1" dirty="0">
                <a:latin typeface="Arial" panose="020B0604020202020204" pitchFamily="34" charset="0"/>
                <a:cs typeface="Arial" panose="020B0604020202020204" pitchFamily="34" charset="0"/>
              </a:rPr>
              <a:t>Market Development Funds</a:t>
            </a:r>
            <a:r>
              <a:rPr lang="en-IN" dirty="0">
                <a:latin typeface="Arial" panose="020B0604020202020204" pitchFamily="34" charset="0"/>
                <a:cs typeface="Arial" panose="020B0604020202020204" pitchFamily="34" charset="0"/>
              </a:rPr>
              <a:t> (MDF) management capabilities, which can support multiple currencies, exchange rates and local languages. Full integration with ZINFI’s Market-Through Partner Marketing Automation capabilities allows end to end tracking of campaigns and results.</a:t>
            </a:r>
          </a:p>
          <a:p>
            <a:endParaRPr lang="en-US" dirty="0">
              <a:latin typeface="Arial" panose="020B0604020202020204" pitchFamily="34" charset="0"/>
              <a:cs typeface="Arial" panose="020B0604020202020204" pitchFamily="34" charset="0"/>
            </a:endParaRPr>
          </a:p>
        </p:txBody>
      </p:sp>
      <p:pic>
        <p:nvPicPr>
          <p:cNvPr id="10" name="Picture Placeholder 9" descr="Channel-Marketing-Automation-3.jpg">
            <a:extLst>
              <a:ext uri="{FF2B5EF4-FFF2-40B4-BE49-F238E27FC236}">
                <a16:creationId xmlns:a16="http://schemas.microsoft.com/office/drawing/2014/main" id="{43D23BFE-3E7E-400E-9E46-A83FB1BDEF1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628" b="1628"/>
          <a:stretch/>
        </p:blipFill>
        <p:spPr>
          <a:prstGeom prst="rect">
            <a:avLst/>
          </a:prstGeom>
        </p:spPr>
      </p:pic>
    </p:spTree>
    <p:extLst>
      <p:ext uri="{BB962C8B-B14F-4D97-AF65-F5344CB8AC3E}">
        <p14:creationId xmlns:p14="http://schemas.microsoft.com/office/powerpoint/2010/main" val="194180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E5F9CC5-5919-4A5B-B9E8-F922D9826927}"/>
              </a:ext>
            </a:extLst>
          </p:cNvPr>
          <p:cNvSpPr>
            <a:spLocks noGrp="1"/>
          </p:cNvSpPr>
          <p:nvPr>
            <p:ph type="body" sz="quarter" idx="13"/>
          </p:nvPr>
        </p:nvSpPr>
        <p:spPr/>
        <p:txBody>
          <a:bodyPr/>
          <a:lstStyle/>
          <a:p>
            <a:r>
              <a:rPr lang="en-US" dirty="0"/>
              <a:t>Most MDF Fail to Realize the Potential</a:t>
            </a:r>
          </a:p>
          <a:p>
            <a:endParaRPr lang="en-US" dirty="0"/>
          </a:p>
        </p:txBody>
      </p:sp>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IN" dirty="0"/>
              <a:t>Making Market Development Funds Work for You</a:t>
            </a:r>
            <a:endParaRPr lang="en-US" dirty="0"/>
          </a:p>
          <a:p>
            <a:endParaRPr lang="en-US" dirty="0"/>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There’s a pot of gold waiting for IT solution providers – and technology vendors are almost uniformly frustrated in getting their channel to make use of it. Vendors who sell through a channel or an agent network allocate between 1 and 2% of their top line revenue as </a:t>
            </a:r>
            <a:r>
              <a:rPr lang="en-US" b="1" dirty="0">
                <a:latin typeface="Arial" panose="020B0604020202020204" pitchFamily="34" charset="0"/>
                <a:cs typeface="Arial" panose="020B0604020202020204" pitchFamily="34" charset="0"/>
              </a:rPr>
              <a:t>Market Development Funds</a:t>
            </a:r>
            <a:r>
              <a:rPr lang="en-US" dirty="0">
                <a:latin typeface="Arial" panose="020B0604020202020204" pitchFamily="34" charset="0"/>
                <a:cs typeface="Arial" panose="020B0604020202020204" pitchFamily="34" charset="0"/>
              </a:rPr>
              <a:t> for their partners. However, for the most part, these Market Development Funds (MDF) fail to realize their potential. There are many reasons, chief among which are the lack of organized ways to allocate funds, track activities and measure outcomes. As a result, MDF is notorious for yielding the worst return in comparison to other direct marketing activities. Through our years of engagement in channel programs around the world, we have observed that companies who take the following steps to get the highest return from their MDF programs.</a:t>
            </a:r>
            <a:endParaRPr lang="en-IN" b="1" dirty="0">
              <a:latin typeface="Arial" panose="020B0604020202020204" pitchFamily="34" charset="0"/>
              <a:cs typeface="Arial" panose="020B0604020202020204" pitchFamily="34" charset="0"/>
            </a:endParaRPr>
          </a:p>
        </p:txBody>
      </p:sp>
      <p:pic>
        <p:nvPicPr>
          <p:cNvPr id="6" name="Picture Placeholder 5" descr="Channel_Sales_Metrics_4.jpg">
            <a:extLst>
              <a:ext uri="{FF2B5EF4-FFF2-40B4-BE49-F238E27FC236}">
                <a16:creationId xmlns:a16="http://schemas.microsoft.com/office/drawing/2014/main" id="{0D8D99F6-9E4C-4EE1-97F5-73861F520632}"/>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592" b="1592"/>
          <a:stretch/>
        </p:blipFill>
        <p:spPr>
          <a:prstGeom prst="rect">
            <a:avLst/>
          </a:prstGeom>
        </p:spPr>
      </p:pic>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B46939E6-5567-4C86-97BB-FAE44A9B3871}"/>
              </a:ext>
            </a:extLst>
          </p:cNvPr>
          <p:cNvSpPr>
            <a:spLocks noGrp="1"/>
          </p:cNvSpPr>
          <p:nvPr>
            <p:ph type="body" sz="quarter" idx="13"/>
          </p:nvPr>
        </p:nvSpPr>
        <p:spPr/>
        <p:txBody>
          <a:bodyPr/>
          <a:lstStyle/>
          <a:p>
            <a:r>
              <a:rPr lang="en-US" dirty="0"/>
              <a:t>1. Understand Where MDF Will be Relevant </a:t>
            </a:r>
            <a:r>
              <a:rPr lang="en-IN" dirty="0"/>
              <a:t> </a:t>
            </a:r>
            <a:endParaRPr lang="en-US" dirty="0"/>
          </a:p>
        </p:txBody>
      </p:sp>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IN" dirty="0"/>
              <a:t>Making Market Development Funds Work for You</a:t>
            </a:r>
            <a:endParaRPr lang="en-US" dirty="0"/>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Vendor companies provide clear directives for their direct marketing teams that, in turn, should dictate how funds are allocated across business lines, product lines and activities. Some of these direct marketing budgets may be allocated for branding, with a portion also reserved for demand generation. This is an important dividing line. In a B2B environment, MDF initiatives focused on branding rarely produce good return, until and unless a large – possibly huge – amount of fund is allocated. The ‘Intel Inside’ campaign, which is based solely on generating brand awareness, is an example of the behemoth branding approach. On the other side of the line, focused demand generation activities with specific sales or lead generation goals and defined time windows are more likely to produce measurable results.</a:t>
            </a:r>
            <a:r>
              <a:rPr lang="en-IN" dirty="0">
                <a:latin typeface="Arial" panose="020B0604020202020204" pitchFamily="34" charset="0"/>
                <a:cs typeface="Arial" panose="020B0604020202020204" pitchFamily="34" charset="0"/>
              </a:rPr>
              <a:t> </a:t>
            </a:r>
          </a:p>
        </p:txBody>
      </p:sp>
      <p:pic>
        <p:nvPicPr>
          <p:cNvPr id="10" name="Picture Placeholder 9" descr="Channel_Sales_Metrics_6.jpg">
            <a:extLst>
              <a:ext uri="{FF2B5EF4-FFF2-40B4-BE49-F238E27FC236}">
                <a16:creationId xmlns:a16="http://schemas.microsoft.com/office/drawing/2014/main" id="{AD221378-5D45-4CD5-B844-565DDF11BCE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673" b="1673"/>
          <a:stretch/>
        </p:blipFill>
        <p:spPr>
          <a:prstGeom prst="rect">
            <a:avLst/>
          </a:prstGeom>
        </p:spPr>
      </p:pic>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94C3F874-8344-4D32-948A-E896AC8E94FA}"/>
              </a:ext>
            </a:extLst>
          </p:cNvPr>
          <p:cNvSpPr>
            <a:spLocks noGrp="1"/>
          </p:cNvSpPr>
          <p:nvPr>
            <p:ph type="body" sz="quarter" idx="13"/>
          </p:nvPr>
        </p:nvSpPr>
        <p:spPr/>
        <p:txBody>
          <a:bodyPr/>
          <a:lstStyle/>
          <a:p>
            <a:r>
              <a:rPr lang="en-US" dirty="0"/>
              <a:t>2. Set a Clear Strategy </a:t>
            </a:r>
            <a:r>
              <a:rPr lang="en-IN" dirty="0"/>
              <a:t> </a:t>
            </a:r>
            <a:endParaRPr lang="en-US" dirty="0">
              <a:solidFill>
                <a:srgbClr val="F27724"/>
              </a:solidFill>
            </a:endParaRPr>
          </a:p>
        </p:txBody>
      </p:sp>
      <p:sp>
        <p:nvSpPr>
          <p:cNvPr id="6" name="Text Placeholder 5">
            <a:extLst>
              <a:ext uri="{FF2B5EF4-FFF2-40B4-BE49-F238E27FC236}">
                <a16:creationId xmlns:a16="http://schemas.microsoft.com/office/drawing/2014/main" id="{F65CBD60-60C6-4416-B15A-9CF4127AB377}"/>
              </a:ext>
            </a:extLst>
          </p:cNvPr>
          <p:cNvSpPr>
            <a:spLocks noGrp="1"/>
          </p:cNvSpPr>
          <p:nvPr>
            <p:ph type="body" sz="quarter" idx="11"/>
          </p:nvPr>
        </p:nvSpPr>
        <p:spPr/>
        <p:txBody>
          <a:bodyPr/>
          <a:lstStyle/>
          <a:p>
            <a:r>
              <a:rPr lang="en-IN" dirty="0"/>
              <a:t>Making Market Development Funds Work for You</a:t>
            </a:r>
            <a:endParaRPr lang="en-US" dirty="0"/>
          </a:p>
          <a:p>
            <a:endParaRPr lang="en-US" dirty="0"/>
          </a:p>
        </p:txBody>
      </p:sp>
      <p:sp>
        <p:nvSpPr>
          <p:cNvPr id="9" name="Text Placeholder 8">
            <a:extLst>
              <a:ext uri="{FF2B5EF4-FFF2-40B4-BE49-F238E27FC236}">
                <a16:creationId xmlns:a16="http://schemas.microsoft.com/office/drawing/2014/main" id="{06EFCBC8-ED56-433D-B3EB-F522C9B22B43}"/>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Once you have determined where to allocate your funds, you need to determine where and how you want to drive return: marketers always need to begin with an end in mind. Identification of markets, business lines, products, customer types and partner capabilities are all critical elements. The majority of vendors open their MDF programs to all partners and offer a 50 to 80% reimbursement rate for approved activities – but often the funds are wasted in unproductive activities, or unused because partners can’t get beyond the planning stage. A better approach would be to pick a tightly defined solution or product set, focus on a market area, narrow the partner qualification criteria, and work within those boundaries with proven programs that you know will drive results.</a:t>
            </a:r>
            <a:r>
              <a:rPr lang="en-IN"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10" name="Picture Placeholder 9" descr="Channel_Sales_Metrics_10.jpg">
            <a:extLst>
              <a:ext uri="{FF2B5EF4-FFF2-40B4-BE49-F238E27FC236}">
                <a16:creationId xmlns:a16="http://schemas.microsoft.com/office/drawing/2014/main" id="{84AEEF74-2701-4929-B270-045799818105}"/>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744" b="1744"/>
          <a:stretch/>
        </p:blipFill>
        <p:spPr>
          <a:prstGeom prst="rect">
            <a:avLst/>
          </a:prstGeom>
        </p:spPr>
      </p:pic>
    </p:spTree>
    <p:extLst>
      <p:ext uri="{BB962C8B-B14F-4D97-AF65-F5344CB8AC3E}">
        <p14:creationId xmlns:p14="http://schemas.microsoft.com/office/powerpoint/2010/main" val="1821887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424E58F-B341-4DDD-82EE-280F13F659F4}"/>
              </a:ext>
            </a:extLst>
          </p:cNvPr>
          <p:cNvSpPr>
            <a:spLocks noGrp="1"/>
          </p:cNvSpPr>
          <p:nvPr>
            <p:ph type="body" sz="quarter" idx="13"/>
          </p:nvPr>
        </p:nvSpPr>
        <p:spPr/>
        <p:txBody>
          <a:bodyPr/>
          <a:lstStyle/>
          <a:p>
            <a:r>
              <a:rPr lang="en-IN" dirty="0"/>
              <a:t>3. </a:t>
            </a:r>
            <a:r>
              <a:rPr lang="en-US" dirty="0"/>
              <a:t>Stick to Tried and Tested Campaigns</a:t>
            </a:r>
            <a:endParaRPr lang="en-US" dirty="0">
              <a:solidFill>
                <a:srgbClr val="F27724"/>
              </a:solidFill>
            </a:endParaRPr>
          </a:p>
        </p:txBody>
      </p:sp>
      <p:sp>
        <p:nvSpPr>
          <p:cNvPr id="4" name="Text Placeholder 3">
            <a:extLst>
              <a:ext uri="{FF2B5EF4-FFF2-40B4-BE49-F238E27FC236}">
                <a16:creationId xmlns:a16="http://schemas.microsoft.com/office/drawing/2014/main" id="{68D88E44-933A-418C-85FA-A86267074F3E}"/>
              </a:ext>
            </a:extLst>
          </p:cNvPr>
          <p:cNvSpPr>
            <a:spLocks noGrp="1"/>
          </p:cNvSpPr>
          <p:nvPr>
            <p:ph type="body" sz="quarter" idx="11"/>
          </p:nvPr>
        </p:nvSpPr>
        <p:spPr/>
        <p:txBody>
          <a:bodyPr/>
          <a:lstStyle/>
          <a:p>
            <a:r>
              <a:rPr lang="en-IN" dirty="0"/>
              <a:t>Making Market Development Funds Work for You</a:t>
            </a:r>
            <a:endParaRPr lang="en-US" dirty="0"/>
          </a:p>
          <a:p>
            <a:endParaRPr lang="en-US" dirty="0"/>
          </a:p>
        </p:txBody>
      </p:sp>
      <p:sp>
        <p:nvSpPr>
          <p:cNvPr id="5" name="Text Placeholder 4">
            <a:extLst>
              <a:ext uri="{FF2B5EF4-FFF2-40B4-BE49-F238E27FC236}">
                <a16:creationId xmlns:a16="http://schemas.microsoft.com/office/drawing/2014/main" id="{6B4B9100-7550-4AE8-B7FB-0693CA277602}"/>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Marketing is a blend of art and science, and new campaigns often need adjustment in the initial stages. The road to success takes experimentation with campaign targets, messaging, methods and offers. Since partners are invariably time-constrained and lack marketing resources, using the partner network to experiment with new campaigns and programs is a sure way to fail. Yes, there are exceptions, but if you want to ensure return, test new programs with your direct sales teams, and only then promote successful campaigns via your indirect channel.</a:t>
            </a:r>
            <a:r>
              <a:rPr lang="en-IN"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6" name="Picture Placeholder 5" descr="Channel_Sales_Metrics_12.jpg">
            <a:extLst>
              <a:ext uri="{FF2B5EF4-FFF2-40B4-BE49-F238E27FC236}">
                <a16:creationId xmlns:a16="http://schemas.microsoft.com/office/drawing/2014/main" id="{86478AAE-9443-4109-8475-9BF1CC2C508D}"/>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672" b="1672"/>
          <a:stretch/>
        </p:blipFill>
        <p:spPr>
          <a:prstGeom prst="rect">
            <a:avLst/>
          </a:prstGeom>
        </p:spPr>
      </p:pic>
    </p:spTree>
    <p:extLst>
      <p:ext uri="{BB962C8B-B14F-4D97-AF65-F5344CB8AC3E}">
        <p14:creationId xmlns:p14="http://schemas.microsoft.com/office/powerpoint/2010/main" val="2520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8966C4AA-3959-4CC4-B6E9-7DE1F6F1668B}"/>
              </a:ext>
            </a:extLst>
          </p:cNvPr>
          <p:cNvSpPr>
            <a:spLocks noGrp="1"/>
          </p:cNvSpPr>
          <p:nvPr>
            <p:ph type="body" sz="quarter" idx="13"/>
          </p:nvPr>
        </p:nvSpPr>
        <p:spPr/>
        <p:txBody>
          <a:bodyPr/>
          <a:lstStyle/>
          <a:p>
            <a:r>
              <a:rPr lang="en-US" dirty="0"/>
              <a:t>4. Set Guidelines and Reporting Requirements </a:t>
            </a:r>
          </a:p>
        </p:txBody>
      </p:sp>
      <p:sp>
        <p:nvSpPr>
          <p:cNvPr id="6" name="Text Placeholder 5">
            <a:extLst>
              <a:ext uri="{FF2B5EF4-FFF2-40B4-BE49-F238E27FC236}">
                <a16:creationId xmlns:a16="http://schemas.microsoft.com/office/drawing/2014/main" id="{82B52CBE-1331-408F-AD20-0CB6D05745F9}"/>
              </a:ext>
            </a:extLst>
          </p:cNvPr>
          <p:cNvSpPr>
            <a:spLocks noGrp="1"/>
          </p:cNvSpPr>
          <p:nvPr>
            <p:ph type="body" sz="quarter" idx="11"/>
          </p:nvPr>
        </p:nvSpPr>
        <p:spPr/>
        <p:txBody>
          <a:bodyPr/>
          <a:lstStyle/>
          <a:p>
            <a:r>
              <a:rPr lang="en-IN" dirty="0"/>
              <a:t>Making Market Development Funds Work for You</a:t>
            </a:r>
            <a:endParaRPr lang="en-US" dirty="0"/>
          </a:p>
          <a:p>
            <a:endParaRPr lang="en-US" dirty="0"/>
          </a:p>
        </p:txBody>
      </p:sp>
      <p:sp>
        <p:nvSpPr>
          <p:cNvPr id="9" name="Text Placeholder 8">
            <a:extLst>
              <a:ext uri="{FF2B5EF4-FFF2-40B4-BE49-F238E27FC236}">
                <a16:creationId xmlns:a16="http://schemas.microsoft.com/office/drawing/2014/main" id="{80CFE56C-A64D-4B75-935C-5FBFB66F7CC3}"/>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We often see organizations allocate MDF, roll out programs, pay out on MDF claims and then move on to other initiatives without requiring partners to report back on activities and results. An effective MDF process requires a structured plan approval followed by an equally structured proof of perform and ROI reporting process. These must be enforced if the MDF program is to succeed. Channel account management team members need to have regular reviews with the partner base to make sure partners understand that they are not only responsible for driving execution, but also are on the hook for reporting results. Otherwise, you will not be able to track ROI.</a:t>
            </a:r>
            <a:r>
              <a:rPr lang="en-IN"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pic>
        <p:nvPicPr>
          <p:cNvPr id="10" name="Picture Placeholder 9" descr="Channel_Sales_Metrics_7.jpg">
            <a:extLst>
              <a:ext uri="{FF2B5EF4-FFF2-40B4-BE49-F238E27FC236}">
                <a16:creationId xmlns:a16="http://schemas.microsoft.com/office/drawing/2014/main" id="{E5759805-1289-4FF6-92E2-3CB74BE19CE3}"/>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593" b="1593"/>
          <a:stretch/>
        </p:blipFill>
        <p:spPr>
          <a:prstGeom prst="rect">
            <a:avLst/>
          </a:prstGeom>
        </p:spPr>
      </p:pic>
    </p:spTree>
    <p:extLst>
      <p:ext uri="{BB962C8B-B14F-4D97-AF65-F5344CB8AC3E}">
        <p14:creationId xmlns:p14="http://schemas.microsoft.com/office/powerpoint/2010/main" val="312654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CB3CED-D357-4554-9B70-5E656C59138A}"/>
              </a:ext>
            </a:extLst>
          </p:cNvPr>
          <p:cNvSpPr>
            <a:spLocks noGrp="1"/>
          </p:cNvSpPr>
          <p:nvPr>
            <p:ph type="body" sz="quarter" idx="13"/>
          </p:nvPr>
        </p:nvSpPr>
        <p:spPr/>
        <p:txBody>
          <a:bodyPr/>
          <a:lstStyle/>
          <a:p>
            <a:r>
              <a:rPr lang="en-US" dirty="0"/>
              <a:t>5. Deploy Localized, Automated Tools</a:t>
            </a:r>
            <a:r>
              <a:rPr lang="en-IN" dirty="0"/>
              <a:t> </a:t>
            </a:r>
            <a:endParaRPr lang="en-US" dirty="0"/>
          </a:p>
          <a:p>
            <a:endParaRPr lang="en-US" dirty="0"/>
          </a:p>
        </p:txBody>
      </p:sp>
      <p:sp>
        <p:nvSpPr>
          <p:cNvPr id="4" name="Text Placeholder 3">
            <a:extLst>
              <a:ext uri="{FF2B5EF4-FFF2-40B4-BE49-F238E27FC236}">
                <a16:creationId xmlns:a16="http://schemas.microsoft.com/office/drawing/2014/main" id="{E8BFF935-B16E-443F-91CB-11F94BA68DCB}"/>
              </a:ext>
            </a:extLst>
          </p:cNvPr>
          <p:cNvSpPr>
            <a:spLocks noGrp="1"/>
          </p:cNvSpPr>
          <p:nvPr>
            <p:ph type="body" sz="quarter" idx="11"/>
          </p:nvPr>
        </p:nvSpPr>
        <p:spPr/>
        <p:txBody>
          <a:bodyPr/>
          <a:lstStyle/>
          <a:p>
            <a:r>
              <a:rPr lang="en-IN" dirty="0"/>
              <a:t>Making Market Development Funds Work for You</a:t>
            </a:r>
            <a:endParaRPr lang="en-US" dirty="0"/>
          </a:p>
          <a:p>
            <a:endParaRPr lang="en-US" dirty="0"/>
          </a:p>
        </p:txBody>
      </p:sp>
      <p:sp>
        <p:nvSpPr>
          <p:cNvPr id="5" name="Text Placeholder 4">
            <a:extLst>
              <a:ext uri="{FF2B5EF4-FFF2-40B4-BE49-F238E27FC236}">
                <a16:creationId xmlns:a16="http://schemas.microsoft.com/office/drawing/2014/main" id="{09FD7566-4494-4AC3-B58B-CBB0CA34DC3B}"/>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We are all busy, but there is way to create more time: by strategically deploying </a:t>
            </a:r>
            <a:r>
              <a:rPr lang="en-US" b="1" dirty="0">
                <a:latin typeface="Arial" panose="020B0604020202020204" pitchFamily="34" charset="0"/>
                <a:cs typeface="Arial" panose="020B0604020202020204" pitchFamily="34" charset="0"/>
              </a:rPr>
              <a:t>Channel Marketing Automation</a:t>
            </a:r>
            <a:r>
              <a:rPr lang="en-US" dirty="0">
                <a:latin typeface="Arial" panose="020B0604020202020204" pitchFamily="34" charset="0"/>
                <a:cs typeface="Arial" panose="020B0604020202020204" pitchFamily="34" charset="0"/>
              </a:rPr>
              <a:t> tools to reduce workload and streamline tracking and reporting. Without an automated </a:t>
            </a:r>
            <a:r>
              <a:rPr lang="en-US" b="1" dirty="0">
                <a:latin typeface="Arial" panose="020B0604020202020204" pitchFamily="34" charset="0"/>
                <a:cs typeface="Arial" panose="020B0604020202020204" pitchFamily="34" charset="0"/>
              </a:rPr>
              <a:t>MDF</a:t>
            </a:r>
            <a:r>
              <a:rPr lang="en-US" dirty="0">
                <a:latin typeface="Arial" panose="020B0604020202020204" pitchFamily="34" charset="0"/>
                <a:cs typeface="Arial" panose="020B0604020202020204" pitchFamily="34" charset="0"/>
              </a:rPr>
              <a:t> management process, both vendors and partners end up spending an enormous amount of time via email, spreadsheet, phone calls, and meetings to approve a marketing plan, track results and pay out funds. This not only drains organizational effectiveness, but can also have a negative psychological impact on the partner, who will not be energized by a time-consuming planning and claim process.</a:t>
            </a:r>
            <a:r>
              <a:rPr lang="en-IN"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6" name="Picture Placeholder 5" descr="Channel-Marketing-Automation-Tools.jpg">
            <a:extLst>
              <a:ext uri="{FF2B5EF4-FFF2-40B4-BE49-F238E27FC236}">
                <a16:creationId xmlns:a16="http://schemas.microsoft.com/office/drawing/2014/main" id="{F9101A17-69F9-496F-9271-F8A30A981DC4}"/>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704" b="1704"/>
          <a:stretch/>
        </p:blipFill>
        <p:spPr>
          <a:prstGeom prst="rect">
            <a:avLst/>
          </a:prstGeom>
        </p:spPr>
      </p:pic>
    </p:spTree>
    <p:extLst>
      <p:ext uri="{BB962C8B-B14F-4D97-AF65-F5344CB8AC3E}">
        <p14:creationId xmlns:p14="http://schemas.microsoft.com/office/powerpoint/2010/main" val="336004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44E0EC51-D63B-4A3D-B2EC-D56FBA46655F}"/>
              </a:ext>
            </a:extLst>
          </p:cNvPr>
          <p:cNvSpPr>
            <a:spLocks noGrp="1"/>
          </p:cNvSpPr>
          <p:nvPr>
            <p:ph type="body" sz="quarter" idx="13"/>
          </p:nvPr>
        </p:nvSpPr>
        <p:spPr/>
        <p:txBody>
          <a:bodyPr/>
          <a:lstStyle/>
          <a:p>
            <a:r>
              <a:rPr lang="en-US" dirty="0"/>
              <a:t>6. Promote Success</a:t>
            </a:r>
          </a:p>
          <a:p>
            <a:endParaRPr lang="en-US" dirty="0"/>
          </a:p>
        </p:txBody>
      </p:sp>
      <p:sp>
        <p:nvSpPr>
          <p:cNvPr id="6" name="Text Placeholder 5">
            <a:extLst>
              <a:ext uri="{FF2B5EF4-FFF2-40B4-BE49-F238E27FC236}">
                <a16:creationId xmlns:a16="http://schemas.microsoft.com/office/drawing/2014/main" id="{36F2E081-E6C7-499D-AD15-B68AFB1EF478}"/>
              </a:ext>
            </a:extLst>
          </p:cNvPr>
          <p:cNvSpPr>
            <a:spLocks noGrp="1"/>
          </p:cNvSpPr>
          <p:nvPr>
            <p:ph type="body" sz="quarter" idx="11"/>
          </p:nvPr>
        </p:nvSpPr>
        <p:spPr/>
        <p:txBody>
          <a:bodyPr/>
          <a:lstStyle/>
          <a:p>
            <a:r>
              <a:rPr lang="en-IN" dirty="0"/>
              <a:t>Making Market Development Funds Work for You</a:t>
            </a:r>
            <a:endParaRPr lang="en-US" dirty="0"/>
          </a:p>
          <a:p>
            <a:endParaRPr lang="en-US" dirty="0"/>
          </a:p>
        </p:txBody>
      </p:sp>
      <p:sp>
        <p:nvSpPr>
          <p:cNvPr id="9" name="Text Placeholder 8">
            <a:extLst>
              <a:ext uri="{FF2B5EF4-FFF2-40B4-BE49-F238E27FC236}">
                <a16:creationId xmlns:a16="http://schemas.microsoft.com/office/drawing/2014/main" id="{3EECCE27-502B-4F43-9800-089F0A026166}"/>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Once you have picked a clear strategy, defined programs, rolled them out to a group of partners and started to track results, get out the megaphone. It’s important to aggressively promote successes across your partner base both locally and globally. Success breeds success, and never more so than in the channel.</a:t>
            </a:r>
            <a:r>
              <a:rPr lang="en-IN"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10" name="Picture Placeholder 9" descr="channel-marketing-software.jpeg">
            <a:extLst>
              <a:ext uri="{FF2B5EF4-FFF2-40B4-BE49-F238E27FC236}">
                <a16:creationId xmlns:a16="http://schemas.microsoft.com/office/drawing/2014/main" id="{618D2BFC-0942-4FE8-8912-DA4105EB20A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t="1668" b="1668"/>
          <a:stretch/>
        </p:blipFill>
        <p:spPr>
          <a:prstGeom prst="rect">
            <a:avLst/>
          </a:prstGeom>
        </p:spPr>
      </p:pic>
    </p:spTree>
    <p:extLst>
      <p:ext uri="{BB962C8B-B14F-4D97-AF65-F5344CB8AC3E}">
        <p14:creationId xmlns:p14="http://schemas.microsoft.com/office/powerpoint/2010/main" val="2221438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E3D65D5-B7A5-407F-B1CA-1AC242D2CAAB}"/>
              </a:ext>
            </a:extLst>
          </p:cNvPr>
          <p:cNvSpPr>
            <a:spLocks noGrp="1"/>
          </p:cNvSpPr>
          <p:nvPr>
            <p:ph type="body" sz="quarter" idx="13"/>
          </p:nvPr>
        </p:nvSpPr>
        <p:spPr/>
        <p:txBody>
          <a:bodyPr/>
          <a:lstStyle/>
          <a:p>
            <a:r>
              <a:rPr lang="en-US" dirty="0"/>
              <a:t>7. Do it Again</a:t>
            </a:r>
            <a:endParaRPr lang="en-US" dirty="0">
              <a:solidFill>
                <a:srgbClr val="F27724"/>
              </a:solidFill>
            </a:endParaRPr>
          </a:p>
          <a:p>
            <a:endParaRPr lang="en-US" dirty="0"/>
          </a:p>
        </p:txBody>
      </p:sp>
      <p:sp>
        <p:nvSpPr>
          <p:cNvPr id="4" name="Text Placeholder 3">
            <a:extLst>
              <a:ext uri="{FF2B5EF4-FFF2-40B4-BE49-F238E27FC236}">
                <a16:creationId xmlns:a16="http://schemas.microsoft.com/office/drawing/2014/main" id="{1DAA889F-6F17-455C-8EC0-AAE9C08C8738}"/>
              </a:ext>
            </a:extLst>
          </p:cNvPr>
          <p:cNvSpPr>
            <a:spLocks noGrp="1"/>
          </p:cNvSpPr>
          <p:nvPr>
            <p:ph type="body" sz="quarter" idx="11"/>
          </p:nvPr>
        </p:nvSpPr>
        <p:spPr/>
        <p:txBody>
          <a:bodyPr/>
          <a:lstStyle/>
          <a:p>
            <a:r>
              <a:rPr lang="en-IN" dirty="0"/>
              <a:t>Making Market Development Funds Work for You</a:t>
            </a:r>
            <a:endParaRPr lang="en-US" dirty="0"/>
          </a:p>
          <a:p>
            <a:endParaRPr lang="en-US" dirty="0"/>
          </a:p>
        </p:txBody>
      </p:sp>
      <p:sp>
        <p:nvSpPr>
          <p:cNvPr id="5" name="Text Placeholder 4">
            <a:extLst>
              <a:ext uri="{FF2B5EF4-FFF2-40B4-BE49-F238E27FC236}">
                <a16:creationId xmlns:a16="http://schemas.microsoft.com/office/drawing/2014/main" id="{C3154119-0743-40CA-829E-D55A7D4DC464}"/>
              </a:ext>
            </a:extLst>
          </p:cNvPr>
          <p:cNvSpPr>
            <a:spLocks noGrp="1"/>
          </p:cNvSpPr>
          <p:nvPr>
            <p:ph type="body" sz="quarter" idx="16"/>
          </p:nvPr>
        </p:nvSpPr>
        <p:spPr/>
        <p:txBody>
          <a:bodyPr/>
          <a:lstStyle/>
          <a:p>
            <a:r>
              <a:rPr lang="en-US" dirty="0">
                <a:latin typeface="Arial" panose="020B0604020202020204" pitchFamily="34" charset="0"/>
                <a:cs typeface="Arial" panose="020B0604020202020204" pitchFamily="34" charset="0"/>
              </a:rPr>
              <a:t>Marketers are creative by nature, and always challenged to try something new. However, before you switch horses, make sure your campaigns and programs have really run out of their potential. If a campaign is still working, let it roll. Developing a successful campaign through the channel takes at least six months – three months to ramp and roll out, and another three months to execute and track. Many marketing programs, including </a:t>
            </a:r>
            <a:r>
              <a:rPr lang="en-US" b="1" dirty="0">
                <a:latin typeface="Arial" panose="020B0604020202020204" pitchFamily="34" charset="0"/>
                <a:cs typeface="Arial" panose="020B0604020202020204" pitchFamily="34" charset="0"/>
              </a:rPr>
              <a:t>MDF</a:t>
            </a:r>
            <a:r>
              <a:rPr lang="en-US" dirty="0">
                <a:latin typeface="Arial" panose="020B0604020202020204" pitchFamily="34" charset="0"/>
                <a:cs typeface="Arial" panose="020B0604020202020204" pitchFamily="34" charset="0"/>
              </a:rPr>
              <a:t>-funded programs, run successfully year after year. So, before you give up and move on, make sure that a change is warranted and that you’re not killing the goose that lays the golden egg.</a:t>
            </a:r>
            <a:r>
              <a:rPr lang="en-IN"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pic>
        <p:nvPicPr>
          <p:cNvPr id="6" name="Picture Placeholder 5" descr="Channel-Marketing-Automation-1.jpg">
            <a:extLst>
              <a:ext uri="{FF2B5EF4-FFF2-40B4-BE49-F238E27FC236}">
                <a16:creationId xmlns:a16="http://schemas.microsoft.com/office/drawing/2014/main" id="{FDD2B187-ED06-4B53-BDB5-E48FF49E9A55}"/>
              </a:ext>
            </a:extLst>
          </p:cNvPr>
          <p:cNvPicPr>
            <a:picLocks noGrp="1"/>
          </p:cNvPicPr>
          <p:nvPr>
            <p:ph type="pic" sz="quarter" idx="15"/>
          </p:nvPr>
        </p:nvPicPr>
        <p:blipFill rotWithShape="1">
          <a:blip r:embed="rId2" cstate="screen">
            <a:extLst>
              <a:ext uri="{28A0092B-C50C-407E-A947-70E740481C1C}">
                <a14:useLocalDpi xmlns:a14="http://schemas.microsoft.com/office/drawing/2010/main"/>
              </a:ext>
            </a:extLst>
          </a:blip>
          <a:srcRect t="1365" b="1365"/>
          <a:stretch/>
        </p:blipFill>
        <p:spPr>
          <a:prstGeom prst="rect">
            <a:avLst/>
          </a:prstGeom>
        </p:spPr>
      </p:pic>
    </p:spTree>
    <p:extLst>
      <p:ext uri="{BB962C8B-B14F-4D97-AF65-F5344CB8AC3E}">
        <p14:creationId xmlns:p14="http://schemas.microsoft.com/office/powerpoint/2010/main" val="352131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456</TotalTime>
  <Words>824</Words>
  <Application>Microsoft Office PowerPoint</Application>
  <PresentationFormat>Custom</PresentationFormat>
  <Paragraphs>31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2018-04-10T10:24:04Z</dcterms:modified>
</cp:coreProperties>
</file>