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1" r:id="rId1"/>
  </p:sldMasterIdLst>
  <p:sldIdLst>
    <p:sldId id="256" r:id="rId2"/>
    <p:sldId id="257" r:id="rId3"/>
    <p:sldId id="258" r:id="rId4"/>
    <p:sldId id="260" r:id="rId5"/>
    <p:sldId id="261" r:id="rId6"/>
    <p:sldId id="262" r:id="rId7"/>
    <p:sldId id="263" r:id="rId8"/>
    <p:sldId id="264" r:id="rId9"/>
    <p:sldId id="259" r:id="rId10"/>
  </p:sldIdLst>
  <p:sldSz cx="9144000" cy="5148263"/>
  <p:notesSz cx="6858000" cy="9144000"/>
  <p:defaultTextStyle>
    <a:defPPr>
      <a:defRPr lang="en-US"/>
    </a:defPPr>
    <a:lvl1pPr marL="0" algn="l" defTabSz="685983" rtl="0" eaLnBrk="1" latinLnBrk="0" hangingPunct="1">
      <a:defRPr sz="1350" kern="1200">
        <a:solidFill>
          <a:schemeClr val="tx1"/>
        </a:solidFill>
        <a:latin typeface="+mn-lt"/>
        <a:ea typeface="+mn-ea"/>
        <a:cs typeface="+mn-cs"/>
      </a:defRPr>
    </a:lvl1pPr>
    <a:lvl2pPr marL="342991" algn="l" defTabSz="685983" rtl="0" eaLnBrk="1" latinLnBrk="0" hangingPunct="1">
      <a:defRPr sz="1350" kern="1200">
        <a:solidFill>
          <a:schemeClr val="tx1"/>
        </a:solidFill>
        <a:latin typeface="+mn-lt"/>
        <a:ea typeface="+mn-ea"/>
        <a:cs typeface="+mn-cs"/>
      </a:defRPr>
    </a:lvl2pPr>
    <a:lvl3pPr marL="685983" algn="l" defTabSz="685983" rtl="0" eaLnBrk="1" latinLnBrk="0" hangingPunct="1">
      <a:defRPr sz="1350" kern="1200">
        <a:solidFill>
          <a:schemeClr val="tx1"/>
        </a:solidFill>
        <a:latin typeface="+mn-lt"/>
        <a:ea typeface="+mn-ea"/>
        <a:cs typeface="+mn-cs"/>
      </a:defRPr>
    </a:lvl3pPr>
    <a:lvl4pPr marL="1028974" algn="l" defTabSz="685983" rtl="0" eaLnBrk="1" latinLnBrk="0" hangingPunct="1">
      <a:defRPr sz="1350" kern="1200">
        <a:solidFill>
          <a:schemeClr val="tx1"/>
        </a:solidFill>
        <a:latin typeface="+mn-lt"/>
        <a:ea typeface="+mn-ea"/>
        <a:cs typeface="+mn-cs"/>
      </a:defRPr>
    </a:lvl4pPr>
    <a:lvl5pPr marL="1371966" algn="l" defTabSz="685983" rtl="0" eaLnBrk="1" latinLnBrk="0" hangingPunct="1">
      <a:defRPr sz="1350" kern="1200">
        <a:solidFill>
          <a:schemeClr val="tx1"/>
        </a:solidFill>
        <a:latin typeface="+mn-lt"/>
        <a:ea typeface="+mn-ea"/>
        <a:cs typeface="+mn-cs"/>
      </a:defRPr>
    </a:lvl5pPr>
    <a:lvl6pPr marL="1714957" algn="l" defTabSz="685983" rtl="0" eaLnBrk="1" latinLnBrk="0" hangingPunct="1">
      <a:defRPr sz="1350" kern="1200">
        <a:solidFill>
          <a:schemeClr val="tx1"/>
        </a:solidFill>
        <a:latin typeface="+mn-lt"/>
        <a:ea typeface="+mn-ea"/>
        <a:cs typeface="+mn-cs"/>
      </a:defRPr>
    </a:lvl6pPr>
    <a:lvl7pPr marL="2057949" algn="l" defTabSz="685983" rtl="0" eaLnBrk="1" latinLnBrk="0" hangingPunct="1">
      <a:defRPr sz="1350" kern="1200">
        <a:solidFill>
          <a:schemeClr val="tx1"/>
        </a:solidFill>
        <a:latin typeface="+mn-lt"/>
        <a:ea typeface="+mn-ea"/>
        <a:cs typeface="+mn-cs"/>
      </a:defRPr>
    </a:lvl7pPr>
    <a:lvl8pPr marL="2400940" algn="l" defTabSz="685983" rtl="0" eaLnBrk="1" latinLnBrk="0" hangingPunct="1">
      <a:defRPr sz="1350" kern="1200">
        <a:solidFill>
          <a:schemeClr val="tx1"/>
        </a:solidFill>
        <a:latin typeface="+mn-lt"/>
        <a:ea typeface="+mn-ea"/>
        <a:cs typeface="+mn-cs"/>
      </a:defRPr>
    </a:lvl8pPr>
    <a:lvl9pPr marL="2743932" algn="l" defTabSz="685983"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7724"/>
    <a:srgbClr val="B2B2B2"/>
    <a:srgbClr val="636361"/>
    <a:srgbClr val="00BCFF"/>
    <a:srgbClr val="8CA621"/>
    <a:srgbClr val="962AA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593ABA7-A7CB-4EEB-8306-9CE528DCF8ED}" v="21" dt="2021-07-19T09:28:57.86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785"/>
    <p:restoredTop sz="94667" autoAdjust="0"/>
  </p:normalViewPr>
  <p:slideViewPr>
    <p:cSldViewPr snapToGrid="0" snapToObjects="1">
      <p:cViewPr varScale="1">
        <p:scale>
          <a:sx n="142" d="100"/>
          <a:sy n="142" d="100"/>
        </p:scale>
        <p:origin x="426" y="1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bhajit Ghosh" userId="c585d1f3-935b-4ece-b40b-1a6550e66d72" providerId="ADAL" clId="{762D90BD-3FF1-424B-B32E-AABEAA7FD948}"/>
    <pc:docChg chg="modSld">
      <pc:chgData name="Subhajit Ghosh" userId="c585d1f3-935b-4ece-b40b-1a6550e66d72" providerId="ADAL" clId="{762D90BD-3FF1-424B-B32E-AABEAA7FD948}" dt="2020-01-24T08:23:28.544" v="1" actId="20577"/>
      <pc:docMkLst>
        <pc:docMk/>
      </pc:docMkLst>
      <pc:sldChg chg="modSp">
        <pc:chgData name="Subhajit Ghosh" userId="c585d1f3-935b-4ece-b40b-1a6550e66d72" providerId="ADAL" clId="{762D90BD-3FF1-424B-B32E-AABEAA7FD948}" dt="2020-01-24T08:23:28.544" v="1" actId="20577"/>
        <pc:sldMkLst>
          <pc:docMk/>
          <pc:sldMk cId="2429983986" sldId="256"/>
        </pc:sldMkLst>
        <pc:spChg chg="mod">
          <ac:chgData name="Subhajit Ghosh" userId="c585d1f3-935b-4ece-b40b-1a6550e66d72" providerId="ADAL" clId="{762D90BD-3FF1-424B-B32E-AABEAA7FD948}" dt="2020-01-24T08:23:28.544" v="1" actId="20577"/>
          <ac:spMkLst>
            <pc:docMk/>
            <pc:sldMk cId="2429983986" sldId="256"/>
            <ac:spMk id="6" creationId="{4F2F611E-2383-4DC9-962D-92928E36BA3F}"/>
          </ac:spMkLst>
        </pc:spChg>
      </pc:sldChg>
    </pc:docChg>
  </pc:docChgLst>
  <pc:docChgLst>
    <pc:chgData name="Subhajit Ghosh" userId="c585d1f3-935b-4ece-b40b-1a6550e66d72" providerId="ADAL" clId="{E593ABA7-A7CB-4EEB-8306-9CE528DCF8ED}"/>
    <pc:docChg chg="custSel addSld modSld">
      <pc:chgData name="Subhajit Ghosh" userId="c585d1f3-935b-4ece-b40b-1a6550e66d72" providerId="ADAL" clId="{E593ABA7-A7CB-4EEB-8306-9CE528DCF8ED}" dt="2021-07-19T09:28:55.580" v="147" actId="962"/>
      <pc:docMkLst>
        <pc:docMk/>
      </pc:docMkLst>
      <pc:sldChg chg="modSp mod">
        <pc:chgData name="Subhajit Ghosh" userId="c585d1f3-935b-4ece-b40b-1a6550e66d72" providerId="ADAL" clId="{E593ABA7-A7CB-4EEB-8306-9CE528DCF8ED}" dt="2021-07-16T12:45:15.263" v="3" actId="14100"/>
        <pc:sldMkLst>
          <pc:docMk/>
          <pc:sldMk cId="2429983986" sldId="256"/>
        </pc:sldMkLst>
        <pc:spChg chg="mod">
          <ac:chgData name="Subhajit Ghosh" userId="c585d1f3-935b-4ece-b40b-1a6550e66d72" providerId="ADAL" clId="{E593ABA7-A7CB-4EEB-8306-9CE528DCF8ED}" dt="2021-07-16T12:45:15.263" v="3" actId="14100"/>
          <ac:spMkLst>
            <pc:docMk/>
            <pc:sldMk cId="2429983986" sldId="256"/>
            <ac:spMk id="6" creationId="{4F2F611E-2383-4DC9-962D-92928E36BA3F}"/>
          </ac:spMkLst>
        </pc:spChg>
      </pc:sldChg>
      <pc:sldChg chg="addSp delSp modSp mod">
        <pc:chgData name="Subhajit Ghosh" userId="c585d1f3-935b-4ece-b40b-1a6550e66d72" providerId="ADAL" clId="{E593ABA7-A7CB-4EEB-8306-9CE528DCF8ED}" dt="2021-07-16T12:55:41.747" v="100" actId="18131"/>
        <pc:sldMkLst>
          <pc:docMk/>
          <pc:sldMk cId="4142234705" sldId="257"/>
        </pc:sldMkLst>
        <pc:spChg chg="del">
          <ac:chgData name="Subhajit Ghosh" userId="c585d1f3-935b-4ece-b40b-1a6550e66d72" providerId="ADAL" clId="{E593ABA7-A7CB-4EEB-8306-9CE528DCF8ED}" dt="2021-07-16T12:55:19.623" v="75"/>
          <ac:spMkLst>
            <pc:docMk/>
            <pc:sldMk cId="4142234705" sldId="257"/>
            <ac:spMk id="2" creationId="{73CDC79A-6FAC-4D7D-B85E-15F848CECB4B}"/>
          </ac:spMkLst>
        </pc:spChg>
        <pc:spChg chg="del">
          <ac:chgData name="Subhajit Ghosh" userId="c585d1f3-935b-4ece-b40b-1a6550e66d72" providerId="ADAL" clId="{E593ABA7-A7CB-4EEB-8306-9CE528DCF8ED}" dt="2021-07-16T12:45:23.152" v="5" actId="478"/>
          <ac:spMkLst>
            <pc:docMk/>
            <pc:sldMk cId="4142234705" sldId="257"/>
            <ac:spMk id="3" creationId="{EE5F9CC5-5919-4A5B-B9E8-F922D9826927}"/>
          </ac:spMkLst>
        </pc:spChg>
        <pc:spChg chg="mod">
          <ac:chgData name="Subhajit Ghosh" userId="c585d1f3-935b-4ece-b40b-1a6550e66d72" providerId="ADAL" clId="{E593ABA7-A7CB-4EEB-8306-9CE528DCF8ED}" dt="2021-07-16T12:45:19.480" v="4"/>
          <ac:spMkLst>
            <pc:docMk/>
            <pc:sldMk cId="4142234705" sldId="257"/>
            <ac:spMk id="4" creationId="{3824FEB1-C6F4-4284-9EE9-2817F24A4DC0}"/>
          </ac:spMkLst>
        </pc:spChg>
        <pc:spChg chg="mod">
          <ac:chgData name="Subhajit Ghosh" userId="c585d1f3-935b-4ece-b40b-1a6550e66d72" providerId="ADAL" clId="{E593ABA7-A7CB-4EEB-8306-9CE528DCF8ED}" dt="2021-07-16T12:48:34.934" v="41" actId="113"/>
          <ac:spMkLst>
            <pc:docMk/>
            <pc:sldMk cId="4142234705" sldId="257"/>
            <ac:spMk id="5" creationId="{C4B6616B-D638-467B-86EF-41EF776CAD4F}"/>
          </ac:spMkLst>
        </pc:spChg>
        <pc:picChg chg="add mod modCrop">
          <ac:chgData name="Subhajit Ghosh" userId="c585d1f3-935b-4ece-b40b-1a6550e66d72" providerId="ADAL" clId="{E593ABA7-A7CB-4EEB-8306-9CE528DCF8ED}" dt="2021-07-16T12:55:41.747" v="100" actId="18131"/>
          <ac:picMkLst>
            <pc:docMk/>
            <pc:sldMk cId="4142234705" sldId="257"/>
            <ac:picMk id="7" creationId="{B3D5CA49-CA37-4519-AE70-1E672A5223D7}"/>
          </ac:picMkLst>
        </pc:picChg>
      </pc:sldChg>
      <pc:sldChg chg="addSp delSp modSp mod">
        <pc:chgData name="Subhajit Ghosh" userId="c585d1f3-935b-4ece-b40b-1a6550e66d72" providerId="ADAL" clId="{E593ABA7-A7CB-4EEB-8306-9CE528DCF8ED}" dt="2021-07-19T07:13:41.493" v="103" actId="962"/>
        <pc:sldMkLst>
          <pc:docMk/>
          <pc:sldMk cId="2815277108" sldId="258"/>
        </pc:sldMkLst>
        <pc:spChg chg="mod">
          <ac:chgData name="Subhajit Ghosh" userId="c585d1f3-935b-4ece-b40b-1a6550e66d72" providerId="ADAL" clId="{E593ABA7-A7CB-4EEB-8306-9CE528DCF8ED}" dt="2021-07-16T12:45:32.205" v="7"/>
          <ac:spMkLst>
            <pc:docMk/>
            <pc:sldMk cId="2815277108" sldId="258"/>
            <ac:spMk id="6" creationId="{C656395D-0968-4CC4-83FA-27592B0EA08A}"/>
          </ac:spMkLst>
        </pc:spChg>
        <pc:spChg chg="del">
          <ac:chgData name="Subhajit Ghosh" userId="c585d1f3-935b-4ece-b40b-1a6550e66d72" providerId="ADAL" clId="{E593ABA7-A7CB-4EEB-8306-9CE528DCF8ED}" dt="2021-07-16T12:45:35.147" v="8" actId="478"/>
          <ac:spMkLst>
            <pc:docMk/>
            <pc:sldMk cId="2815277108" sldId="258"/>
            <ac:spMk id="7" creationId="{B46939E6-5567-4C86-97BB-FAE44A9B3871}"/>
          </ac:spMkLst>
        </pc:spChg>
        <pc:spChg chg="del">
          <ac:chgData name="Subhajit Ghosh" userId="c585d1f3-935b-4ece-b40b-1a6550e66d72" providerId="ADAL" clId="{E593ABA7-A7CB-4EEB-8306-9CE528DCF8ED}" dt="2021-07-19T07:13:37.386" v="101"/>
          <ac:spMkLst>
            <pc:docMk/>
            <pc:sldMk cId="2815277108" sldId="258"/>
            <ac:spMk id="8" creationId="{BFEE5A4F-093A-4F1A-8CC4-D4ACBD2F1C2E}"/>
          </ac:spMkLst>
        </pc:spChg>
        <pc:spChg chg="mod">
          <ac:chgData name="Subhajit Ghosh" userId="c585d1f3-935b-4ece-b40b-1a6550e66d72" providerId="ADAL" clId="{E593ABA7-A7CB-4EEB-8306-9CE528DCF8ED}" dt="2021-07-16T12:49:32.612" v="48" actId="207"/>
          <ac:spMkLst>
            <pc:docMk/>
            <pc:sldMk cId="2815277108" sldId="258"/>
            <ac:spMk id="9" creationId="{4393C9E7-9550-4849-8115-E9C4978354A8}"/>
          </ac:spMkLst>
        </pc:spChg>
        <pc:picChg chg="add mod">
          <ac:chgData name="Subhajit Ghosh" userId="c585d1f3-935b-4ece-b40b-1a6550e66d72" providerId="ADAL" clId="{E593ABA7-A7CB-4EEB-8306-9CE528DCF8ED}" dt="2021-07-19T07:13:41.493" v="103" actId="962"/>
          <ac:picMkLst>
            <pc:docMk/>
            <pc:sldMk cId="2815277108" sldId="258"/>
            <ac:picMk id="3" creationId="{C46031C0-25E6-4304-A3B0-ABF6B9BF6FC0}"/>
          </ac:picMkLst>
        </pc:picChg>
      </pc:sldChg>
      <pc:sldChg chg="addSp delSp modSp new mod modClrScheme chgLayout">
        <pc:chgData name="Subhajit Ghosh" userId="c585d1f3-935b-4ece-b40b-1a6550e66d72" providerId="ADAL" clId="{E593ABA7-A7CB-4EEB-8306-9CE528DCF8ED}" dt="2021-07-19T09:28:55.580" v="147" actId="962"/>
        <pc:sldMkLst>
          <pc:docMk/>
          <pc:sldMk cId="2721478419" sldId="260"/>
        </pc:sldMkLst>
        <pc:spChg chg="del mod ord">
          <ac:chgData name="Subhajit Ghosh" userId="c585d1f3-935b-4ece-b40b-1a6550e66d72" providerId="ADAL" clId="{E593ABA7-A7CB-4EEB-8306-9CE528DCF8ED}" dt="2021-07-16T12:45:55.224" v="15" actId="700"/>
          <ac:spMkLst>
            <pc:docMk/>
            <pc:sldMk cId="2721478419" sldId="260"/>
            <ac:spMk id="2" creationId="{D1E8C0DF-05C7-4EEC-A01D-6BFCCB6795D6}"/>
          </ac:spMkLst>
        </pc:spChg>
        <pc:spChg chg="del mod ord">
          <ac:chgData name="Subhajit Ghosh" userId="c585d1f3-935b-4ece-b40b-1a6550e66d72" providerId="ADAL" clId="{E593ABA7-A7CB-4EEB-8306-9CE528DCF8ED}" dt="2021-07-16T12:45:55.224" v="15" actId="700"/>
          <ac:spMkLst>
            <pc:docMk/>
            <pc:sldMk cId="2721478419" sldId="260"/>
            <ac:spMk id="3" creationId="{B5129E84-D364-4DAB-AEAB-8F25F64E01C4}"/>
          </ac:spMkLst>
        </pc:spChg>
        <pc:spChg chg="del mod ord">
          <ac:chgData name="Subhajit Ghosh" userId="c585d1f3-935b-4ece-b40b-1a6550e66d72" providerId="ADAL" clId="{E593ABA7-A7CB-4EEB-8306-9CE528DCF8ED}" dt="2021-07-16T12:45:55.224" v="15" actId="700"/>
          <ac:spMkLst>
            <pc:docMk/>
            <pc:sldMk cId="2721478419" sldId="260"/>
            <ac:spMk id="4" creationId="{CF6732D2-F1C3-4FD1-B5F7-B65035EE7FF0}"/>
          </ac:spMkLst>
        </pc:spChg>
        <pc:spChg chg="del mod ord">
          <ac:chgData name="Subhajit Ghosh" userId="c585d1f3-935b-4ece-b40b-1a6550e66d72" providerId="ADAL" clId="{E593ABA7-A7CB-4EEB-8306-9CE528DCF8ED}" dt="2021-07-16T12:45:55.224" v="15" actId="700"/>
          <ac:spMkLst>
            <pc:docMk/>
            <pc:sldMk cId="2721478419" sldId="260"/>
            <ac:spMk id="5" creationId="{752D4A09-B6D8-41B3-9A70-A0C777904618}"/>
          </ac:spMkLst>
        </pc:spChg>
        <pc:spChg chg="add del mod">
          <ac:chgData name="Subhajit Ghosh" userId="c585d1f3-935b-4ece-b40b-1a6550e66d72" providerId="ADAL" clId="{E593ABA7-A7CB-4EEB-8306-9CE528DCF8ED}" dt="2021-07-19T09:28:52.398" v="145"/>
          <ac:spMkLst>
            <pc:docMk/>
            <pc:sldMk cId="2721478419" sldId="260"/>
            <ac:spMk id="5" creationId="{B369FE79-960E-49FB-9C28-AD706D7F628F}"/>
          </ac:spMkLst>
        </pc:spChg>
        <pc:spChg chg="add mod ord">
          <ac:chgData name="Subhajit Ghosh" userId="c585d1f3-935b-4ece-b40b-1a6550e66d72" providerId="ADAL" clId="{E593ABA7-A7CB-4EEB-8306-9CE528DCF8ED}" dt="2021-07-16T12:45:59.034" v="16"/>
          <ac:spMkLst>
            <pc:docMk/>
            <pc:sldMk cId="2721478419" sldId="260"/>
            <ac:spMk id="6" creationId="{A53B33B8-244B-488D-9FAA-DFB6B4011278}"/>
          </ac:spMkLst>
        </pc:spChg>
        <pc:spChg chg="add del mod ord">
          <ac:chgData name="Subhajit Ghosh" userId="c585d1f3-935b-4ece-b40b-1a6550e66d72" providerId="ADAL" clId="{E593ABA7-A7CB-4EEB-8306-9CE528DCF8ED}" dt="2021-07-16T12:46:03.620" v="17" actId="478"/>
          <ac:spMkLst>
            <pc:docMk/>
            <pc:sldMk cId="2721478419" sldId="260"/>
            <ac:spMk id="7" creationId="{D6BACFAA-9674-4ED5-B4A4-943406CF8C86}"/>
          </ac:spMkLst>
        </pc:spChg>
        <pc:spChg chg="add del mod ord">
          <ac:chgData name="Subhajit Ghosh" userId="c585d1f3-935b-4ece-b40b-1a6550e66d72" providerId="ADAL" clId="{E593ABA7-A7CB-4EEB-8306-9CE528DCF8ED}" dt="2021-07-19T08:39:40.786" v="104"/>
          <ac:spMkLst>
            <pc:docMk/>
            <pc:sldMk cId="2721478419" sldId="260"/>
            <ac:spMk id="8" creationId="{BF25562D-B06D-4292-B834-12E9E64EDA47}"/>
          </ac:spMkLst>
        </pc:spChg>
        <pc:spChg chg="add mod ord">
          <ac:chgData name="Subhajit Ghosh" userId="c585d1f3-935b-4ece-b40b-1a6550e66d72" providerId="ADAL" clId="{E593ABA7-A7CB-4EEB-8306-9CE528DCF8ED}" dt="2021-07-16T12:50:30.225" v="54" actId="20577"/>
          <ac:spMkLst>
            <pc:docMk/>
            <pc:sldMk cId="2721478419" sldId="260"/>
            <ac:spMk id="9" creationId="{7B3FE591-1733-43AF-8E7D-A337887C2FDB}"/>
          </ac:spMkLst>
        </pc:spChg>
        <pc:picChg chg="add del mod">
          <ac:chgData name="Subhajit Ghosh" userId="c585d1f3-935b-4ece-b40b-1a6550e66d72" providerId="ADAL" clId="{E593ABA7-A7CB-4EEB-8306-9CE528DCF8ED}" dt="2021-07-19T09:26:16.005" v="144" actId="478"/>
          <ac:picMkLst>
            <pc:docMk/>
            <pc:sldMk cId="2721478419" sldId="260"/>
            <ac:picMk id="3" creationId="{5EA656F1-B159-4DB5-A0A0-8A3CD2FAC836}"/>
          </ac:picMkLst>
        </pc:picChg>
        <pc:picChg chg="add mod">
          <ac:chgData name="Subhajit Ghosh" userId="c585d1f3-935b-4ece-b40b-1a6550e66d72" providerId="ADAL" clId="{E593ABA7-A7CB-4EEB-8306-9CE528DCF8ED}" dt="2021-07-19T09:28:55.580" v="147" actId="962"/>
          <ac:picMkLst>
            <pc:docMk/>
            <pc:sldMk cId="2721478419" sldId="260"/>
            <ac:picMk id="10" creationId="{8C4D4CDA-8E01-4D6B-98DD-DB9B50A25702}"/>
          </ac:picMkLst>
        </pc:picChg>
      </pc:sldChg>
      <pc:sldChg chg="addSp delSp modSp new mod">
        <pc:chgData name="Subhajit Ghosh" userId="c585d1f3-935b-4ece-b40b-1a6550e66d72" providerId="ADAL" clId="{E593ABA7-A7CB-4EEB-8306-9CE528DCF8ED}" dt="2021-07-19T08:54:22.158" v="121" actId="962"/>
        <pc:sldMkLst>
          <pc:docMk/>
          <pc:sldMk cId="24866221" sldId="261"/>
        </pc:sldMkLst>
        <pc:spChg chg="del">
          <ac:chgData name="Subhajit Ghosh" userId="c585d1f3-935b-4ece-b40b-1a6550e66d72" providerId="ADAL" clId="{E593ABA7-A7CB-4EEB-8306-9CE528DCF8ED}" dt="2021-07-19T08:51:38.011" v="107"/>
          <ac:spMkLst>
            <pc:docMk/>
            <pc:sldMk cId="24866221" sldId="261"/>
            <ac:spMk id="2" creationId="{FF9DBD4A-3CDF-4374-B16F-5B71EAFD5300}"/>
          </ac:spMkLst>
        </pc:spChg>
        <pc:spChg chg="del">
          <ac:chgData name="Subhajit Ghosh" userId="c585d1f3-935b-4ece-b40b-1a6550e66d72" providerId="ADAL" clId="{E593ABA7-A7CB-4EEB-8306-9CE528DCF8ED}" dt="2021-07-16T12:46:12.165" v="19" actId="478"/>
          <ac:spMkLst>
            <pc:docMk/>
            <pc:sldMk cId="24866221" sldId="261"/>
            <ac:spMk id="3" creationId="{A93055CB-8B64-43E6-ABCE-30D888D9D897}"/>
          </ac:spMkLst>
        </pc:spChg>
        <pc:spChg chg="mod">
          <ac:chgData name="Subhajit Ghosh" userId="c585d1f3-935b-4ece-b40b-1a6550e66d72" providerId="ADAL" clId="{E593ABA7-A7CB-4EEB-8306-9CE528DCF8ED}" dt="2021-07-16T12:46:19.224" v="21"/>
          <ac:spMkLst>
            <pc:docMk/>
            <pc:sldMk cId="24866221" sldId="261"/>
            <ac:spMk id="4" creationId="{8FB9EF66-20EE-400A-8DFD-2E438192EB8A}"/>
          </ac:spMkLst>
        </pc:spChg>
        <pc:spChg chg="mod">
          <ac:chgData name="Subhajit Ghosh" userId="c585d1f3-935b-4ece-b40b-1a6550e66d72" providerId="ADAL" clId="{E593ABA7-A7CB-4EEB-8306-9CE528DCF8ED}" dt="2021-07-16T12:51:24.945" v="60" actId="207"/>
          <ac:spMkLst>
            <pc:docMk/>
            <pc:sldMk cId="24866221" sldId="261"/>
            <ac:spMk id="5" creationId="{7A37554D-64D6-4575-A65B-7A7A488F107B}"/>
          </ac:spMkLst>
        </pc:spChg>
        <pc:spChg chg="add del mod">
          <ac:chgData name="Subhajit Ghosh" userId="c585d1f3-935b-4ece-b40b-1a6550e66d72" providerId="ADAL" clId="{E593ABA7-A7CB-4EEB-8306-9CE528DCF8ED}" dt="2021-07-19T08:54:16.778" v="119"/>
          <ac:spMkLst>
            <pc:docMk/>
            <pc:sldMk cId="24866221" sldId="261"/>
            <ac:spMk id="8" creationId="{F058A06C-F9C1-4A83-963E-1CCF11760EC2}"/>
          </ac:spMkLst>
        </pc:spChg>
        <pc:picChg chg="add del mod modCrop">
          <ac:chgData name="Subhajit Ghosh" userId="c585d1f3-935b-4ece-b40b-1a6550e66d72" providerId="ADAL" clId="{E593ABA7-A7CB-4EEB-8306-9CE528DCF8ED}" dt="2021-07-19T08:54:11.259" v="118" actId="478"/>
          <ac:picMkLst>
            <pc:docMk/>
            <pc:sldMk cId="24866221" sldId="261"/>
            <ac:picMk id="6" creationId="{E9CED2F3-0877-48F8-AE45-2A36267B4FCF}"/>
          </ac:picMkLst>
        </pc:picChg>
        <pc:picChg chg="add mod">
          <ac:chgData name="Subhajit Ghosh" userId="c585d1f3-935b-4ece-b40b-1a6550e66d72" providerId="ADAL" clId="{E593ABA7-A7CB-4EEB-8306-9CE528DCF8ED}" dt="2021-07-19T08:54:22.158" v="121" actId="962"/>
          <ac:picMkLst>
            <pc:docMk/>
            <pc:sldMk cId="24866221" sldId="261"/>
            <ac:picMk id="10" creationId="{B4964EBE-F4AA-4CD9-B778-E228B371C9B1}"/>
          </ac:picMkLst>
        </pc:picChg>
      </pc:sldChg>
      <pc:sldChg chg="addSp delSp modSp new mod modClrScheme chgLayout">
        <pc:chgData name="Subhajit Ghosh" userId="c585d1f3-935b-4ece-b40b-1a6550e66d72" providerId="ADAL" clId="{E593ABA7-A7CB-4EEB-8306-9CE528DCF8ED}" dt="2021-07-19T09:00:22.387" v="140" actId="18131"/>
        <pc:sldMkLst>
          <pc:docMk/>
          <pc:sldMk cId="2446932126" sldId="262"/>
        </pc:sldMkLst>
        <pc:spChg chg="del mod ord">
          <ac:chgData name="Subhajit Ghosh" userId="c585d1f3-935b-4ece-b40b-1a6550e66d72" providerId="ADAL" clId="{E593ABA7-A7CB-4EEB-8306-9CE528DCF8ED}" dt="2021-07-16T12:45:55.224" v="15" actId="700"/>
          <ac:spMkLst>
            <pc:docMk/>
            <pc:sldMk cId="2446932126" sldId="262"/>
            <ac:spMk id="2" creationId="{D992E246-BACC-4E0A-B524-5F8236B48028}"/>
          </ac:spMkLst>
        </pc:spChg>
        <pc:spChg chg="del mod ord">
          <ac:chgData name="Subhajit Ghosh" userId="c585d1f3-935b-4ece-b40b-1a6550e66d72" providerId="ADAL" clId="{E593ABA7-A7CB-4EEB-8306-9CE528DCF8ED}" dt="2021-07-16T12:45:55.224" v="15" actId="700"/>
          <ac:spMkLst>
            <pc:docMk/>
            <pc:sldMk cId="2446932126" sldId="262"/>
            <ac:spMk id="3" creationId="{79F56798-0007-4FB4-BC16-6DEF688747C1}"/>
          </ac:spMkLst>
        </pc:spChg>
        <pc:spChg chg="del mod ord">
          <ac:chgData name="Subhajit Ghosh" userId="c585d1f3-935b-4ece-b40b-1a6550e66d72" providerId="ADAL" clId="{E593ABA7-A7CB-4EEB-8306-9CE528DCF8ED}" dt="2021-07-16T12:45:55.224" v="15" actId="700"/>
          <ac:spMkLst>
            <pc:docMk/>
            <pc:sldMk cId="2446932126" sldId="262"/>
            <ac:spMk id="4" creationId="{3E3D0C87-8FC5-418E-ADB4-37D1A7B43BD6}"/>
          </ac:spMkLst>
        </pc:spChg>
        <pc:spChg chg="del mod ord">
          <ac:chgData name="Subhajit Ghosh" userId="c585d1f3-935b-4ece-b40b-1a6550e66d72" providerId="ADAL" clId="{E593ABA7-A7CB-4EEB-8306-9CE528DCF8ED}" dt="2021-07-16T12:45:55.224" v="15" actId="700"/>
          <ac:spMkLst>
            <pc:docMk/>
            <pc:sldMk cId="2446932126" sldId="262"/>
            <ac:spMk id="5" creationId="{62861EF4-BEAF-41AB-8151-9FA0CFFA0A53}"/>
          </ac:spMkLst>
        </pc:spChg>
        <pc:spChg chg="add mod ord">
          <ac:chgData name="Subhajit Ghosh" userId="c585d1f3-935b-4ece-b40b-1a6550e66d72" providerId="ADAL" clId="{E593ABA7-A7CB-4EEB-8306-9CE528DCF8ED}" dt="2021-07-16T12:46:23.525" v="22"/>
          <ac:spMkLst>
            <pc:docMk/>
            <pc:sldMk cId="2446932126" sldId="262"/>
            <ac:spMk id="6" creationId="{60364729-11FC-48DE-A52E-E85891712044}"/>
          </ac:spMkLst>
        </pc:spChg>
        <pc:spChg chg="add del mod ord">
          <ac:chgData name="Subhajit Ghosh" userId="c585d1f3-935b-4ece-b40b-1a6550e66d72" providerId="ADAL" clId="{E593ABA7-A7CB-4EEB-8306-9CE528DCF8ED}" dt="2021-07-16T12:46:26.489" v="23" actId="478"/>
          <ac:spMkLst>
            <pc:docMk/>
            <pc:sldMk cId="2446932126" sldId="262"/>
            <ac:spMk id="7" creationId="{4A21C6CB-C783-4D0C-9CC6-654BE03EE059}"/>
          </ac:spMkLst>
        </pc:spChg>
        <pc:spChg chg="add del mod ord">
          <ac:chgData name="Subhajit Ghosh" userId="c585d1f3-935b-4ece-b40b-1a6550e66d72" providerId="ADAL" clId="{E593ABA7-A7CB-4EEB-8306-9CE528DCF8ED}" dt="2021-07-19T09:00:11.502" v="122"/>
          <ac:spMkLst>
            <pc:docMk/>
            <pc:sldMk cId="2446932126" sldId="262"/>
            <ac:spMk id="8" creationId="{7722E687-3D36-4171-9FE1-BD04CF9D5072}"/>
          </ac:spMkLst>
        </pc:spChg>
        <pc:spChg chg="add mod ord">
          <ac:chgData name="Subhajit Ghosh" userId="c585d1f3-935b-4ece-b40b-1a6550e66d72" providerId="ADAL" clId="{E593ABA7-A7CB-4EEB-8306-9CE528DCF8ED}" dt="2021-07-16T12:51:56.611" v="66" actId="207"/>
          <ac:spMkLst>
            <pc:docMk/>
            <pc:sldMk cId="2446932126" sldId="262"/>
            <ac:spMk id="9" creationId="{54141C68-DEA9-444D-ABB7-A79B574D39CB}"/>
          </ac:spMkLst>
        </pc:spChg>
        <pc:picChg chg="add mod modCrop">
          <ac:chgData name="Subhajit Ghosh" userId="c585d1f3-935b-4ece-b40b-1a6550e66d72" providerId="ADAL" clId="{E593ABA7-A7CB-4EEB-8306-9CE528DCF8ED}" dt="2021-07-19T09:00:22.387" v="140" actId="18131"/>
          <ac:picMkLst>
            <pc:docMk/>
            <pc:sldMk cId="2446932126" sldId="262"/>
            <ac:picMk id="3" creationId="{6783A778-A6F3-4C7A-92BF-085CF6EB970A}"/>
          </ac:picMkLst>
        </pc:picChg>
      </pc:sldChg>
      <pc:sldChg chg="addSp delSp modSp new mod">
        <pc:chgData name="Subhajit Ghosh" userId="c585d1f3-935b-4ece-b40b-1a6550e66d72" providerId="ADAL" clId="{E593ABA7-A7CB-4EEB-8306-9CE528DCF8ED}" dt="2021-07-19T09:01:24.712" v="142" actId="27614"/>
        <pc:sldMkLst>
          <pc:docMk/>
          <pc:sldMk cId="1033891340" sldId="263"/>
        </pc:sldMkLst>
        <pc:spChg chg="del">
          <ac:chgData name="Subhajit Ghosh" userId="c585d1f3-935b-4ece-b40b-1a6550e66d72" providerId="ADAL" clId="{E593ABA7-A7CB-4EEB-8306-9CE528DCF8ED}" dt="2021-07-19T09:01:20.907" v="141"/>
          <ac:spMkLst>
            <pc:docMk/>
            <pc:sldMk cId="1033891340" sldId="263"/>
            <ac:spMk id="2" creationId="{C6CDD726-DA99-4E9F-803A-F835B5DE2F2B}"/>
          </ac:spMkLst>
        </pc:spChg>
        <pc:spChg chg="del">
          <ac:chgData name="Subhajit Ghosh" userId="c585d1f3-935b-4ece-b40b-1a6550e66d72" providerId="ADAL" clId="{E593ABA7-A7CB-4EEB-8306-9CE528DCF8ED}" dt="2021-07-16T12:46:36.640" v="25" actId="478"/>
          <ac:spMkLst>
            <pc:docMk/>
            <pc:sldMk cId="1033891340" sldId="263"/>
            <ac:spMk id="3" creationId="{0BE7F5E4-92B5-4156-8F73-19071FADD6D8}"/>
          </ac:spMkLst>
        </pc:spChg>
        <pc:spChg chg="mod">
          <ac:chgData name="Subhajit Ghosh" userId="c585d1f3-935b-4ece-b40b-1a6550e66d72" providerId="ADAL" clId="{E593ABA7-A7CB-4EEB-8306-9CE528DCF8ED}" dt="2021-07-16T12:46:42.243" v="27"/>
          <ac:spMkLst>
            <pc:docMk/>
            <pc:sldMk cId="1033891340" sldId="263"/>
            <ac:spMk id="4" creationId="{6B131C52-F3C6-4B7E-BA25-5F3E0D0A3212}"/>
          </ac:spMkLst>
        </pc:spChg>
        <pc:spChg chg="mod">
          <ac:chgData name="Subhajit Ghosh" userId="c585d1f3-935b-4ece-b40b-1a6550e66d72" providerId="ADAL" clId="{E593ABA7-A7CB-4EEB-8306-9CE528DCF8ED}" dt="2021-07-16T12:52:28.169" v="72" actId="207"/>
          <ac:spMkLst>
            <pc:docMk/>
            <pc:sldMk cId="1033891340" sldId="263"/>
            <ac:spMk id="5" creationId="{0529B13C-B050-43CB-A227-AF1D6EF7B56D}"/>
          </ac:spMkLst>
        </pc:spChg>
        <pc:picChg chg="add mod">
          <ac:chgData name="Subhajit Ghosh" userId="c585d1f3-935b-4ece-b40b-1a6550e66d72" providerId="ADAL" clId="{E593ABA7-A7CB-4EEB-8306-9CE528DCF8ED}" dt="2021-07-19T09:01:24.712" v="142" actId="27614"/>
          <ac:picMkLst>
            <pc:docMk/>
            <pc:sldMk cId="1033891340" sldId="263"/>
            <ac:picMk id="6" creationId="{D55EEF23-4FB8-455C-80CB-B188D32E5731}"/>
          </ac:picMkLst>
        </pc:picChg>
      </pc:sldChg>
      <pc:sldChg chg="addSp delSp modSp new mod modClrScheme chgLayout">
        <pc:chgData name="Subhajit Ghosh" userId="c585d1f3-935b-4ece-b40b-1a6550e66d72" providerId="ADAL" clId="{E593ABA7-A7CB-4EEB-8306-9CE528DCF8ED}" dt="2021-07-19T09:02:51.424" v="143"/>
        <pc:sldMkLst>
          <pc:docMk/>
          <pc:sldMk cId="445755850" sldId="264"/>
        </pc:sldMkLst>
        <pc:spChg chg="del mod ord">
          <ac:chgData name="Subhajit Ghosh" userId="c585d1f3-935b-4ece-b40b-1a6550e66d72" providerId="ADAL" clId="{E593ABA7-A7CB-4EEB-8306-9CE528DCF8ED}" dt="2021-07-16T12:45:55.224" v="15" actId="700"/>
          <ac:spMkLst>
            <pc:docMk/>
            <pc:sldMk cId="445755850" sldId="264"/>
            <ac:spMk id="2" creationId="{E803ECF0-B5D7-4F1C-B0E6-B9BB3ED55743}"/>
          </ac:spMkLst>
        </pc:spChg>
        <pc:spChg chg="del mod ord">
          <ac:chgData name="Subhajit Ghosh" userId="c585d1f3-935b-4ece-b40b-1a6550e66d72" providerId="ADAL" clId="{E593ABA7-A7CB-4EEB-8306-9CE528DCF8ED}" dt="2021-07-16T12:45:55.224" v="15" actId="700"/>
          <ac:spMkLst>
            <pc:docMk/>
            <pc:sldMk cId="445755850" sldId="264"/>
            <ac:spMk id="3" creationId="{000D6727-EF5A-45FB-B66A-D1B3119E6BEC}"/>
          </ac:spMkLst>
        </pc:spChg>
        <pc:spChg chg="del mod ord">
          <ac:chgData name="Subhajit Ghosh" userId="c585d1f3-935b-4ece-b40b-1a6550e66d72" providerId="ADAL" clId="{E593ABA7-A7CB-4EEB-8306-9CE528DCF8ED}" dt="2021-07-16T12:45:55.224" v="15" actId="700"/>
          <ac:spMkLst>
            <pc:docMk/>
            <pc:sldMk cId="445755850" sldId="264"/>
            <ac:spMk id="4" creationId="{80D5B319-FBC2-490E-9E72-1094A60AA82A}"/>
          </ac:spMkLst>
        </pc:spChg>
        <pc:spChg chg="del mod ord">
          <ac:chgData name="Subhajit Ghosh" userId="c585d1f3-935b-4ece-b40b-1a6550e66d72" providerId="ADAL" clId="{E593ABA7-A7CB-4EEB-8306-9CE528DCF8ED}" dt="2021-07-16T12:45:55.224" v="15" actId="700"/>
          <ac:spMkLst>
            <pc:docMk/>
            <pc:sldMk cId="445755850" sldId="264"/>
            <ac:spMk id="5" creationId="{BD17DE19-2A31-4701-AA23-E75369216A92}"/>
          </ac:spMkLst>
        </pc:spChg>
        <pc:spChg chg="add mod ord">
          <ac:chgData name="Subhajit Ghosh" userId="c585d1f3-935b-4ece-b40b-1a6550e66d72" providerId="ADAL" clId="{E593ABA7-A7CB-4EEB-8306-9CE528DCF8ED}" dt="2021-07-16T12:46:45.264" v="28"/>
          <ac:spMkLst>
            <pc:docMk/>
            <pc:sldMk cId="445755850" sldId="264"/>
            <ac:spMk id="6" creationId="{74B8A883-A8EF-456C-800C-35041AA3E7D2}"/>
          </ac:spMkLst>
        </pc:spChg>
        <pc:spChg chg="add del mod ord">
          <ac:chgData name="Subhajit Ghosh" userId="c585d1f3-935b-4ece-b40b-1a6550e66d72" providerId="ADAL" clId="{E593ABA7-A7CB-4EEB-8306-9CE528DCF8ED}" dt="2021-07-16T12:46:47.793" v="29" actId="478"/>
          <ac:spMkLst>
            <pc:docMk/>
            <pc:sldMk cId="445755850" sldId="264"/>
            <ac:spMk id="7" creationId="{BE4FC0FE-D48A-4247-BBB2-24F1994F7056}"/>
          </ac:spMkLst>
        </pc:spChg>
        <pc:spChg chg="add del mod ord">
          <ac:chgData name="Subhajit Ghosh" userId="c585d1f3-935b-4ece-b40b-1a6550e66d72" providerId="ADAL" clId="{E593ABA7-A7CB-4EEB-8306-9CE528DCF8ED}" dt="2021-07-19T09:02:51.424" v="143"/>
          <ac:spMkLst>
            <pc:docMk/>
            <pc:sldMk cId="445755850" sldId="264"/>
            <ac:spMk id="8" creationId="{191A3124-FD98-43DA-BE0C-544CC578CB98}"/>
          </ac:spMkLst>
        </pc:spChg>
        <pc:spChg chg="add mod ord">
          <ac:chgData name="Subhajit Ghosh" userId="c585d1f3-935b-4ece-b40b-1a6550e66d72" providerId="ADAL" clId="{E593ABA7-A7CB-4EEB-8306-9CE528DCF8ED}" dt="2021-07-16T12:52:47.794" v="74" actId="2711"/>
          <ac:spMkLst>
            <pc:docMk/>
            <pc:sldMk cId="445755850" sldId="264"/>
            <ac:spMk id="9" creationId="{44D12CDB-8AAB-43ED-8F33-996A7ED70939}"/>
          </ac:spMkLst>
        </pc:spChg>
        <pc:picChg chg="add mod">
          <ac:chgData name="Subhajit Ghosh" userId="c585d1f3-935b-4ece-b40b-1a6550e66d72" providerId="ADAL" clId="{E593ABA7-A7CB-4EEB-8306-9CE528DCF8ED}" dt="2021-07-19T09:02:51.424" v="143"/>
          <ac:picMkLst>
            <pc:docMk/>
            <pc:sldMk cId="445755850" sldId="264"/>
            <ac:picMk id="3" creationId="{DBF2E817-5491-48BC-B586-AEE14D55E008}"/>
          </ac:picMkLst>
        </pc:picChg>
      </pc:sldChg>
    </pc:docChg>
  </pc:docChgLst>
  <pc:docChgLst>
    <pc:chgData name="Subhajit Ghosh" userId="c585d1f3-935b-4ece-b40b-1a6550e66d72" providerId="ADAL" clId="{3D051042-F906-4410-BFC9-60D6FCD73C43}"/>
    <pc:docChg chg="modMainMaster">
      <pc:chgData name="Subhajit Ghosh" userId="c585d1f3-935b-4ece-b40b-1a6550e66d72" providerId="ADAL" clId="{3D051042-F906-4410-BFC9-60D6FCD73C43}" dt="2019-07-31T06:59:52.094" v="15" actId="20577"/>
      <pc:docMkLst>
        <pc:docMk/>
      </pc:docMkLst>
      <pc:sldMasterChg chg="modSldLayout">
        <pc:chgData name="Subhajit Ghosh" userId="c585d1f3-935b-4ece-b40b-1a6550e66d72" providerId="ADAL" clId="{3D051042-F906-4410-BFC9-60D6FCD73C43}" dt="2019-07-31T06:59:52.094" v="15" actId="20577"/>
        <pc:sldMasterMkLst>
          <pc:docMk/>
          <pc:sldMasterMk cId="1867618857" sldId="2147483651"/>
        </pc:sldMasterMkLst>
        <pc:sldLayoutChg chg="modSp">
          <pc:chgData name="Subhajit Ghosh" userId="c585d1f3-935b-4ece-b40b-1a6550e66d72" providerId="ADAL" clId="{3D051042-F906-4410-BFC9-60D6FCD73C43}" dt="2019-07-31T06:59:25.919" v="0" actId="6549"/>
          <pc:sldLayoutMkLst>
            <pc:docMk/>
            <pc:sldMasterMk cId="1867618857" sldId="2147483651"/>
            <pc:sldLayoutMk cId="313042061" sldId="2147483655"/>
          </pc:sldLayoutMkLst>
          <pc:spChg chg="mod">
            <ac:chgData name="Subhajit Ghosh" userId="c585d1f3-935b-4ece-b40b-1a6550e66d72" providerId="ADAL" clId="{3D051042-F906-4410-BFC9-60D6FCD73C43}" dt="2019-07-31T06:59:25.919" v="0" actId="6549"/>
            <ac:spMkLst>
              <pc:docMk/>
              <pc:sldMasterMk cId="1867618857" sldId="2147483651"/>
              <pc:sldLayoutMk cId="313042061" sldId="2147483655"/>
              <ac:spMk id="27" creationId="{94D5FD83-D013-4868-A416-C03DFFDE62A4}"/>
            </ac:spMkLst>
          </pc:spChg>
        </pc:sldLayoutChg>
        <pc:sldLayoutChg chg="modSp">
          <pc:chgData name="Subhajit Ghosh" userId="c585d1f3-935b-4ece-b40b-1a6550e66d72" providerId="ADAL" clId="{3D051042-F906-4410-BFC9-60D6FCD73C43}" dt="2019-07-31T06:59:52.094" v="15" actId="20577"/>
          <pc:sldLayoutMkLst>
            <pc:docMk/>
            <pc:sldMasterMk cId="1867618857" sldId="2147483651"/>
            <pc:sldLayoutMk cId="517167494" sldId="2147483668"/>
          </pc:sldLayoutMkLst>
          <pc:spChg chg="mod">
            <ac:chgData name="Subhajit Ghosh" userId="c585d1f3-935b-4ece-b40b-1a6550e66d72" providerId="ADAL" clId="{3D051042-F906-4410-BFC9-60D6FCD73C43}" dt="2019-07-31T06:59:52.094" v="15" actId="20577"/>
            <ac:spMkLst>
              <pc:docMk/>
              <pc:sldMasterMk cId="1867618857" sldId="2147483651"/>
              <pc:sldLayoutMk cId="517167494" sldId="2147483668"/>
              <ac:spMk id="9" creationId="{9B570C77-9C7C-4DE5-953F-496E64CD3975}"/>
            </ac:spMkLst>
          </pc:spChg>
        </pc:sldLayoutChg>
        <pc:sldLayoutChg chg="modSp">
          <pc:chgData name="Subhajit Ghosh" userId="c585d1f3-935b-4ece-b40b-1a6550e66d72" providerId="ADAL" clId="{3D051042-F906-4410-BFC9-60D6FCD73C43}" dt="2019-07-31T06:59:35.587" v="5" actId="20577"/>
          <pc:sldLayoutMkLst>
            <pc:docMk/>
            <pc:sldMasterMk cId="1867618857" sldId="2147483651"/>
            <pc:sldLayoutMk cId="1297317030" sldId="2147483671"/>
          </pc:sldLayoutMkLst>
          <pc:spChg chg="mod">
            <ac:chgData name="Subhajit Ghosh" userId="c585d1f3-935b-4ece-b40b-1a6550e66d72" providerId="ADAL" clId="{3D051042-F906-4410-BFC9-60D6FCD73C43}" dt="2019-07-31T06:59:35.587" v="5" actId="20577"/>
            <ac:spMkLst>
              <pc:docMk/>
              <pc:sldMasterMk cId="1867618857" sldId="2147483651"/>
              <pc:sldLayoutMk cId="1297317030" sldId="2147483671"/>
              <ac:spMk id="10" creationId="{88B1BDE2-A3A2-4895-9807-B0EB551144E2}"/>
            </ac:spMkLst>
          </pc:spChg>
        </pc:sldLayoutChg>
        <pc:sldLayoutChg chg="modSp">
          <pc:chgData name="Subhajit Ghosh" userId="c585d1f3-935b-4ece-b40b-1a6550e66d72" providerId="ADAL" clId="{3D051042-F906-4410-BFC9-60D6FCD73C43}" dt="2019-07-31T06:59:42.035" v="10" actId="20577"/>
          <pc:sldLayoutMkLst>
            <pc:docMk/>
            <pc:sldMasterMk cId="1867618857" sldId="2147483651"/>
            <pc:sldLayoutMk cId="332541074" sldId="2147483678"/>
          </pc:sldLayoutMkLst>
          <pc:spChg chg="mod">
            <ac:chgData name="Subhajit Ghosh" userId="c585d1f3-935b-4ece-b40b-1a6550e66d72" providerId="ADAL" clId="{3D051042-F906-4410-BFC9-60D6FCD73C43}" dt="2019-07-31T06:59:42.035" v="10" actId="20577"/>
            <ac:spMkLst>
              <pc:docMk/>
              <pc:sldMasterMk cId="1867618857" sldId="2147483651"/>
              <pc:sldLayoutMk cId="332541074" sldId="2147483678"/>
              <ac:spMk id="12" creationId="{39FAC52C-C171-4F08-9C02-FC815015791D}"/>
            </ac:spMkLst>
          </pc:spChg>
        </pc:sldLayoutChg>
      </pc:sldMaster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Main Title">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AE3787F9-058C-481D-8B45-2ADA376F50DD}"/>
              </a:ext>
            </a:extLst>
          </p:cNvPr>
          <p:cNvSpPr/>
          <p:nvPr userDrawn="1"/>
        </p:nvSpPr>
        <p:spPr>
          <a:xfrm>
            <a:off x="0" y="4340994"/>
            <a:ext cx="9144000" cy="802506"/>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atin typeface="Arial" charset="0"/>
              <a:ea typeface="Arial" charset="0"/>
              <a:cs typeface="Arial" charset="0"/>
            </a:endParaRPr>
          </a:p>
        </p:txBody>
      </p:sp>
      <p:pic>
        <p:nvPicPr>
          <p:cNvPr id="22" name="Picture 21" descr="logo.jpg">
            <a:extLst>
              <a:ext uri="{FF2B5EF4-FFF2-40B4-BE49-F238E27FC236}">
                <a16:creationId xmlns:a16="http://schemas.microsoft.com/office/drawing/2014/main" id="{AA89E9F4-E2DF-417F-BF2C-7FA2599FF28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9215" y="1329571"/>
            <a:ext cx="2365622" cy="1354364"/>
          </a:xfrm>
          <a:prstGeom prst="rect">
            <a:avLst/>
          </a:prstGeom>
        </p:spPr>
      </p:pic>
      <p:cxnSp>
        <p:nvCxnSpPr>
          <p:cNvPr id="23" name="Straight Connector 22">
            <a:extLst>
              <a:ext uri="{FF2B5EF4-FFF2-40B4-BE49-F238E27FC236}">
                <a16:creationId xmlns:a16="http://schemas.microsoft.com/office/drawing/2014/main" id="{5A0EE979-0BC8-4028-BFE6-D350366573A8}"/>
              </a:ext>
            </a:extLst>
          </p:cNvPr>
          <p:cNvCxnSpPr/>
          <p:nvPr userDrawn="1"/>
        </p:nvCxnSpPr>
        <p:spPr>
          <a:xfrm>
            <a:off x="0" y="2400381"/>
            <a:ext cx="2367815"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1A661A07-040C-4F75-90DB-43B30D6E6165}"/>
              </a:ext>
            </a:extLst>
          </p:cNvPr>
          <p:cNvCxnSpPr/>
          <p:nvPr userDrawn="1"/>
        </p:nvCxnSpPr>
        <p:spPr>
          <a:xfrm>
            <a:off x="2627698" y="2400381"/>
            <a:ext cx="6516302"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25" name="Text Placeholder 2">
            <a:extLst>
              <a:ext uri="{FF2B5EF4-FFF2-40B4-BE49-F238E27FC236}">
                <a16:creationId xmlns:a16="http://schemas.microsoft.com/office/drawing/2014/main" id="{4173AE11-4890-4B9B-A7FA-3B7405FCDFCB}"/>
              </a:ext>
            </a:extLst>
          </p:cNvPr>
          <p:cNvSpPr>
            <a:spLocks noGrp="1"/>
          </p:cNvSpPr>
          <p:nvPr>
            <p:ph type="body" sz="quarter" idx="10" hasCustomPrompt="1"/>
          </p:nvPr>
        </p:nvSpPr>
        <p:spPr>
          <a:xfrm>
            <a:off x="3214838" y="2400381"/>
            <a:ext cx="5532348" cy="482720"/>
          </a:xfrm>
          <a:prstGeom prst="rect">
            <a:avLst/>
          </a:prstGeom>
        </p:spPr>
        <p:txBody>
          <a:bodyPr/>
          <a:lstStyle>
            <a:lvl1pPr marL="0" indent="0" algn="r">
              <a:buNone/>
              <a:defRPr sz="2200">
                <a:solidFill>
                  <a:srgbClr val="636361"/>
                </a:solidFill>
                <a:latin typeface="Arial" charset="0"/>
                <a:ea typeface="Arial" charset="0"/>
                <a:cs typeface="Arial" charset="0"/>
              </a:defRPr>
            </a:lvl1pPr>
          </a:lstStyle>
          <a:p>
            <a:pPr lvl="0"/>
            <a:r>
              <a:rPr lang="en-US" dirty="0"/>
              <a:t>Main Title Goes Here</a:t>
            </a:r>
          </a:p>
        </p:txBody>
      </p:sp>
      <p:sp>
        <p:nvSpPr>
          <p:cNvPr id="27" name="TextBox 26">
            <a:extLst>
              <a:ext uri="{FF2B5EF4-FFF2-40B4-BE49-F238E27FC236}">
                <a16:creationId xmlns:a16="http://schemas.microsoft.com/office/drawing/2014/main" id="{94D5FD83-D013-4868-A416-C03DFFDE62A4}"/>
              </a:ext>
            </a:extLst>
          </p:cNvPr>
          <p:cNvSpPr txBox="1"/>
          <p:nvPr userDrawn="1"/>
        </p:nvSpPr>
        <p:spPr>
          <a:xfrm>
            <a:off x="1271784" y="4897060"/>
            <a:ext cx="6600432" cy="138499"/>
          </a:xfrm>
          <a:prstGeom prst="rect">
            <a:avLst/>
          </a:prstGeom>
          <a:noFill/>
        </p:spPr>
        <p:txBody>
          <a:bodyPr wrap="square" lIns="0" tIns="0" rIns="0" bIns="0" rtlCol="0" anchor="b" anchorCtr="0">
            <a:spAutoFit/>
          </a:bodyPr>
          <a:lstStyle/>
          <a:p>
            <a:pPr marL="0" marR="0" indent="0" algn="ctr" defTabSz="685983" rtl="0" eaLnBrk="1" fontAlgn="auto" latinLnBrk="0" hangingPunct="1">
              <a:lnSpc>
                <a:spcPct val="100000"/>
              </a:lnSpc>
              <a:spcBef>
                <a:spcPts val="0"/>
              </a:spcBef>
              <a:spcAft>
                <a:spcPts val="0"/>
              </a:spcAft>
              <a:buClrTx/>
              <a:buSzTx/>
              <a:buFontTx/>
              <a:buNone/>
              <a:tabLst/>
              <a:defRPr/>
            </a:pPr>
            <a:r>
              <a:rPr lang="en-US" sz="900" dirty="0">
                <a:solidFill>
                  <a:schemeClr val="accent1">
                    <a:lumMod val="20000"/>
                    <a:lumOff val="80000"/>
                  </a:schemeClr>
                </a:solidFill>
              </a:rPr>
              <a:t>© ZINFI Technologies Inc. All Rights Reserved.</a:t>
            </a:r>
          </a:p>
        </p:txBody>
      </p:sp>
      <p:sp>
        <p:nvSpPr>
          <p:cNvPr id="9" name="Title 3">
            <a:extLst>
              <a:ext uri="{FF2B5EF4-FFF2-40B4-BE49-F238E27FC236}">
                <a16:creationId xmlns:a16="http://schemas.microsoft.com/office/drawing/2014/main" id="{391845BF-683B-4B57-9AED-9B1233B5B664}"/>
              </a:ext>
            </a:extLst>
          </p:cNvPr>
          <p:cNvSpPr>
            <a:spLocks noGrp="1"/>
          </p:cNvSpPr>
          <p:nvPr>
            <p:ph type="ctrTitle" hasCustomPrompt="1"/>
          </p:nvPr>
        </p:nvSpPr>
        <p:spPr>
          <a:xfrm>
            <a:off x="312261" y="4435449"/>
            <a:ext cx="4291773" cy="397446"/>
          </a:xfrm>
          <a:prstGeom prst="rect">
            <a:avLst/>
          </a:prstGeom>
        </p:spPr>
        <p:txBody>
          <a:bodyPr/>
          <a:lstStyle>
            <a:lvl1pPr algn="l">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313042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ody Slide - Left Colum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5020574" y="931818"/>
            <a:ext cx="3897872" cy="3833441"/>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313226"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cxnSp>
        <p:nvCxnSpPr>
          <p:cNvPr id="4" name="Straight Connector 3"/>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313226" y="1284647"/>
            <a:ext cx="4444916" cy="3495430"/>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r>
              <a:rPr lang="en-US" sz="1000" dirty="0">
                <a:solidFill>
                  <a:srgbClr val="50504E"/>
                </a:solidFill>
                <a:latin typeface="ArialMT" charset="0"/>
              </a:rPr>
              <a:t> </a:t>
            </a:r>
            <a:r>
              <a:rPr lang="en-US" sz="1000" dirty="0" err="1">
                <a:solidFill>
                  <a:srgbClr val="50504E"/>
                </a:solidFill>
                <a:latin typeface="ArialMT" charset="0"/>
              </a:rPr>
              <a:t>incidunt</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labore</a:t>
            </a:r>
            <a:r>
              <a:rPr lang="en-US" sz="1000" dirty="0">
                <a:solidFill>
                  <a:srgbClr val="50504E"/>
                </a:solidFill>
                <a:latin typeface="ArialMT" charset="0"/>
              </a:rPr>
              <a:t> et </a:t>
            </a:r>
            <a:r>
              <a:rPr lang="en-US" sz="1000" dirty="0" err="1">
                <a:solidFill>
                  <a:srgbClr val="50504E"/>
                </a:solidFill>
                <a:latin typeface="ArialMT" charset="0"/>
              </a:rPr>
              <a:t>dolore</a:t>
            </a:r>
            <a:r>
              <a:rPr lang="en-US" sz="1000" dirty="0">
                <a:solidFill>
                  <a:srgbClr val="50504E"/>
                </a:solidFill>
                <a:latin typeface="ArialMT" charset="0"/>
              </a:rPr>
              <a:t> </a:t>
            </a:r>
            <a:r>
              <a:rPr lang="en-US" sz="1000" dirty="0" err="1">
                <a:solidFill>
                  <a:srgbClr val="50504E"/>
                </a:solidFill>
                <a:latin typeface="ArialMT" charset="0"/>
              </a:rPr>
              <a:t>magnam</a:t>
            </a:r>
            <a:r>
              <a:rPr lang="en-US" sz="1000" dirty="0">
                <a:solidFill>
                  <a:srgbClr val="50504E"/>
                </a:solidFill>
                <a:latin typeface="ArialMT" charset="0"/>
              </a:rPr>
              <a:t> </a:t>
            </a:r>
            <a:r>
              <a:rPr lang="en-US" sz="1000" dirty="0" err="1">
                <a:solidFill>
                  <a:srgbClr val="50504E"/>
                </a:solidFill>
                <a:latin typeface="ArialMT" charset="0"/>
              </a:rPr>
              <a:t>aliquam</a:t>
            </a:r>
            <a:r>
              <a:rPr lang="en-US" sz="1000" dirty="0">
                <a:solidFill>
                  <a:srgbClr val="50504E"/>
                </a:solidFill>
                <a:latin typeface="ArialMT" charset="0"/>
              </a:rPr>
              <a:t> </a:t>
            </a:r>
            <a:r>
              <a:rPr lang="en-US" sz="1000" dirty="0" err="1">
                <a:solidFill>
                  <a:srgbClr val="50504E"/>
                </a:solidFill>
                <a:latin typeface="ArialMT" charset="0"/>
              </a:rPr>
              <a:t>quaerat</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enim</a:t>
            </a:r>
            <a:r>
              <a:rPr lang="en-US" sz="1000" dirty="0">
                <a:solidFill>
                  <a:srgbClr val="50504E"/>
                </a:solidFill>
                <a:latin typeface="ArialMT" charset="0"/>
              </a:rPr>
              <a:t> ad minima </a:t>
            </a:r>
            <a:r>
              <a:rPr lang="en-US" sz="1000" dirty="0" err="1">
                <a:solidFill>
                  <a:srgbClr val="50504E"/>
                </a:solidFill>
                <a:latin typeface="ArialMT" charset="0"/>
              </a:rPr>
              <a:t>veniam</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nostrum </a:t>
            </a:r>
            <a:r>
              <a:rPr lang="en-US" sz="1000" dirty="0" err="1">
                <a:solidFill>
                  <a:srgbClr val="50504E"/>
                </a:solidFill>
                <a:latin typeface="ArialMT" charset="0"/>
              </a:rPr>
              <a:t>exercitationem</a:t>
            </a:r>
            <a:r>
              <a:rPr lang="en-US" sz="1000" dirty="0">
                <a:solidFill>
                  <a:srgbClr val="50504E"/>
                </a:solidFill>
                <a:latin typeface="ArialMT" charset="0"/>
              </a:rPr>
              <a:t> </a:t>
            </a:r>
            <a:r>
              <a:rPr lang="en-US" sz="1000" dirty="0" err="1">
                <a:solidFill>
                  <a:srgbClr val="50504E"/>
                </a:solidFill>
                <a:latin typeface="ArialMT" charset="0"/>
              </a:rPr>
              <a:t>ullam</a:t>
            </a:r>
            <a:r>
              <a:rPr lang="en-US" sz="1000" dirty="0">
                <a:solidFill>
                  <a:srgbClr val="50504E"/>
                </a:solidFill>
                <a:latin typeface="ArialMT" charset="0"/>
              </a:rPr>
              <a:t> </a:t>
            </a:r>
            <a:r>
              <a:rPr lang="en-US" sz="1000" dirty="0" err="1">
                <a:solidFill>
                  <a:srgbClr val="50504E"/>
                </a:solidFill>
                <a:latin typeface="ArialMT" charset="0"/>
              </a:rPr>
              <a:t>corporis</a:t>
            </a:r>
            <a:r>
              <a:rPr lang="en-US" sz="1000" dirty="0">
                <a:solidFill>
                  <a:srgbClr val="50504E"/>
                </a:solidFill>
                <a:latin typeface="ArialMT" charset="0"/>
              </a:rPr>
              <a:t> </a:t>
            </a:r>
            <a:r>
              <a:rPr lang="en-US" sz="1000" dirty="0" err="1">
                <a:solidFill>
                  <a:srgbClr val="50504E"/>
                </a:solidFill>
                <a:latin typeface="ArialMT" charset="0"/>
              </a:rPr>
              <a:t>suscipit</a:t>
            </a:r>
            <a:r>
              <a:rPr lang="en-US" sz="1000" dirty="0">
                <a:solidFill>
                  <a:srgbClr val="50504E"/>
                </a:solidFill>
                <a:latin typeface="ArialMT" charset="0"/>
              </a:rPr>
              <a:t> </a:t>
            </a:r>
            <a:r>
              <a:rPr lang="en-US" sz="1000" dirty="0" err="1">
                <a:solidFill>
                  <a:srgbClr val="50504E"/>
                </a:solidFill>
                <a:latin typeface="ArialMT" charset="0"/>
              </a:rPr>
              <a:t>laboriosam</a:t>
            </a:r>
            <a:r>
              <a:rPr lang="en-US" sz="1000" dirty="0">
                <a:solidFill>
                  <a:srgbClr val="50504E"/>
                </a:solidFill>
                <a:latin typeface="ArialMT" charset="0"/>
              </a:rPr>
              <a:t>, nisi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aliquid</a:t>
            </a:r>
            <a:r>
              <a:rPr lang="en-US" sz="1000" dirty="0">
                <a:solidFill>
                  <a:srgbClr val="50504E"/>
                </a:solidFill>
                <a:latin typeface="ArialMT" charset="0"/>
              </a:rPr>
              <a:t> ex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commodi</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a:t>
            </a:r>
            <a:r>
              <a:rPr lang="en-US" sz="1000" dirty="0" err="1">
                <a:solidFill>
                  <a:srgbClr val="50504E"/>
                </a:solidFill>
                <a:latin typeface="ArialMT" charset="0"/>
              </a:rPr>
              <a:t>autem</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iure</a:t>
            </a:r>
            <a:r>
              <a:rPr lang="en-US" sz="1000" dirty="0">
                <a:solidFill>
                  <a:srgbClr val="50504E"/>
                </a:solidFill>
                <a:latin typeface="ArialMT" charset="0"/>
              </a:rPr>
              <a:t> </a:t>
            </a:r>
            <a:r>
              <a:rPr lang="en-US" sz="1000" dirty="0" err="1">
                <a:solidFill>
                  <a:srgbClr val="50504E"/>
                </a:solidFill>
                <a:latin typeface="ArialMT" charset="0"/>
              </a:rPr>
              <a:t>reprehenderit</a:t>
            </a:r>
            <a:r>
              <a:rPr lang="en-US" sz="1000" dirty="0">
                <a:solidFill>
                  <a:srgbClr val="50504E"/>
                </a:solidFill>
                <a:latin typeface="ArialMT" charset="0"/>
              </a:rPr>
              <a:t> qui in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voluptate</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esse</a:t>
            </a:r>
            <a:r>
              <a:rPr lang="en-US" sz="1000" dirty="0">
                <a:solidFill>
                  <a:srgbClr val="50504E"/>
                </a:solidFill>
                <a:latin typeface="ArialMT" charset="0"/>
              </a:rPr>
              <a:t> quam nihil </a:t>
            </a:r>
            <a:r>
              <a:rPr lang="en-US" sz="1000" dirty="0" err="1">
                <a:solidFill>
                  <a:srgbClr val="50504E"/>
                </a:solidFill>
                <a:latin typeface="ArialMT" charset="0"/>
              </a:rPr>
              <a:t>molestiae</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illum</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fugiat</a:t>
            </a:r>
            <a:r>
              <a:rPr lang="en-US" sz="1000" dirty="0">
                <a:solidFill>
                  <a:srgbClr val="50504E"/>
                </a:solidFill>
                <a:latin typeface="ArialMT" charset="0"/>
              </a:rPr>
              <a:t> quo </a:t>
            </a:r>
            <a:r>
              <a:rPr lang="en-US" sz="1000" dirty="0" err="1">
                <a:solidFill>
                  <a:srgbClr val="50504E"/>
                </a:solidFill>
                <a:latin typeface="ArialMT" charset="0"/>
              </a:rPr>
              <a:t>voluptas</a:t>
            </a:r>
            <a:r>
              <a:rPr lang="en-US" sz="1000" dirty="0">
                <a:solidFill>
                  <a:srgbClr val="50504E"/>
                </a:solidFill>
                <a:latin typeface="ArialMT" charset="0"/>
              </a:rPr>
              <a:t> </a:t>
            </a:r>
            <a:r>
              <a:rPr lang="en-US" sz="1000" dirty="0" err="1">
                <a:solidFill>
                  <a:srgbClr val="50504E"/>
                </a:solidFill>
                <a:latin typeface="ArialMT" charset="0"/>
              </a:rPr>
              <a:t>nulla</a:t>
            </a:r>
            <a:r>
              <a:rPr lang="en-US" sz="1000" dirty="0">
                <a:solidFill>
                  <a:srgbClr val="50504E"/>
                </a:solidFill>
                <a:latin typeface="ArialMT" charset="0"/>
              </a:rPr>
              <a:t> </a:t>
            </a:r>
            <a:r>
              <a:rPr lang="en-US" sz="1000" dirty="0" err="1">
                <a:solidFill>
                  <a:srgbClr val="50504E"/>
                </a:solidFill>
                <a:latin typeface="ArialMT" charset="0"/>
              </a:rPr>
              <a:t>pariatur</a:t>
            </a:r>
            <a:r>
              <a:rPr lang="en-US" sz="1000" dirty="0">
                <a:solidFill>
                  <a:srgbClr val="50504E"/>
                </a:solidFill>
                <a:latin typeface="ArialMT" charset="0"/>
              </a:rPr>
              <a:t>?</a:t>
            </a:r>
            <a:endParaRPr lang="en-US" dirty="0"/>
          </a:p>
        </p:txBody>
      </p:sp>
      <p:sp>
        <p:nvSpPr>
          <p:cNvPr id="10" name="TextBox 9">
            <a:extLst>
              <a:ext uri="{FF2B5EF4-FFF2-40B4-BE49-F238E27FC236}">
                <a16:creationId xmlns:a16="http://schemas.microsoft.com/office/drawing/2014/main" id="{88B1BDE2-A3A2-4895-9807-B0EB551144E2}"/>
              </a:ext>
            </a:extLst>
          </p:cNvPr>
          <p:cNvSpPr txBox="1"/>
          <p:nvPr userDrawn="1"/>
        </p:nvSpPr>
        <p:spPr>
          <a:xfrm>
            <a:off x="313226" y="4924078"/>
            <a:ext cx="2498213" cy="138499"/>
          </a:xfrm>
          <a:prstGeom prst="rect">
            <a:avLst/>
          </a:prstGeom>
          <a:noFill/>
        </p:spPr>
        <p:txBody>
          <a:bodyPr wrap="square" lIns="0" tIns="0" rIns="0" bIns="0" rtlCol="0" anchor="b" anchorCtr="0">
            <a:spAutoFit/>
          </a:bodyPr>
          <a:lstStyle/>
          <a:p>
            <a:pPr marL="0" marR="0" indent="0" defTabSz="685983" rtl="0" eaLnBrk="1" fontAlgn="auto" latinLnBrk="0" hangingPunct="1">
              <a:lnSpc>
                <a:spcPct val="100000"/>
              </a:lnSpc>
              <a:spcBef>
                <a:spcPts val="0"/>
              </a:spcBef>
              <a:spcAft>
                <a:spcPts val="0"/>
              </a:spcAft>
              <a:buClrTx/>
              <a:buSzTx/>
              <a:buFontTx/>
              <a:buNone/>
              <a:tabLst/>
              <a:defRPr/>
            </a:pPr>
            <a:r>
              <a:rPr lang="en-US" sz="900" dirty="0">
                <a:solidFill>
                  <a:srgbClr val="636361"/>
                </a:solidFill>
              </a:rPr>
              <a:t>© ZINFI Technologies Inc. All Rights Reserved.</a:t>
            </a:r>
          </a:p>
        </p:txBody>
      </p:sp>
    </p:spTree>
    <p:extLst>
      <p:ext uri="{BB962C8B-B14F-4D97-AF65-F5344CB8AC3E}">
        <p14:creationId xmlns:p14="http://schemas.microsoft.com/office/powerpoint/2010/main" val="1297317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ody Slide - Right Colum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291820" y="949235"/>
            <a:ext cx="3897872" cy="3827988"/>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4447403"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4447403" y="1284647"/>
            <a:ext cx="4444916" cy="3505717"/>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r>
              <a:rPr lang="en-US" sz="1000" dirty="0">
                <a:solidFill>
                  <a:srgbClr val="50504E"/>
                </a:solidFill>
                <a:latin typeface="ArialMT" charset="0"/>
              </a:rPr>
              <a:t> </a:t>
            </a:r>
            <a:r>
              <a:rPr lang="en-US" sz="1000" dirty="0" err="1">
                <a:solidFill>
                  <a:srgbClr val="50504E"/>
                </a:solidFill>
                <a:latin typeface="ArialMT" charset="0"/>
              </a:rPr>
              <a:t>incidunt</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labore</a:t>
            </a:r>
            <a:r>
              <a:rPr lang="en-US" sz="1000" dirty="0">
                <a:solidFill>
                  <a:srgbClr val="50504E"/>
                </a:solidFill>
                <a:latin typeface="ArialMT" charset="0"/>
              </a:rPr>
              <a:t> et </a:t>
            </a:r>
            <a:r>
              <a:rPr lang="en-US" sz="1000" dirty="0" err="1">
                <a:solidFill>
                  <a:srgbClr val="50504E"/>
                </a:solidFill>
                <a:latin typeface="ArialMT" charset="0"/>
              </a:rPr>
              <a:t>dolore</a:t>
            </a:r>
            <a:r>
              <a:rPr lang="en-US" sz="1000" dirty="0">
                <a:solidFill>
                  <a:srgbClr val="50504E"/>
                </a:solidFill>
                <a:latin typeface="ArialMT" charset="0"/>
              </a:rPr>
              <a:t> </a:t>
            </a:r>
            <a:r>
              <a:rPr lang="en-US" sz="1000" dirty="0" err="1">
                <a:solidFill>
                  <a:srgbClr val="50504E"/>
                </a:solidFill>
                <a:latin typeface="ArialMT" charset="0"/>
              </a:rPr>
              <a:t>magnam</a:t>
            </a:r>
            <a:r>
              <a:rPr lang="en-US" sz="1000" dirty="0">
                <a:solidFill>
                  <a:srgbClr val="50504E"/>
                </a:solidFill>
                <a:latin typeface="ArialMT" charset="0"/>
              </a:rPr>
              <a:t> </a:t>
            </a:r>
            <a:r>
              <a:rPr lang="en-US" sz="1000" dirty="0" err="1">
                <a:solidFill>
                  <a:srgbClr val="50504E"/>
                </a:solidFill>
                <a:latin typeface="ArialMT" charset="0"/>
              </a:rPr>
              <a:t>aliquam</a:t>
            </a:r>
            <a:r>
              <a:rPr lang="en-US" sz="1000" dirty="0">
                <a:solidFill>
                  <a:srgbClr val="50504E"/>
                </a:solidFill>
                <a:latin typeface="ArialMT" charset="0"/>
              </a:rPr>
              <a:t> </a:t>
            </a:r>
            <a:r>
              <a:rPr lang="en-US" sz="1000" dirty="0" err="1">
                <a:solidFill>
                  <a:srgbClr val="50504E"/>
                </a:solidFill>
                <a:latin typeface="ArialMT" charset="0"/>
              </a:rPr>
              <a:t>quaerat</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enim</a:t>
            </a:r>
            <a:r>
              <a:rPr lang="en-US" sz="1000" dirty="0">
                <a:solidFill>
                  <a:srgbClr val="50504E"/>
                </a:solidFill>
                <a:latin typeface="ArialMT" charset="0"/>
              </a:rPr>
              <a:t> ad minima </a:t>
            </a:r>
            <a:r>
              <a:rPr lang="en-US" sz="1000" dirty="0" err="1">
                <a:solidFill>
                  <a:srgbClr val="50504E"/>
                </a:solidFill>
                <a:latin typeface="ArialMT" charset="0"/>
              </a:rPr>
              <a:t>veniam</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nostrum </a:t>
            </a:r>
            <a:r>
              <a:rPr lang="en-US" sz="1000" dirty="0" err="1">
                <a:solidFill>
                  <a:srgbClr val="50504E"/>
                </a:solidFill>
                <a:latin typeface="ArialMT" charset="0"/>
              </a:rPr>
              <a:t>exercitationem</a:t>
            </a:r>
            <a:r>
              <a:rPr lang="en-US" sz="1000" dirty="0">
                <a:solidFill>
                  <a:srgbClr val="50504E"/>
                </a:solidFill>
                <a:latin typeface="ArialMT" charset="0"/>
              </a:rPr>
              <a:t> </a:t>
            </a:r>
            <a:r>
              <a:rPr lang="en-US" sz="1000" dirty="0" err="1">
                <a:solidFill>
                  <a:srgbClr val="50504E"/>
                </a:solidFill>
                <a:latin typeface="ArialMT" charset="0"/>
              </a:rPr>
              <a:t>ullam</a:t>
            </a:r>
            <a:r>
              <a:rPr lang="en-US" sz="1000" dirty="0">
                <a:solidFill>
                  <a:srgbClr val="50504E"/>
                </a:solidFill>
                <a:latin typeface="ArialMT" charset="0"/>
              </a:rPr>
              <a:t> </a:t>
            </a:r>
            <a:r>
              <a:rPr lang="en-US" sz="1000" dirty="0" err="1">
                <a:solidFill>
                  <a:srgbClr val="50504E"/>
                </a:solidFill>
                <a:latin typeface="ArialMT" charset="0"/>
              </a:rPr>
              <a:t>corporis</a:t>
            </a:r>
            <a:r>
              <a:rPr lang="en-US" sz="1000" dirty="0">
                <a:solidFill>
                  <a:srgbClr val="50504E"/>
                </a:solidFill>
                <a:latin typeface="ArialMT" charset="0"/>
              </a:rPr>
              <a:t> </a:t>
            </a:r>
            <a:r>
              <a:rPr lang="en-US" sz="1000" dirty="0" err="1">
                <a:solidFill>
                  <a:srgbClr val="50504E"/>
                </a:solidFill>
                <a:latin typeface="ArialMT" charset="0"/>
              </a:rPr>
              <a:t>suscipit</a:t>
            </a:r>
            <a:r>
              <a:rPr lang="en-US" sz="1000" dirty="0">
                <a:solidFill>
                  <a:srgbClr val="50504E"/>
                </a:solidFill>
                <a:latin typeface="ArialMT" charset="0"/>
              </a:rPr>
              <a:t> </a:t>
            </a:r>
            <a:r>
              <a:rPr lang="en-US" sz="1000" dirty="0" err="1">
                <a:solidFill>
                  <a:srgbClr val="50504E"/>
                </a:solidFill>
                <a:latin typeface="ArialMT" charset="0"/>
              </a:rPr>
              <a:t>laboriosam</a:t>
            </a:r>
            <a:r>
              <a:rPr lang="en-US" sz="1000" dirty="0">
                <a:solidFill>
                  <a:srgbClr val="50504E"/>
                </a:solidFill>
                <a:latin typeface="ArialMT" charset="0"/>
              </a:rPr>
              <a:t>, nisi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aliquid</a:t>
            </a:r>
            <a:r>
              <a:rPr lang="en-US" sz="1000" dirty="0">
                <a:solidFill>
                  <a:srgbClr val="50504E"/>
                </a:solidFill>
                <a:latin typeface="ArialMT" charset="0"/>
              </a:rPr>
              <a:t> ex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commodi</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a:t>
            </a:r>
            <a:r>
              <a:rPr lang="en-US" sz="1000" dirty="0" err="1">
                <a:solidFill>
                  <a:srgbClr val="50504E"/>
                </a:solidFill>
                <a:latin typeface="ArialMT" charset="0"/>
              </a:rPr>
              <a:t>autem</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iure</a:t>
            </a:r>
            <a:r>
              <a:rPr lang="en-US" sz="1000" dirty="0">
                <a:solidFill>
                  <a:srgbClr val="50504E"/>
                </a:solidFill>
                <a:latin typeface="ArialMT" charset="0"/>
              </a:rPr>
              <a:t> </a:t>
            </a:r>
            <a:r>
              <a:rPr lang="en-US" sz="1000" dirty="0" err="1">
                <a:solidFill>
                  <a:srgbClr val="50504E"/>
                </a:solidFill>
                <a:latin typeface="ArialMT" charset="0"/>
              </a:rPr>
              <a:t>reprehenderit</a:t>
            </a:r>
            <a:r>
              <a:rPr lang="en-US" sz="1000" dirty="0">
                <a:solidFill>
                  <a:srgbClr val="50504E"/>
                </a:solidFill>
                <a:latin typeface="ArialMT" charset="0"/>
              </a:rPr>
              <a:t> qui in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voluptate</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esse</a:t>
            </a:r>
            <a:r>
              <a:rPr lang="en-US" sz="1000" dirty="0">
                <a:solidFill>
                  <a:srgbClr val="50504E"/>
                </a:solidFill>
                <a:latin typeface="ArialMT" charset="0"/>
              </a:rPr>
              <a:t> quam nihil </a:t>
            </a:r>
            <a:r>
              <a:rPr lang="en-US" sz="1000" dirty="0" err="1">
                <a:solidFill>
                  <a:srgbClr val="50504E"/>
                </a:solidFill>
                <a:latin typeface="ArialMT" charset="0"/>
              </a:rPr>
              <a:t>molestiae</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illum</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fugiat</a:t>
            </a:r>
            <a:r>
              <a:rPr lang="en-US" sz="1000" dirty="0">
                <a:solidFill>
                  <a:srgbClr val="50504E"/>
                </a:solidFill>
                <a:latin typeface="ArialMT" charset="0"/>
              </a:rPr>
              <a:t> quo </a:t>
            </a:r>
            <a:r>
              <a:rPr lang="en-US" sz="1000" dirty="0" err="1">
                <a:solidFill>
                  <a:srgbClr val="50504E"/>
                </a:solidFill>
                <a:latin typeface="ArialMT" charset="0"/>
              </a:rPr>
              <a:t>voluptas</a:t>
            </a:r>
            <a:r>
              <a:rPr lang="en-US" sz="1000" dirty="0">
                <a:solidFill>
                  <a:srgbClr val="50504E"/>
                </a:solidFill>
                <a:latin typeface="ArialMT" charset="0"/>
              </a:rPr>
              <a:t> </a:t>
            </a:r>
            <a:r>
              <a:rPr lang="en-US" sz="1000" dirty="0" err="1">
                <a:solidFill>
                  <a:srgbClr val="50504E"/>
                </a:solidFill>
                <a:latin typeface="ArialMT" charset="0"/>
              </a:rPr>
              <a:t>nulla</a:t>
            </a:r>
            <a:r>
              <a:rPr lang="en-US" sz="1000" dirty="0">
                <a:solidFill>
                  <a:srgbClr val="50504E"/>
                </a:solidFill>
                <a:latin typeface="ArialMT" charset="0"/>
              </a:rPr>
              <a:t> </a:t>
            </a:r>
            <a:r>
              <a:rPr lang="en-US" sz="1000" dirty="0" err="1">
                <a:solidFill>
                  <a:srgbClr val="50504E"/>
                </a:solidFill>
                <a:latin typeface="ArialMT" charset="0"/>
              </a:rPr>
              <a:t>pariatur</a:t>
            </a:r>
            <a:r>
              <a:rPr lang="en-US" sz="1000" dirty="0">
                <a:solidFill>
                  <a:srgbClr val="50504E"/>
                </a:solidFill>
                <a:latin typeface="ArialMT" charset="0"/>
              </a:rPr>
              <a:t>?</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39FAC52C-C171-4F08-9C02-FC815015791D}"/>
              </a:ext>
            </a:extLst>
          </p:cNvPr>
          <p:cNvSpPr txBox="1"/>
          <p:nvPr userDrawn="1"/>
        </p:nvSpPr>
        <p:spPr>
          <a:xfrm>
            <a:off x="313226" y="4924078"/>
            <a:ext cx="2498213" cy="138499"/>
          </a:xfrm>
          <a:prstGeom prst="rect">
            <a:avLst/>
          </a:prstGeom>
          <a:noFill/>
        </p:spPr>
        <p:txBody>
          <a:bodyPr wrap="square" lIns="0" tIns="0" rIns="0" bIns="0" rtlCol="0" anchor="b" anchorCtr="0">
            <a:spAutoFit/>
          </a:bodyPr>
          <a:lstStyle/>
          <a:p>
            <a:pPr marL="0" marR="0" indent="0" defTabSz="685983" rtl="0" eaLnBrk="1" fontAlgn="auto" latinLnBrk="0" hangingPunct="1">
              <a:lnSpc>
                <a:spcPct val="100000"/>
              </a:lnSpc>
              <a:spcBef>
                <a:spcPts val="0"/>
              </a:spcBef>
              <a:spcAft>
                <a:spcPts val="0"/>
              </a:spcAft>
              <a:buClrTx/>
              <a:buSzTx/>
              <a:buFontTx/>
              <a:buNone/>
              <a:tabLst/>
              <a:defRPr/>
            </a:pPr>
            <a:r>
              <a:rPr lang="en-US" sz="900" dirty="0">
                <a:solidFill>
                  <a:srgbClr val="636361"/>
                </a:solidFill>
              </a:rPr>
              <a:t>© ZINFI Technologies Inc. All Rights Reserved.</a:t>
            </a:r>
          </a:p>
        </p:txBody>
      </p:sp>
    </p:spTree>
    <p:extLst>
      <p:ext uri="{BB962C8B-B14F-4D97-AF65-F5344CB8AC3E}">
        <p14:creationId xmlns:p14="http://schemas.microsoft.com/office/powerpoint/2010/main" val="332541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ody Slide - Left Column (2 sectio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5020574"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313226"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313226" y="1284647"/>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sp>
        <p:nvSpPr>
          <p:cNvPr id="13" name="Text Placeholder 2"/>
          <p:cNvSpPr>
            <a:spLocks noGrp="1"/>
          </p:cNvSpPr>
          <p:nvPr>
            <p:ph type="body" sz="quarter" idx="17" hasCustomPrompt="1"/>
          </p:nvPr>
        </p:nvSpPr>
        <p:spPr>
          <a:xfrm>
            <a:off x="313226" y="3026854"/>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sp>
        <p:nvSpPr>
          <p:cNvPr id="14" name="Text Placeholder 7"/>
          <p:cNvSpPr>
            <a:spLocks noGrp="1"/>
          </p:cNvSpPr>
          <p:nvPr>
            <p:ph type="body" sz="quarter" idx="18" hasCustomPrompt="1"/>
          </p:nvPr>
        </p:nvSpPr>
        <p:spPr>
          <a:xfrm>
            <a:off x="313226" y="3535731"/>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286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ody Slide - Right Column (2 sectio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317946"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4447403"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4447403" y="1284647"/>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sp>
        <p:nvSpPr>
          <p:cNvPr id="13" name="Text Placeholder 2"/>
          <p:cNvSpPr>
            <a:spLocks noGrp="1"/>
          </p:cNvSpPr>
          <p:nvPr>
            <p:ph type="body" sz="quarter" idx="17" hasCustomPrompt="1"/>
          </p:nvPr>
        </p:nvSpPr>
        <p:spPr>
          <a:xfrm>
            <a:off x="4447403" y="3026854"/>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sp>
        <p:nvSpPr>
          <p:cNvPr id="14" name="Text Placeholder 7"/>
          <p:cNvSpPr>
            <a:spLocks noGrp="1"/>
          </p:cNvSpPr>
          <p:nvPr>
            <p:ph type="body" sz="quarter" idx="18" hasCustomPrompt="1"/>
          </p:nvPr>
        </p:nvSpPr>
        <p:spPr>
          <a:xfrm>
            <a:off x="4447403" y="3535731"/>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727788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3" name="Rectangle 2"/>
          <p:cNvSpPr/>
          <p:nvPr userDrawn="1"/>
        </p:nvSpPr>
        <p:spPr>
          <a:xfrm>
            <a:off x="0" y="4340994"/>
            <a:ext cx="9144000" cy="802506"/>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4" name="Picture 3" descr="logo.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9215" y="1329571"/>
            <a:ext cx="2365622" cy="1354364"/>
          </a:xfrm>
          <a:prstGeom prst="rect">
            <a:avLst/>
          </a:prstGeom>
        </p:spPr>
      </p:pic>
      <p:cxnSp>
        <p:nvCxnSpPr>
          <p:cNvPr id="5" name="Straight Connector 4"/>
          <p:cNvCxnSpPr/>
          <p:nvPr userDrawn="1"/>
        </p:nvCxnSpPr>
        <p:spPr>
          <a:xfrm>
            <a:off x="0" y="2400381"/>
            <a:ext cx="2367815"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userDrawn="1"/>
        </p:nvCxnSpPr>
        <p:spPr>
          <a:xfrm>
            <a:off x="2627698" y="2400381"/>
            <a:ext cx="6516302"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4658627" y="2410006"/>
            <a:ext cx="4023362" cy="1323439"/>
          </a:xfrm>
          <a:prstGeom prst="rect">
            <a:avLst/>
          </a:prstGeom>
          <a:noFill/>
        </p:spPr>
        <p:txBody>
          <a:bodyPr wrap="square" rtlCol="0">
            <a:spAutoFit/>
          </a:bodyPr>
          <a:lstStyle/>
          <a:p>
            <a:pPr algn="r"/>
            <a:r>
              <a:rPr lang="en-US" sz="1600" dirty="0">
                <a:solidFill>
                  <a:srgbClr val="807C78"/>
                </a:solidFill>
                <a:latin typeface="Arial" charset="0"/>
                <a:ea typeface="Arial" charset="0"/>
                <a:cs typeface="Arial" charset="0"/>
              </a:rPr>
              <a:t>ZINFI Technologies, Inc.</a:t>
            </a:r>
            <a:br>
              <a:rPr lang="en-US" sz="1600" dirty="0">
                <a:solidFill>
                  <a:srgbClr val="807C78"/>
                </a:solidFill>
                <a:latin typeface="Arial" charset="0"/>
                <a:ea typeface="Arial" charset="0"/>
                <a:cs typeface="Arial" charset="0"/>
              </a:rPr>
            </a:br>
            <a:r>
              <a:rPr lang="en-US" sz="1600" dirty="0">
                <a:solidFill>
                  <a:srgbClr val="807C78"/>
                </a:solidFill>
                <a:latin typeface="Arial" charset="0"/>
                <a:ea typeface="Arial" charset="0"/>
                <a:cs typeface="Arial" charset="0"/>
              </a:rPr>
              <a:t>6200 Stoneridge Mall Road, Suite 300</a:t>
            </a:r>
            <a:br>
              <a:rPr lang="en-US" sz="1600" dirty="0">
                <a:solidFill>
                  <a:srgbClr val="807C78"/>
                </a:solidFill>
                <a:latin typeface="Arial" charset="0"/>
                <a:ea typeface="Arial" charset="0"/>
                <a:cs typeface="Arial" charset="0"/>
              </a:rPr>
            </a:br>
            <a:r>
              <a:rPr lang="en-US" sz="1600" dirty="0">
                <a:solidFill>
                  <a:srgbClr val="807C78"/>
                </a:solidFill>
                <a:latin typeface="Arial" charset="0"/>
                <a:ea typeface="Arial" charset="0"/>
                <a:cs typeface="Arial" charset="0"/>
              </a:rPr>
              <a:t>Pleasanton, CA 94588</a:t>
            </a:r>
          </a:p>
          <a:p>
            <a:pPr algn="r"/>
            <a:endParaRPr lang="en-US" sz="1600" dirty="0">
              <a:solidFill>
                <a:srgbClr val="807C78"/>
              </a:solidFill>
              <a:latin typeface="Arial" charset="0"/>
              <a:ea typeface="Arial" charset="0"/>
              <a:cs typeface="Arial" charset="0"/>
            </a:endParaRPr>
          </a:p>
          <a:p>
            <a:pPr algn="r"/>
            <a:r>
              <a:rPr lang="en-US" sz="1600" dirty="0" err="1">
                <a:solidFill>
                  <a:srgbClr val="8CA621"/>
                </a:solidFill>
                <a:latin typeface="Arial" charset="0"/>
                <a:ea typeface="Arial" charset="0"/>
                <a:cs typeface="Arial" charset="0"/>
              </a:rPr>
              <a:t>sales@zinfitech.com</a:t>
            </a:r>
            <a:endParaRPr lang="en-US" sz="1600" dirty="0">
              <a:solidFill>
                <a:srgbClr val="8CA621"/>
              </a:solidFill>
              <a:latin typeface="Arial" charset="0"/>
              <a:ea typeface="Arial" charset="0"/>
              <a:cs typeface="Arial" charset="0"/>
            </a:endParaRPr>
          </a:p>
        </p:txBody>
      </p:sp>
      <p:sp>
        <p:nvSpPr>
          <p:cNvPr id="9" name="TextBox 8">
            <a:extLst>
              <a:ext uri="{FF2B5EF4-FFF2-40B4-BE49-F238E27FC236}">
                <a16:creationId xmlns:a16="http://schemas.microsoft.com/office/drawing/2014/main" id="{9B570C77-9C7C-4DE5-953F-496E64CD3975}"/>
              </a:ext>
            </a:extLst>
          </p:cNvPr>
          <p:cNvSpPr txBox="1"/>
          <p:nvPr userDrawn="1"/>
        </p:nvSpPr>
        <p:spPr>
          <a:xfrm>
            <a:off x="1271784" y="4897060"/>
            <a:ext cx="6600432" cy="138499"/>
          </a:xfrm>
          <a:prstGeom prst="rect">
            <a:avLst/>
          </a:prstGeom>
          <a:noFill/>
        </p:spPr>
        <p:txBody>
          <a:bodyPr wrap="square" lIns="0" tIns="0" rIns="0" bIns="0" rtlCol="0" anchor="b" anchorCtr="0">
            <a:spAutoFit/>
          </a:bodyPr>
          <a:lstStyle/>
          <a:p>
            <a:pPr marL="0" marR="0" indent="0" algn="ctr" defTabSz="685983" rtl="0" eaLnBrk="1" fontAlgn="auto" latinLnBrk="0" hangingPunct="1">
              <a:lnSpc>
                <a:spcPct val="100000"/>
              </a:lnSpc>
              <a:spcBef>
                <a:spcPts val="0"/>
              </a:spcBef>
              <a:spcAft>
                <a:spcPts val="0"/>
              </a:spcAft>
              <a:buClrTx/>
              <a:buSzTx/>
              <a:buFontTx/>
              <a:buNone/>
              <a:tabLst/>
              <a:defRPr/>
            </a:pPr>
            <a:r>
              <a:rPr lang="en-US" sz="900" dirty="0">
                <a:solidFill>
                  <a:schemeClr val="accent1">
                    <a:lumMod val="20000"/>
                    <a:lumOff val="80000"/>
                  </a:schemeClr>
                </a:solidFill>
              </a:rPr>
              <a:t>© ZINFI Technologies Inc. All Rights Reserved.</a:t>
            </a:r>
          </a:p>
        </p:txBody>
      </p:sp>
      <p:sp>
        <p:nvSpPr>
          <p:cNvPr id="12" name="Title 3">
            <a:extLst>
              <a:ext uri="{FF2B5EF4-FFF2-40B4-BE49-F238E27FC236}">
                <a16:creationId xmlns:a16="http://schemas.microsoft.com/office/drawing/2014/main" id="{E0BA67D2-839A-4652-96F7-582A2CD42A9B}"/>
              </a:ext>
            </a:extLst>
          </p:cNvPr>
          <p:cNvSpPr>
            <a:spLocks noGrp="1"/>
          </p:cNvSpPr>
          <p:nvPr>
            <p:ph type="ctrTitle" hasCustomPrompt="1"/>
          </p:nvPr>
        </p:nvSpPr>
        <p:spPr>
          <a:xfrm>
            <a:off x="312261" y="4435449"/>
            <a:ext cx="4291773" cy="397446"/>
          </a:xfrm>
          <a:prstGeom prst="rect">
            <a:avLst/>
          </a:prstGeom>
        </p:spPr>
        <p:txBody>
          <a:bodyPr/>
          <a:lstStyle>
            <a:lvl1pPr>
              <a:defRPr sz="1400" b="0" i="0">
                <a:solidFill>
                  <a:schemeClr val="bg1"/>
                </a:solidFill>
                <a:latin typeface="Arial" charset="0"/>
                <a:ea typeface="Arial" charset="0"/>
                <a:cs typeface="Arial" charset="0"/>
              </a:defRPr>
            </a:lvl1pPr>
          </a:lstStyle>
          <a:p>
            <a:pPr algn="ctr"/>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51716749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67618857"/>
      </p:ext>
    </p:extLst>
  </p:cSld>
  <p:clrMap bg1="lt1" tx1="dk1" bg2="lt2" tx2="dk2" accent1="accent1" accent2="accent2" accent3="accent3" accent4="accent4" accent5="accent5" accent6="accent6" hlink="hlink" folHlink="folHlink"/>
  <p:sldLayoutIdLst>
    <p:sldLayoutId id="2147483655" r:id="rId1"/>
    <p:sldLayoutId id="2147483671" r:id="rId2"/>
    <p:sldLayoutId id="2147483678" r:id="rId3"/>
    <p:sldLayoutId id="2147483679" r:id="rId4"/>
    <p:sldLayoutId id="2147483680" r:id="rId5"/>
    <p:sldLayoutId id="2147483668" r:id="rId6"/>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zinfi.com/blog/must-haves-for-your-partner-portal-part-1-of-2/" TargetMode="Externa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s://www.zinfi.com/products/portal-administration-management/partners-profile-management/"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hyperlink" Target="https://www.zinfi.com/products/partner-relationship-management/overview/" TargetMode="External"/><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a:extLst>
              <a:ext uri="{FF2B5EF4-FFF2-40B4-BE49-F238E27FC236}">
                <a16:creationId xmlns:a16="http://schemas.microsoft.com/office/drawing/2014/main" id="{4F2F611E-2383-4DC9-962D-92928E36BA3F}"/>
              </a:ext>
            </a:extLst>
          </p:cNvPr>
          <p:cNvSpPr>
            <a:spLocks noGrp="1"/>
          </p:cNvSpPr>
          <p:nvPr>
            <p:ph type="body" sz="quarter" idx="10" hasCustomPrompt="1"/>
          </p:nvPr>
        </p:nvSpPr>
        <p:spPr>
          <a:xfrm>
            <a:off x="3214838" y="2400381"/>
            <a:ext cx="5532348" cy="759678"/>
          </a:xfrm>
          <a:prstGeom prst="rect">
            <a:avLst/>
          </a:prstGeom>
        </p:spPr>
        <p:txBody>
          <a:bodyPr/>
          <a:lstStyle>
            <a:lvl1pPr marL="0" indent="0" algn="r">
              <a:buNone/>
              <a:defRPr sz="2200">
                <a:solidFill>
                  <a:srgbClr val="636361"/>
                </a:solidFill>
                <a:latin typeface="Arial" charset="0"/>
                <a:ea typeface="Arial" charset="0"/>
                <a:cs typeface="Arial" charset="0"/>
              </a:defRPr>
            </a:lvl1pPr>
          </a:lstStyle>
          <a:p>
            <a:pPr lvl="0"/>
            <a:r>
              <a:rPr lang="en-US" dirty="0"/>
              <a:t>Must-Haves for Your Partner Portal</a:t>
            </a:r>
          </a:p>
          <a:p>
            <a:pPr lvl="0"/>
            <a:r>
              <a:rPr lang="en-US" dirty="0"/>
              <a:t>– Part 2 of 2</a:t>
            </a:r>
          </a:p>
        </p:txBody>
      </p:sp>
      <p:sp>
        <p:nvSpPr>
          <p:cNvPr id="7" name="Title 3">
            <a:extLst>
              <a:ext uri="{FF2B5EF4-FFF2-40B4-BE49-F238E27FC236}">
                <a16:creationId xmlns:a16="http://schemas.microsoft.com/office/drawing/2014/main" id="{7AFA761F-FDD9-4743-A011-446AD91F8115}"/>
              </a:ext>
            </a:extLst>
          </p:cNvPr>
          <p:cNvSpPr>
            <a:spLocks noGrp="1"/>
          </p:cNvSpPr>
          <p:nvPr>
            <p:ph type="ctrTitle"/>
          </p:nvPr>
        </p:nvSpPr>
        <p:spPr>
          <a:xfrm>
            <a:off x="312261" y="4435449"/>
            <a:ext cx="4291773" cy="397446"/>
          </a:xfrm>
          <a:prstGeom prst="rect">
            <a:avLst/>
          </a:prstGeom>
        </p:spPr>
        <p:txBody>
          <a:bodyPr/>
          <a:lstStyle>
            <a:lvl1pPr>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24299839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Placeholder 6" descr="A person using a computer&#10;&#10;Description automatically generated with low confidence">
            <a:extLst>
              <a:ext uri="{FF2B5EF4-FFF2-40B4-BE49-F238E27FC236}">
                <a16:creationId xmlns:a16="http://schemas.microsoft.com/office/drawing/2014/main" id="{B3D5CA49-CA37-4519-AE70-1E672A5223D7}"/>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a:ext>
            </a:extLst>
          </a:blip>
          <a:srcRect/>
          <a:stretch/>
        </p:blipFill>
        <p:spPr>
          <a:xfrm>
            <a:off x="5020574" y="931818"/>
            <a:ext cx="3897872" cy="3833441"/>
          </a:xfrm>
        </p:spPr>
      </p:pic>
      <p:sp>
        <p:nvSpPr>
          <p:cNvPr id="4" name="Text Placeholder 3">
            <a:extLst>
              <a:ext uri="{FF2B5EF4-FFF2-40B4-BE49-F238E27FC236}">
                <a16:creationId xmlns:a16="http://schemas.microsoft.com/office/drawing/2014/main" id="{3824FEB1-C6F4-4284-9EE9-2817F24A4DC0}"/>
              </a:ext>
            </a:extLst>
          </p:cNvPr>
          <p:cNvSpPr>
            <a:spLocks noGrp="1"/>
          </p:cNvSpPr>
          <p:nvPr>
            <p:ph type="body" sz="quarter" idx="11"/>
          </p:nvPr>
        </p:nvSpPr>
        <p:spPr/>
        <p:txBody>
          <a:bodyPr/>
          <a:lstStyle/>
          <a:p>
            <a:r>
              <a:rPr lang="en-US" dirty="0"/>
              <a:t>Must-Haves for Your Partner Portal – Part 2 of 2</a:t>
            </a:r>
          </a:p>
        </p:txBody>
      </p:sp>
      <p:sp>
        <p:nvSpPr>
          <p:cNvPr id="5" name="Text Placeholder 4">
            <a:extLst>
              <a:ext uri="{FF2B5EF4-FFF2-40B4-BE49-F238E27FC236}">
                <a16:creationId xmlns:a16="http://schemas.microsoft.com/office/drawing/2014/main" id="{C4B6616B-D638-467B-86EF-41EF776CAD4F}"/>
              </a:ext>
            </a:extLst>
          </p:cNvPr>
          <p:cNvSpPr>
            <a:spLocks noGrp="1"/>
          </p:cNvSpPr>
          <p:nvPr>
            <p:ph type="body" sz="quarter" idx="16"/>
          </p:nvPr>
        </p:nvSpPr>
        <p:spPr>
          <a:xfrm>
            <a:off x="313226" y="931818"/>
            <a:ext cx="4444916" cy="3848259"/>
          </a:xfrm>
        </p:spPr>
        <p:txBody>
          <a:bodyPr/>
          <a:lstStyle/>
          <a:p>
            <a:pPr algn="l"/>
            <a:r>
              <a:rPr lang="en-US" i="0" dirty="0">
                <a:solidFill>
                  <a:srgbClr val="333333"/>
                </a:solidFill>
                <a:effectLst/>
                <a:latin typeface="Arial" panose="020B0604020202020204" pitchFamily="34" charset="0"/>
                <a:cs typeface="Arial" panose="020B0604020202020204" pitchFamily="34" charset="0"/>
              </a:rPr>
              <a:t>In this hypercompetitive world, the ease-of-use of a vendor’s partner portal plays a huge role in portal utilization. The way in which content is uploaded and managed; responsiveness; user-friendliness of the interface; general accessibility: all have a substantial impact on the partner adoption process.</a:t>
            </a:r>
          </a:p>
          <a:p>
            <a:pPr algn="l"/>
            <a:r>
              <a:rPr lang="en-US" b="0" i="0" dirty="0">
                <a:solidFill>
                  <a:srgbClr val="333333"/>
                </a:solidFill>
                <a:effectLst/>
                <a:latin typeface="Arial" panose="020B0604020202020204" pitchFamily="34" charset="0"/>
                <a:cs typeface="Arial" panose="020B0604020202020204" pitchFamily="34" charset="0"/>
              </a:rPr>
              <a:t>In the </a:t>
            </a:r>
            <a:r>
              <a:rPr lang="en-US" b="0" i="0" u="sng" dirty="0">
                <a:solidFill>
                  <a:srgbClr val="1878D1"/>
                </a:solidFill>
                <a:effectLst/>
                <a:latin typeface="Arial" panose="020B0604020202020204" pitchFamily="34" charset="0"/>
                <a:cs typeface="Arial" panose="020B0604020202020204" pitchFamily="34" charset="0"/>
                <a:hlinkClick r:id="rId3"/>
              </a:rPr>
              <a:t>first part</a:t>
            </a:r>
            <a:r>
              <a:rPr lang="en-US" b="0" i="0" dirty="0">
                <a:solidFill>
                  <a:srgbClr val="333333"/>
                </a:solidFill>
                <a:effectLst/>
                <a:latin typeface="Arial" panose="020B0604020202020204" pitchFamily="34" charset="0"/>
                <a:cs typeface="Arial" panose="020B0604020202020204" pitchFamily="34" charset="0"/>
              </a:rPr>
              <a:t> of this article we had discussed:</a:t>
            </a:r>
          </a:p>
          <a:p>
            <a:pPr marL="228600" indent="-228600" algn="l">
              <a:buFont typeface="+mj-lt"/>
              <a:buAutoNum type="arabicPeriod"/>
            </a:pPr>
            <a:r>
              <a:rPr lang="en-US" b="0" i="0" dirty="0">
                <a:solidFill>
                  <a:srgbClr val="333333"/>
                </a:solidFill>
                <a:effectLst/>
                <a:latin typeface="Arial" panose="020B0604020202020204" pitchFamily="34" charset="0"/>
                <a:cs typeface="Arial" panose="020B0604020202020204" pitchFamily="34" charset="0"/>
              </a:rPr>
              <a:t>How Localized Experience for global companies could drive portal utilization.</a:t>
            </a:r>
          </a:p>
          <a:p>
            <a:pPr marL="228600" indent="-228600" algn="l">
              <a:buFont typeface="+mj-lt"/>
              <a:buAutoNum type="arabicPeriod"/>
            </a:pPr>
            <a:r>
              <a:rPr lang="en-US" b="0" i="0" dirty="0">
                <a:solidFill>
                  <a:srgbClr val="333333"/>
                </a:solidFill>
                <a:effectLst/>
                <a:latin typeface="Arial" panose="020B0604020202020204" pitchFamily="34" charset="0"/>
                <a:cs typeface="Arial" panose="020B0604020202020204" pitchFamily="34" charset="0"/>
              </a:rPr>
              <a:t>How a Single-Sign-On (SSO) access to partner portal can make it easier for the partners to use the portal easily.</a:t>
            </a:r>
          </a:p>
          <a:p>
            <a:pPr marL="228600" indent="-228600" algn="l">
              <a:buFont typeface="+mj-lt"/>
              <a:buAutoNum type="arabicPeriod"/>
            </a:pPr>
            <a:r>
              <a:rPr lang="en-US" b="0" i="0" dirty="0">
                <a:solidFill>
                  <a:srgbClr val="333333"/>
                </a:solidFill>
                <a:effectLst/>
                <a:latin typeface="Arial" panose="020B0604020202020204" pitchFamily="34" charset="0"/>
                <a:cs typeface="Arial" panose="020B0604020202020204" pitchFamily="34" charset="0"/>
              </a:rPr>
              <a:t>How a Unified Platform increases partner experience and adoption.</a:t>
            </a:r>
          </a:p>
          <a:p>
            <a:pPr marL="228600" indent="-228600" algn="l">
              <a:buFont typeface="+mj-lt"/>
              <a:buAutoNum type="arabicPeriod"/>
            </a:pPr>
            <a:r>
              <a:rPr lang="en-US" b="0" i="0" dirty="0">
                <a:solidFill>
                  <a:srgbClr val="333333"/>
                </a:solidFill>
                <a:effectLst/>
                <a:latin typeface="Arial" panose="020B0604020202020204" pitchFamily="34" charset="0"/>
                <a:cs typeface="Arial" panose="020B0604020202020204" pitchFamily="34" charset="0"/>
              </a:rPr>
              <a:t>How a Mobile Responsive partner portals helps.</a:t>
            </a:r>
          </a:p>
        </p:txBody>
      </p:sp>
    </p:spTree>
    <p:extLst>
      <p:ext uri="{BB962C8B-B14F-4D97-AF65-F5344CB8AC3E}">
        <p14:creationId xmlns:p14="http://schemas.microsoft.com/office/powerpoint/2010/main" val="41422347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Placeholder 2" descr="A person typing on a computer&#10;&#10;Description automatically generated with medium confidence">
            <a:extLst>
              <a:ext uri="{FF2B5EF4-FFF2-40B4-BE49-F238E27FC236}">
                <a16:creationId xmlns:a16="http://schemas.microsoft.com/office/drawing/2014/main" id="{C46031C0-25E6-4304-A3B0-ABF6B9BF6FC0}"/>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
        <p:nvSpPr>
          <p:cNvPr id="6" name="Text Placeholder 5">
            <a:extLst>
              <a:ext uri="{FF2B5EF4-FFF2-40B4-BE49-F238E27FC236}">
                <a16:creationId xmlns:a16="http://schemas.microsoft.com/office/drawing/2014/main" id="{C656395D-0968-4CC4-83FA-27592B0EA08A}"/>
              </a:ext>
            </a:extLst>
          </p:cNvPr>
          <p:cNvSpPr>
            <a:spLocks noGrp="1"/>
          </p:cNvSpPr>
          <p:nvPr>
            <p:ph type="body" sz="quarter" idx="11"/>
          </p:nvPr>
        </p:nvSpPr>
        <p:spPr/>
        <p:txBody>
          <a:bodyPr/>
          <a:lstStyle/>
          <a:p>
            <a:r>
              <a:rPr lang="en-US" dirty="0"/>
              <a:t>Must-Haves for Your Partner Portal – Part 2 of 2</a:t>
            </a:r>
          </a:p>
        </p:txBody>
      </p:sp>
      <p:sp>
        <p:nvSpPr>
          <p:cNvPr id="9" name="Text Placeholder 8">
            <a:extLst>
              <a:ext uri="{FF2B5EF4-FFF2-40B4-BE49-F238E27FC236}">
                <a16:creationId xmlns:a16="http://schemas.microsoft.com/office/drawing/2014/main" id="{4393C9E7-9550-4849-8115-E9C4978354A8}"/>
              </a:ext>
            </a:extLst>
          </p:cNvPr>
          <p:cNvSpPr>
            <a:spLocks noGrp="1"/>
          </p:cNvSpPr>
          <p:nvPr>
            <p:ph type="body" sz="quarter" idx="16"/>
          </p:nvPr>
        </p:nvSpPr>
        <p:spPr>
          <a:xfrm>
            <a:off x="4447403" y="949235"/>
            <a:ext cx="4444916" cy="3841129"/>
          </a:xfrm>
        </p:spPr>
        <p:txBody>
          <a:bodyPr/>
          <a:lstStyle/>
          <a:p>
            <a:pPr algn="l"/>
            <a:r>
              <a:rPr lang="en-US" b="0" i="0" dirty="0">
                <a:solidFill>
                  <a:srgbClr val="333333"/>
                </a:solidFill>
                <a:effectLst/>
                <a:latin typeface="Arial" panose="020B0604020202020204" pitchFamily="34" charset="0"/>
                <a:cs typeface="Arial" panose="020B0604020202020204" pitchFamily="34" charset="0"/>
              </a:rPr>
              <a:t>The remaining key requirements of a perfect partner portal to improve partner adoption and usage are:</a:t>
            </a:r>
          </a:p>
          <a:p>
            <a:pPr marL="228600" indent="-228600" algn="l">
              <a:buFont typeface="+mj-lt"/>
              <a:buAutoNum type="arabicPeriod"/>
            </a:pPr>
            <a:r>
              <a:rPr lang="en-US" b="1" i="0" dirty="0">
                <a:solidFill>
                  <a:srgbClr val="F27724"/>
                </a:solidFill>
                <a:effectLst/>
                <a:latin typeface="Arial" panose="020B0604020202020204" pitchFamily="34" charset="0"/>
                <a:cs typeface="Arial" panose="020B0604020202020204" pitchFamily="34" charset="0"/>
              </a:rPr>
              <a:t>Search Optimized</a:t>
            </a:r>
            <a:r>
              <a:rPr lang="en-US" b="0" i="0" dirty="0">
                <a:solidFill>
                  <a:srgbClr val="F27724"/>
                </a:solidFill>
                <a:effectLst/>
                <a:latin typeface="Arial" panose="020B0604020202020204" pitchFamily="34" charset="0"/>
                <a:cs typeface="Arial" panose="020B0604020202020204" pitchFamily="34" charset="0"/>
              </a:rPr>
              <a:t> </a:t>
            </a:r>
            <a:r>
              <a:rPr lang="en-US" b="0" i="0" dirty="0">
                <a:solidFill>
                  <a:srgbClr val="333333"/>
                </a:solidFill>
                <a:effectLst/>
                <a:latin typeface="Arial" panose="020B0604020202020204" pitchFamily="34" charset="0"/>
                <a:cs typeface="Arial" panose="020B0604020202020204" pitchFamily="34" charset="0"/>
              </a:rPr>
              <a:t>– If you are a vendor with multiple product lines and a large volume of vital content, making that content searchable is incredibly important. While the starting point is that sites need to be mobile responsive and have a unified access, the platform should also allow natural searches across various content categories, e.g., marketing, sales, products, technical, etc.</a:t>
            </a:r>
          </a:p>
        </p:txBody>
      </p:sp>
    </p:spTree>
    <p:extLst>
      <p:ext uri="{BB962C8B-B14F-4D97-AF65-F5344CB8AC3E}">
        <p14:creationId xmlns:p14="http://schemas.microsoft.com/office/powerpoint/2010/main" val="28152771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A53B33B8-244B-488D-9FAA-DFB6B4011278}"/>
              </a:ext>
            </a:extLst>
          </p:cNvPr>
          <p:cNvSpPr>
            <a:spLocks noGrp="1"/>
          </p:cNvSpPr>
          <p:nvPr>
            <p:ph type="body" sz="quarter" idx="11"/>
          </p:nvPr>
        </p:nvSpPr>
        <p:spPr/>
        <p:txBody>
          <a:bodyPr/>
          <a:lstStyle/>
          <a:p>
            <a:r>
              <a:rPr lang="en-US" dirty="0"/>
              <a:t>Must-Haves for Your Partner Portal – Part 2 of 2</a:t>
            </a:r>
          </a:p>
        </p:txBody>
      </p:sp>
      <p:sp>
        <p:nvSpPr>
          <p:cNvPr id="9" name="Text Placeholder 8">
            <a:extLst>
              <a:ext uri="{FF2B5EF4-FFF2-40B4-BE49-F238E27FC236}">
                <a16:creationId xmlns:a16="http://schemas.microsoft.com/office/drawing/2014/main" id="{7B3FE591-1733-43AF-8E7D-A337887C2FDB}"/>
              </a:ext>
            </a:extLst>
          </p:cNvPr>
          <p:cNvSpPr>
            <a:spLocks noGrp="1"/>
          </p:cNvSpPr>
          <p:nvPr>
            <p:ph type="body" sz="quarter" idx="16"/>
          </p:nvPr>
        </p:nvSpPr>
        <p:spPr>
          <a:xfrm>
            <a:off x="313226" y="931818"/>
            <a:ext cx="4444916" cy="3848259"/>
          </a:xfrm>
        </p:spPr>
        <p:txBody>
          <a:bodyPr/>
          <a:lstStyle/>
          <a:p>
            <a:pPr marL="228600" indent="-228600">
              <a:buFont typeface="+mj-lt"/>
              <a:buAutoNum type="arabicPeriod" startAt="2"/>
            </a:pPr>
            <a:r>
              <a:rPr lang="en-US" b="1" i="0" dirty="0">
                <a:solidFill>
                  <a:srgbClr val="F27724"/>
                </a:solidFill>
                <a:effectLst/>
                <a:latin typeface="Arial" panose="020B0604020202020204" pitchFamily="34" charset="0"/>
                <a:cs typeface="Arial" panose="020B0604020202020204" pitchFamily="34" charset="0"/>
              </a:rPr>
              <a:t>Role Based</a:t>
            </a:r>
            <a:r>
              <a:rPr lang="en-US" b="0" i="0" dirty="0">
                <a:solidFill>
                  <a:srgbClr val="F27724"/>
                </a:solidFill>
                <a:effectLst/>
                <a:latin typeface="Arial" panose="020B0604020202020204" pitchFamily="34" charset="0"/>
                <a:cs typeface="Arial" panose="020B0604020202020204" pitchFamily="34" charset="0"/>
              </a:rPr>
              <a:t> – </a:t>
            </a:r>
            <a:r>
              <a:rPr lang="en-US" b="0" i="0" dirty="0">
                <a:solidFill>
                  <a:srgbClr val="333333"/>
                </a:solidFill>
                <a:effectLst/>
                <a:latin typeface="Arial" panose="020B0604020202020204" pitchFamily="34" charset="0"/>
                <a:cs typeface="Arial" panose="020B0604020202020204" pitchFamily="34" charset="0"/>
              </a:rPr>
              <a:t>One of the surest ways to drive content access and utilization is follow the mantra ‘less is more’. How can you do that when you have a massive amount of content in your portal? You can substantially reduce it if you tag content by roles, so technical users get to see mostly product and technical related content, while marketing and sales folk tend to see content that is specific for them. If you have a good </a:t>
            </a:r>
            <a:r>
              <a:rPr lang="en-US" b="0" i="0" u="sng" dirty="0">
                <a:solidFill>
                  <a:srgbClr val="1878D1"/>
                </a:solidFill>
                <a:effectLst/>
                <a:latin typeface="Arial" panose="020B0604020202020204" pitchFamily="34" charset="0"/>
                <a:cs typeface="Arial" panose="020B0604020202020204" pitchFamily="34" charset="0"/>
                <a:hlinkClick r:id="rId2"/>
              </a:rPr>
              <a:t>partner-profiling</a:t>
            </a:r>
            <a:r>
              <a:rPr lang="en-US" b="0" i="0" dirty="0">
                <a:solidFill>
                  <a:srgbClr val="333333"/>
                </a:solidFill>
                <a:effectLst/>
                <a:latin typeface="Arial" panose="020B0604020202020204" pitchFamily="34" charset="0"/>
                <a:cs typeface="Arial" panose="020B0604020202020204" pitchFamily="34" charset="0"/>
              </a:rPr>
              <a:t> program in place, you should be able to determine which users should have specific type of content.</a:t>
            </a:r>
          </a:p>
        </p:txBody>
      </p:sp>
      <p:pic>
        <p:nvPicPr>
          <p:cNvPr id="10" name="Picture Placeholder 9" descr="Diagram, engineering drawing&#10;&#10;Description automatically generated">
            <a:extLst>
              <a:ext uri="{FF2B5EF4-FFF2-40B4-BE49-F238E27FC236}">
                <a16:creationId xmlns:a16="http://schemas.microsoft.com/office/drawing/2014/main" id="{8C4D4CDA-8E01-4D6B-98DD-DB9B50A25702}"/>
              </a:ext>
            </a:extLst>
          </p:cNvPr>
          <p:cNvPicPr>
            <a:picLocks noGrp="1" noChangeAspect="1"/>
          </p:cNvPicPr>
          <p:nvPr>
            <p:ph type="pic" sz="quarter" idx="15"/>
          </p:nvPr>
        </p:nvPicPr>
        <p:blipFill>
          <a:blip r:embed="rId3" cstate="screen">
            <a:extLst>
              <a:ext uri="{28A0092B-C50C-407E-A947-70E740481C1C}">
                <a14:useLocalDpi xmlns:a14="http://schemas.microsoft.com/office/drawing/2010/main"/>
              </a:ext>
            </a:extLst>
          </a:blip>
          <a:srcRect/>
          <a:stretch>
            <a:fillRect/>
          </a:stretch>
        </p:blipFill>
        <p:spPr/>
      </p:pic>
    </p:spTree>
    <p:extLst>
      <p:ext uri="{BB962C8B-B14F-4D97-AF65-F5344CB8AC3E}">
        <p14:creationId xmlns:p14="http://schemas.microsoft.com/office/powerpoint/2010/main" val="27214784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8FB9EF66-20EE-400A-8DFD-2E438192EB8A}"/>
              </a:ext>
            </a:extLst>
          </p:cNvPr>
          <p:cNvSpPr>
            <a:spLocks noGrp="1"/>
          </p:cNvSpPr>
          <p:nvPr>
            <p:ph type="body" sz="quarter" idx="11"/>
          </p:nvPr>
        </p:nvSpPr>
        <p:spPr/>
        <p:txBody>
          <a:bodyPr/>
          <a:lstStyle/>
          <a:p>
            <a:r>
              <a:rPr lang="en-US" dirty="0"/>
              <a:t>Must-Haves for Your Partner Portal – Part 2 of 2</a:t>
            </a:r>
          </a:p>
        </p:txBody>
      </p:sp>
      <p:sp>
        <p:nvSpPr>
          <p:cNvPr id="5" name="Text Placeholder 4">
            <a:extLst>
              <a:ext uri="{FF2B5EF4-FFF2-40B4-BE49-F238E27FC236}">
                <a16:creationId xmlns:a16="http://schemas.microsoft.com/office/drawing/2014/main" id="{7A37554D-64D6-4575-A65B-7A7A488F107B}"/>
              </a:ext>
            </a:extLst>
          </p:cNvPr>
          <p:cNvSpPr>
            <a:spLocks noGrp="1"/>
          </p:cNvSpPr>
          <p:nvPr>
            <p:ph type="body" sz="quarter" idx="16"/>
          </p:nvPr>
        </p:nvSpPr>
        <p:spPr>
          <a:xfrm>
            <a:off x="4447403" y="949235"/>
            <a:ext cx="4444916" cy="3841129"/>
          </a:xfrm>
        </p:spPr>
        <p:txBody>
          <a:bodyPr/>
          <a:lstStyle/>
          <a:p>
            <a:pPr marL="228600" indent="-228600">
              <a:buFont typeface="+mj-lt"/>
              <a:buAutoNum type="arabicPeriod" startAt="3"/>
            </a:pPr>
            <a:r>
              <a:rPr lang="en-US" b="1" i="0" dirty="0">
                <a:solidFill>
                  <a:srgbClr val="F27724"/>
                </a:solidFill>
                <a:effectLst/>
                <a:latin typeface="Arial" panose="020B0604020202020204" pitchFamily="34" charset="0"/>
                <a:cs typeface="Arial" panose="020B0604020202020204" pitchFamily="34" charset="0"/>
              </a:rPr>
              <a:t>Dynamic Content</a:t>
            </a:r>
            <a:r>
              <a:rPr lang="en-US" b="0" i="0" dirty="0">
                <a:solidFill>
                  <a:srgbClr val="F27724"/>
                </a:solidFill>
                <a:effectLst/>
                <a:latin typeface="Arial" panose="020B0604020202020204" pitchFamily="34" charset="0"/>
                <a:cs typeface="Arial" panose="020B0604020202020204" pitchFamily="34" charset="0"/>
              </a:rPr>
              <a:t> – </a:t>
            </a:r>
            <a:r>
              <a:rPr lang="en-US" b="0" i="0" dirty="0">
                <a:solidFill>
                  <a:srgbClr val="333333"/>
                </a:solidFill>
                <a:effectLst/>
                <a:latin typeface="Arial" panose="020B0604020202020204" pitchFamily="34" charset="0"/>
                <a:cs typeface="Arial" panose="020B0604020202020204" pitchFamily="34" charset="0"/>
              </a:rPr>
              <a:t>Can you serve up portal content based on what your partners should see? Even if you have role-based access, you still need a platform that allows you to manage your content dynamically without spending a lot of resources. This is only possible when you have a dynamic content management system.</a:t>
            </a:r>
          </a:p>
        </p:txBody>
      </p:sp>
      <p:pic>
        <p:nvPicPr>
          <p:cNvPr id="10" name="Picture Placeholder 9" descr="A person writing on a piece of paper&#10;&#10;Description automatically generated with low confidence">
            <a:extLst>
              <a:ext uri="{FF2B5EF4-FFF2-40B4-BE49-F238E27FC236}">
                <a16:creationId xmlns:a16="http://schemas.microsoft.com/office/drawing/2014/main" id="{B4964EBE-F4AA-4CD9-B778-E228B371C9B1}"/>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Tree>
    <p:extLst>
      <p:ext uri="{BB962C8B-B14F-4D97-AF65-F5344CB8AC3E}">
        <p14:creationId xmlns:p14="http://schemas.microsoft.com/office/powerpoint/2010/main" val="248662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Placeholder 2" descr="A person explaining something to a group of people&#10;&#10;Description automatically generated with medium confidence">
            <a:extLst>
              <a:ext uri="{FF2B5EF4-FFF2-40B4-BE49-F238E27FC236}">
                <a16:creationId xmlns:a16="http://schemas.microsoft.com/office/drawing/2014/main" id="{6783A778-A6F3-4C7A-92BF-085CF6EB970A}"/>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a:ext>
            </a:extLst>
          </a:blip>
          <a:srcRect/>
          <a:stretch/>
        </p:blipFill>
        <p:spPr>
          <a:xfrm>
            <a:off x="5020574" y="931818"/>
            <a:ext cx="3897872" cy="3833441"/>
          </a:xfrm>
        </p:spPr>
      </p:pic>
      <p:sp>
        <p:nvSpPr>
          <p:cNvPr id="6" name="Text Placeholder 5">
            <a:extLst>
              <a:ext uri="{FF2B5EF4-FFF2-40B4-BE49-F238E27FC236}">
                <a16:creationId xmlns:a16="http://schemas.microsoft.com/office/drawing/2014/main" id="{60364729-11FC-48DE-A52E-E85891712044}"/>
              </a:ext>
            </a:extLst>
          </p:cNvPr>
          <p:cNvSpPr>
            <a:spLocks noGrp="1"/>
          </p:cNvSpPr>
          <p:nvPr>
            <p:ph type="body" sz="quarter" idx="11"/>
          </p:nvPr>
        </p:nvSpPr>
        <p:spPr/>
        <p:txBody>
          <a:bodyPr/>
          <a:lstStyle/>
          <a:p>
            <a:r>
              <a:rPr lang="en-US" dirty="0"/>
              <a:t>Must-Haves for Your Partner Portal – Part 2 of 2</a:t>
            </a:r>
          </a:p>
        </p:txBody>
      </p:sp>
      <p:sp>
        <p:nvSpPr>
          <p:cNvPr id="9" name="Text Placeholder 8">
            <a:extLst>
              <a:ext uri="{FF2B5EF4-FFF2-40B4-BE49-F238E27FC236}">
                <a16:creationId xmlns:a16="http://schemas.microsoft.com/office/drawing/2014/main" id="{54141C68-DEA9-444D-ABB7-A79B574D39CB}"/>
              </a:ext>
            </a:extLst>
          </p:cNvPr>
          <p:cNvSpPr>
            <a:spLocks noGrp="1"/>
          </p:cNvSpPr>
          <p:nvPr>
            <p:ph type="body" sz="quarter" idx="16"/>
          </p:nvPr>
        </p:nvSpPr>
        <p:spPr>
          <a:xfrm>
            <a:off x="313226" y="931818"/>
            <a:ext cx="4444916" cy="3848259"/>
          </a:xfrm>
        </p:spPr>
        <p:txBody>
          <a:bodyPr/>
          <a:lstStyle/>
          <a:p>
            <a:pPr marL="228600" indent="-228600">
              <a:buFont typeface="+mj-lt"/>
              <a:buAutoNum type="arabicPeriod" startAt="4"/>
            </a:pPr>
            <a:r>
              <a:rPr lang="en-US" b="1" i="0" dirty="0">
                <a:solidFill>
                  <a:srgbClr val="F27724"/>
                </a:solidFill>
                <a:effectLst/>
                <a:latin typeface="Arial" panose="020B0604020202020204" pitchFamily="34" charset="0"/>
                <a:cs typeface="Arial" panose="020B0604020202020204" pitchFamily="34" charset="0"/>
              </a:rPr>
              <a:t>Portal Training </a:t>
            </a:r>
            <a:r>
              <a:rPr lang="en-US" b="0" i="0" dirty="0">
                <a:solidFill>
                  <a:srgbClr val="F27724"/>
                </a:solidFill>
                <a:effectLst/>
                <a:latin typeface="Arial" panose="020B0604020202020204" pitchFamily="34" charset="0"/>
                <a:cs typeface="Arial" panose="020B0604020202020204" pitchFamily="34" charset="0"/>
              </a:rPr>
              <a:t>– </a:t>
            </a:r>
            <a:r>
              <a:rPr lang="en-US" b="0" i="0" dirty="0">
                <a:solidFill>
                  <a:srgbClr val="333333"/>
                </a:solidFill>
                <a:effectLst/>
                <a:latin typeface="Arial" panose="020B0604020202020204" pitchFamily="34" charset="0"/>
                <a:cs typeface="Arial" panose="020B0604020202020204" pitchFamily="34" charset="0"/>
              </a:rPr>
              <a:t>No matter how localized, full featured and easy to use your platform is, in the end you still need to train your partners how to use your platform. This is a low hanging fruit, yet many vendors end up skipping this step. While there may be tons of content on product and programs, rarely is there enough content on how to use the partner portal. Spending a fraction of your channel budget by building training videos always drives up usage.</a:t>
            </a:r>
          </a:p>
        </p:txBody>
      </p:sp>
    </p:spTree>
    <p:extLst>
      <p:ext uri="{BB962C8B-B14F-4D97-AF65-F5344CB8AC3E}">
        <p14:creationId xmlns:p14="http://schemas.microsoft.com/office/powerpoint/2010/main" val="24469321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Placeholder 5" descr="A picture containing text, businesscard&#10;&#10;Description automatically generated">
            <a:extLst>
              <a:ext uri="{FF2B5EF4-FFF2-40B4-BE49-F238E27FC236}">
                <a16:creationId xmlns:a16="http://schemas.microsoft.com/office/drawing/2014/main" id="{D55EEF23-4FB8-455C-80CB-B188D32E5731}"/>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
        <p:nvSpPr>
          <p:cNvPr id="4" name="Text Placeholder 3">
            <a:extLst>
              <a:ext uri="{FF2B5EF4-FFF2-40B4-BE49-F238E27FC236}">
                <a16:creationId xmlns:a16="http://schemas.microsoft.com/office/drawing/2014/main" id="{6B131C52-F3C6-4B7E-BA25-5F3E0D0A3212}"/>
              </a:ext>
            </a:extLst>
          </p:cNvPr>
          <p:cNvSpPr>
            <a:spLocks noGrp="1"/>
          </p:cNvSpPr>
          <p:nvPr>
            <p:ph type="body" sz="quarter" idx="11"/>
          </p:nvPr>
        </p:nvSpPr>
        <p:spPr/>
        <p:txBody>
          <a:bodyPr/>
          <a:lstStyle/>
          <a:p>
            <a:r>
              <a:rPr lang="en-US" dirty="0"/>
              <a:t>Must-Haves for Your Partner Portal – Part 2 of 2</a:t>
            </a:r>
          </a:p>
        </p:txBody>
      </p:sp>
      <p:sp>
        <p:nvSpPr>
          <p:cNvPr id="5" name="Text Placeholder 4">
            <a:extLst>
              <a:ext uri="{FF2B5EF4-FFF2-40B4-BE49-F238E27FC236}">
                <a16:creationId xmlns:a16="http://schemas.microsoft.com/office/drawing/2014/main" id="{0529B13C-B050-43CB-A227-AF1D6EF7B56D}"/>
              </a:ext>
            </a:extLst>
          </p:cNvPr>
          <p:cNvSpPr>
            <a:spLocks noGrp="1"/>
          </p:cNvSpPr>
          <p:nvPr>
            <p:ph type="body" sz="quarter" idx="16"/>
          </p:nvPr>
        </p:nvSpPr>
        <p:spPr>
          <a:xfrm>
            <a:off x="4447403" y="949235"/>
            <a:ext cx="4444916" cy="3841129"/>
          </a:xfrm>
        </p:spPr>
        <p:txBody>
          <a:bodyPr/>
          <a:lstStyle/>
          <a:p>
            <a:pPr marL="228600" indent="-228600">
              <a:buFont typeface="+mj-lt"/>
              <a:buAutoNum type="arabicPeriod" startAt="5"/>
            </a:pPr>
            <a:r>
              <a:rPr lang="en-US" b="1" i="0" dirty="0">
                <a:solidFill>
                  <a:srgbClr val="F27724"/>
                </a:solidFill>
                <a:effectLst/>
                <a:latin typeface="Arial" panose="020B0604020202020204" pitchFamily="34" charset="0"/>
                <a:cs typeface="Arial" panose="020B0604020202020204" pitchFamily="34" charset="0"/>
              </a:rPr>
              <a:t>Integrated Analytics</a:t>
            </a:r>
            <a:r>
              <a:rPr lang="en-US" b="0" i="0" dirty="0">
                <a:solidFill>
                  <a:srgbClr val="F27724"/>
                </a:solidFill>
                <a:effectLst/>
                <a:latin typeface="Arial" panose="020B0604020202020204" pitchFamily="34" charset="0"/>
                <a:cs typeface="Arial" panose="020B0604020202020204" pitchFamily="34" charset="0"/>
              </a:rPr>
              <a:t> – </a:t>
            </a:r>
            <a:r>
              <a:rPr lang="en-US" b="0" i="0" dirty="0">
                <a:solidFill>
                  <a:srgbClr val="333333"/>
                </a:solidFill>
                <a:effectLst/>
                <a:latin typeface="Arial" panose="020B0604020202020204" pitchFamily="34" charset="0"/>
                <a:cs typeface="Arial" panose="020B0604020202020204" pitchFamily="34" charset="0"/>
              </a:rPr>
              <a:t>Once you have gone through all of these steps, the key is to stay alert to what’s going on in the channel and on the portal, and keep learning. This can only happen when you have embedded and integrated analytics that allow you to know what partners are using, what they are using on your portal, so that you can constantly update, modify and position content appropriately.</a:t>
            </a:r>
          </a:p>
        </p:txBody>
      </p:sp>
    </p:spTree>
    <p:extLst>
      <p:ext uri="{BB962C8B-B14F-4D97-AF65-F5344CB8AC3E}">
        <p14:creationId xmlns:p14="http://schemas.microsoft.com/office/powerpoint/2010/main" val="10338913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Placeholder 2">
            <a:extLst>
              <a:ext uri="{FF2B5EF4-FFF2-40B4-BE49-F238E27FC236}">
                <a16:creationId xmlns:a16="http://schemas.microsoft.com/office/drawing/2014/main" id="{DBF2E817-5491-48BC-B586-AEE14D55E008}"/>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
        <p:nvSpPr>
          <p:cNvPr id="6" name="Text Placeholder 5">
            <a:extLst>
              <a:ext uri="{FF2B5EF4-FFF2-40B4-BE49-F238E27FC236}">
                <a16:creationId xmlns:a16="http://schemas.microsoft.com/office/drawing/2014/main" id="{74B8A883-A8EF-456C-800C-35041AA3E7D2}"/>
              </a:ext>
            </a:extLst>
          </p:cNvPr>
          <p:cNvSpPr>
            <a:spLocks noGrp="1"/>
          </p:cNvSpPr>
          <p:nvPr>
            <p:ph type="body" sz="quarter" idx="11"/>
          </p:nvPr>
        </p:nvSpPr>
        <p:spPr/>
        <p:txBody>
          <a:bodyPr/>
          <a:lstStyle/>
          <a:p>
            <a:r>
              <a:rPr lang="en-US" dirty="0"/>
              <a:t>Must-Haves for Your Partner Portal – Part 2 of 2</a:t>
            </a:r>
          </a:p>
        </p:txBody>
      </p:sp>
      <p:sp>
        <p:nvSpPr>
          <p:cNvPr id="9" name="Text Placeholder 8">
            <a:extLst>
              <a:ext uri="{FF2B5EF4-FFF2-40B4-BE49-F238E27FC236}">
                <a16:creationId xmlns:a16="http://schemas.microsoft.com/office/drawing/2014/main" id="{44D12CDB-8AAB-43ED-8F33-996A7ED70939}"/>
              </a:ext>
            </a:extLst>
          </p:cNvPr>
          <p:cNvSpPr>
            <a:spLocks noGrp="1"/>
          </p:cNvSpPr>
          <p:nvPr>
            <p:ph type="body" sz="quarter" idx="16"/>
          </p:nvPr>
        </p:nvSpPr>
        <p:spPr>
          <a:xfrm>
            <a:off x="313226" y="931818"/>
            <a:ext cx="4444916" cy="3848259"/>
          </a:xfrm>
        </p:spPr>
        <p:txBody>
          <a:bodyPr/>
          <a:lstStyle/>
          <a:p>
            <a:r>
              <a:rPr lang="en-US" b="0" i="0" dirty="0">
                <a:solidFill>
                  <a:srgbClr val="333333"/>
                </a:solidFill>
                <a:effectLst/>
                <a:latin typeface="Arial" panose="020B0604020202020204" pitchFamily="34" charset="0"/>
                <a:cs typeface="Arial" panose="020B0604020202020204" pitchFamily="34" charset="0"/>
              </a:rPr>
              <a:t>We realize that this is a long list of must-haves, and it may be overwhelming for you and your organization to start implementing these changes. The good news, however, is that, there are options available that you can easily deploy step by step, to make these changes happen sequentially over an extended period. ZINFI’s </a:t>
            </a:r>
            <a:r>
              <a:rPr lang="en-US" b="1" i="0" u="sng" dirty="0">
                <a:solidFill>
                  <a:srgbClr val="1878D1"/>
                </a:solidFill>
                <a:effectLst/>
                <a:latin typeface="Arial" panose="020B0604020202020204" pitchFamily="34" charset="0"/>
                <a:cs typeface="Arial" panose="020B0604020202020204" pitchFamily="34" charset="0"/>
                <a:hlinkClick r:id="rId3"/>
              </a:rPr>
              <a:t>Partner Relationship Management</a:t>
            </a:r>
            <a:r>
              <a:rPr lang="en-US" b="0" i="0" dirty="0">
                <a:solidFill>
                  <a:srgbClr val="333333"/>
                </a:solidFill>
                <a:effectLst/>
                <a:latin typeface="Arial" panose="020B0604020202020204" pitchFamily="34" charset="0"/>
                <a:cs typeface="Arial" panose="020B0604020202020204" pitchFamily="34" charset="0"/>
              </a:rPr>
              <a:t> (PRM) and Partner Marketing Management (PMM) applications provide you a state of the art platform with solid performance records from dozens of localized deployments that can address your partner portal needs in a holistic way.</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457558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a:extLst>
              <a:ext uri="{FF2B5EF4-FFF2-40B4-BE49-F238E27FC236}">
                <a16:creationId xmlns:a16="http://schemas.microsoft.com/office/drawing/2014/main" id="{BAF20E3C-DC79-4834-B09E-24F1E286C71B}"/>
              </a:ext>
            </a:extLst>
          </p:cNvPr>
          <p:cNvSpPr>
            <a:spLocks noGrp="1"/>
          </p:cNvSpPr>
          <p:nvPr>
            <p:ph type="ctrTitle"/>
          </p:nvPr>
        </p:nvSpPr>
        <p:spPr>
          <a:prstGeom prst="rect">
            <a:avLst/>
          </a:prstGeom>
        </p:spPr>
        <p:txBody>
          <a:bodyPr/>
          <a:lstStyle>
            <a:lvl1pPr>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181912009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628</TotalTime>
  <Words>725</Words>
  <Application>Microsoft Office PowerPoint</Application>
  <PresentationFormat>Custom</PresentationFormat>
  <Paragraphs>24</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ArialMT</vt:lpstr>
      <vt:lpstr>Calibri</vt:lpstr>
      <vt:lpstr>Office Theme</vt:lpstr>
      <vt:lpstr>Automating Profitable Growth™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Automating Profitable Growth™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Field</dc:creator>
  <cp:lastModifiedBy>Subhajit Ghosh</cp:lastModifiedBy>
  <cp:revision>39</cp:revision>
  <dcterms:created xsi:type="dcterms:W3CDTF">2016-08-01T19:14:45Z</dcterms:created>
  <dcterms:modified xsi:type="dcterms:W3CDTF">2021-07-19T09:29:19Z</dcterms:modified>
</cp:coreProperties>
</file>