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Lst>
  <p:notesMasterIdLst>
    <p:notesMasterId r:id="rId11"/>
  </p:notesMasterIdLst>
  <p:handoutMasterIdLst>
    <p:handoutMasterId r:id="rId12"/>
  </p:handoutMasterIdLst>
  <p:sldIdLst>
    <p:sldId id="256" r:id="rId2"/>
    <p:sldId id="280" r:id="rId3"/>
    <p:sldId id="267" r:id="rId4"/>
    <p:sldId id="270" r:id="rId5"/>
    <p:sldId id="283" r:id="rId6"/>
    <p:sldId id="284" r:id="rId7"/>
    <p:sldId id="285" r:id="rId8"/>
    <p:sldId id="286" r:id="rId9"/>
    <p:sldId id="263" r:id="rId10"/>
  </p:sldIdLst>
  <p:sldSz cx="9144000" cy="5148263"/>
  <p:notesSz cx="6858000" cy="9144000"/>
  <p:embeddedFontLst>
    <p:embeddedFont>
      <p:font typeface="Calibri" panose="020F0502020204030204" pitchFamily="34" charset="0"/>
      <p:regular r:id="rId13"/>
      <p:bold r:id="rId14"/>
      <p:italic r:id="rId15"/>
      <p:boldItalic r:id="rId16"/>
    </p:embeddedFont>
    <p:embeddedFont>
      <p:font typeface="Montserrat" panose="00000500000000000000" pitchFamily="2" charset="0"/>
      <p:regular r:id="rId17"/>
      <p:bold r:id="rId18"/>
      <p:italic r:id="rId19"/>
      <p:boldItalic r:id="rId20"/>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24"/>
    <a:srgbClr val="8CA621"/>
    <a:srgbClr val="0B5A9E"/>
    <a:srgbClr val="00BCFF"/>
    <a:srgbClr val="636361"/>
    <a:srgbClr val="B2B2B2"/>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83DE9-A83B-4C7D-BDB3-D6D339D30F0E}" v="54" dt="2022-12-21T12:36:46.254"/>
    <p1510:client id="{74BE6415-EC62-49A9-B71A-D4FB29B4F8E2}" v="10" dt="2022-12-21T17:31:30.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4" autoAdjust="0"/>
    <p:restoredTop sz="94658" autoAdjust="0"/>
  </p:normalViewPr>
  <p:slideViewPr>
    <p:cSldViewPr snapToGrid="0" snapToObjects="1">
      <p:cViewPr varScale="1">
        <p:scale>
          <a:sx n="138" d="100"/>
          <a:sy n="138" d="100"/>
        </p:scale>
        <p:origin x="1068"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gi Ghosh" userId="618cdd68-5c0e-421d-b176-ee98703dd0d0" providerId="ADAL" clId="{CE386A3C-98A3-4229-959C-EC875D1B989D}"/>
    <pc:docChg chg="custSel delSld modSld modMainMaster">
      <pc:chgData name="Gargi Ghosh" userId="618cdd68-5c0e-421d-b176-ee98703dd0d0" providerId="ADAL" clId="{CE386A3C-98A3-4229-959C-EC875D1B989D}" dt="2022-11-28T07:58:47.661" v="122" actId="2696"/>
      <pc:docMkLst>
        <pc:docMk/>
      </pc:docMkLst>
      <pc:sldChg chg="modSp mod">
        <pc:chgData name="Gargi Ghosh" userId="618cdd68-5c0e-421d-b176-ee98703dd0d0" providerId="ADAL" clId="{CE386A3C-98A3-4229-959C-EC875D1B989D}" dt="2022-11-28T06:44:39.784" v="26"/>
        <pc:sldMkLst>
          <pc:docMk/>
          <pc:sldMk cId="2429983986" sldId="256"/>
        </pc:sldMkLst>
        <pc:spChg chg="mod">
          <ac:chgData name="Gargi Ghosh" userId="618cdd68-5c0e-421d-b176-ee98703dd0d0" providerId="ADAL" clId="{CE386A3C-98A3-4229-959C-EC875D1B989D}" dt="2022-11-28T06:44:39.784" v="26"/>
          <ac:spMkLst>
            <pc:docMk/>
            <pc:sldMk cId="2429983986" sldId="256"/>
            <ac:spMk id="3" creationId="{C30F3AE9-94FC-47FF-AB51-F2D15AF600B5}"/>
          </ac:spMkLst>
        </pc:spChg>
      </pc:sldChg>
      <pc:sldChg chg="addSp delSp modSp mod">
        <pc:chgData name="Gargi Ghosh" userId="618cdd68-5c0e-421d-b176-ee98703dd0d0" providerId="ADAL" clId="{CE386A3C-98A3-4229-959C-EC875D1B989D}" dt="2022-11-28T07:21:20.444" v="94" actId="167"/>
        <pc:sldMkLst>
          <pc:docMk/>
          <pc:sldMk cId="567747832" sldId="266"/>
        </pc:sldMkLst>
        <pc:spChg chg="add del mod">
          <ac:chgData name="Gargi Ghosh" userId="618cdd68-5c0e-421d-b176-ee98703dd0d0" providerId="ADAL" clId="{CE386A3C-98A3-4229-959C-EC875D1B989D}" dt="2022-11-28T07:19:51.449" v="54" actId="931"/>
          <ac:spMkLst>
            <pc:docMk/>
            <pc:sldMk cId="567747832" sldId="266"/>
            <ac:spMk id="3" creationId="{CF6AF26D-A285-D110-84E6-B90E0025CFEF}"/>
          </ac:spMkLst>
        </pc:spChg>
        <pc:spChg chg="mod">
          <ac:chgData name="Gargi Ghosh" userId="618cdd68-5c0e-421d-b176-ee98703dd0d0" providerId="ADAL" clId="{CE386A3C-98A3-4229-959C-EC875D1B989D}" dt="2022-11-28T07:10:30.901" v="53" actId="20577"/>
          <ac:spMkLst>
            <pc:docMk/>
            <pc:sldMk cId="567747832" sldId="266"/>
            <ac:spMk id="6" creationId="{398F04E9-8F30-759B-4232-F8200AB89227}"/>
          </ac:spMkLst>
        </pc:spChg>
        <pc:spChg chg="mod">
          <ac:chgData name="Gargi Ghosh" userId="618cdd68-5c0e-421d-b176-ee98703dd0d0" providerId="ADAL" clId="{CE386A3C-98A3-4229-959C-EC875D1B989D}" dt="2022-11-28T06:45:03.098" v="29"/>
          <ac:spMkLst>
            <pc:docMk/>
            <pc:sldMk cId="567747832" sldId="266"/>
            <ac:spMk id="7" creationId="{AE0CC5EC-9667-2424-899C-2502F3E7AE00}"/>
          </ac:spMkLst>
        </pc:spChg>
        <pc:spChg chg="add del mod">
          <ac:chgData name="Gargi Ghosh" userId="618cdd68-5c0e-421d-b176-ee98703dd0d0" providerId="ADAL" clId="{CE386A3C-98A3-4229-959C-EC875D1B989D}" dt="2022-11-28T07:21:17.806" v="91" actId="931"/>
          <ac:spMkLst>
            <pc:docMk/>
            <pc:sldMk cId="567747832" sldId="266"/>
            <ac:spMk id="10" creationId="{D706C432-DF95-5E60-655A-992BD8A31149}"/>
          </ac:spMkLst>
        </pc:spChg>
        <pc:picChg chg="del">
          <ac:chgData name="Gargi Ghosh" userId="618cdd68-5c0e-421d-b176-ee98703dd0d0" providerId="ADAL" clId="{CE386A3C-98A3-4229-959C-EC875D1B989D}" dt="2022-11-28T06:43:17.049" v="22" actId="478"/>
          <ac:picMkLst>
            <pc:docMk/>
            <pc:sldMk cId="567747832" sldId="266"/>
            <ac:picMk id="4" creationId="{DE8F347A-6CB1-36E4-909D-FEE5896CD5D8}"/>
          </ac:picMkLst>
        </pc:picChg>
        <pc:picChg chg="add del mod ord modCrop">
          <ac:chgData name="Gargi Ghosh" userId="618cdd68-5c0e-421d-b176-ee98703dd0d0" providerId="ADAL" clId="{CE386A3C-98A3-4229-959C-EC875D1B989D}" dt="2022-11-28T07:20:09.403" v="90" actId="478"/>
          <ac:picMkLst>
            <pc:docMk/>
            <pc:sldMk cId="567747832" sldId="266"/>
            <ac:picMk id="8" creationId="{3806C709-5F64-6476-F201-E7B3C60549CB}"/>
          </ac:picMkLst>
        </pc:picChg>
        <pc:picChg chg="add mod ord">
          <ac:chgData name="Gargi Ghosh" userId="618cdd68-5c0e-421d-b176-ee98703dd0d0" providerId="ADAL" clId="{CE386A3C-98A3-4229-959C-EC875D1B989D}" dt="2022-11-28T07:21:20.444" v="94" actId="167"/>
          <ac:picMkLst>
            <pc:docMk/>
            <pc:sldMk cId="567747832" sldId="266"/>
            <ac:picMk id="12" creationId="{4E38C555-5E33-1295-2027-1942F6873247}"/>
          </ac:picMkLst>
        </pc:picChg>
      </pc:sldChg>
      <pc:sldChg chg="addSp delSp modSp mod">
        <pc:chgData name="Gargi Ghosh" userId="618cdd68-5c0e-421d-b176-ee98703dd0d0" providerId="ADAL" clId="{CE386A3C-98A3-4229-959C-EC875D1B989D}" dt="2022-11-28T07:26:52.981" v="99" actId="962"/>
        <pc:sldMkLst>
          <pc:docMk/>
          <pc:sldMk cId="4148010144" sldId="267"/>
        </pc:sldMkLst>
        <pc:spChg chg="mod">
          <ac:chgData name="Gargi Ghosh" userId="618cdd68-5c0e-421d-b176-ee98703dd0d0" providerId="ADAL" clId="{CE386A3C-98A3-4229-959C-EC875D1B989D}" dt="2022-11-28T07:22:01.081" v="95"/>
          <ac:spMkLst>
            <pc:docMk/>
            <pc:sldMk cId="4148010144" sldId="267"/>
            <ac:spMk id="3" creationId="{78C2E674-7D25-97EB-82A7-14DC994F3F04}"/>
          </ac:spMkLst>
        </pc:spChg>
        <pc:spChg chg="mod">
          <ac:chgData name="Gargi Ghosh" userId="618cdd68-5c0e-421d-b176-ee98703dd0d0" providerId="ADAL" clId="{CE386A3C-98A3-4229-959C-EC875D1B989D}" dt="2022-11-28T06:45:06.399" v="30"/>
          <ac:spMkLst>
            <pc:docMk/>
            <pc:sldMk cId="4148010144" sldId="267"/>
            <ac:spMk id="4" creationId="{948FA0CE-3498-5B3C-EC1E-22D65648E408}"/>
          </ac:spMkLst>
        </pc:spChg>
        <pc:spChg chg="add del mod">
          <ac:chgData name="Gargi Ghosh" userId="618cdd68-5c0e-421d-b176-ee98703dd0d0" providerId="ADAL" clId="{CE386A3C-98A3-4229-959C-EC875D1B989D}" dt="2022-11-28T07:26:50.816" v="96" actId="931"/>
          <ac:spMkLst>
            <pc:docMk/>
            <pc:sldMk cId="4148010144" sldId="267"/>
            <ac:spMk id="5" creationId="{4BB879D1-0B0A-D11A-1D91-4D416EBDA397}"/>
          </ac:spMkLst>
        </pc:spChg>
        <pc:picChg chg="add mod ord">
          <ac:chgData name="Gargi Ghosh" userId="618cdd68-5c0e-421d-b176-ee98703dd0d0" providerId="ADAL" clId="{CE386A3C-98A3-4229-959C-EC875D1B989D}" dt="2022-11-28T07:26:52.981" v="99" actId="962"/>
          <ac:picMkLst>
            <pc:docMk/>
            <pc:sldMk cId="4148010144" sldId="267"/>
            <ac:picMk id="7" creationId="{6D24FC9D-94C3-ECD2-5035-47A5482E46D7}"/>
          </ac:picMkLst>
        </pc:picChg>
        <pc:picChg chg="del">
          <ac:chgData name="Gargi Ghosh" userId="618cdd68-5c0e-421d-b176-ee98703dd0d0" providerId="ADAL" clId="{CE386A3C-98A3-4229-959C-EC875D1B989D}" dt="2022-11-28T06:43:13.828" v="21" actId="478"/>
          <ac:picMkLst>
            <pc:docMk/>
            <pc:sldMk cId="4148010144" sldId="267"/>
            <ac:picMk id="10" creationId="{60924D49-AE23-EE1D-E524-9C781608E229}"/>
          </ac:picMkLst>
        </pc:picChg>
      </pc:sldChg>
      <pc:sldChg chg="addSp delSp modSp mod">
        <pc:chgData name="Gargi Ghosh" userId="618cdd68-5c0e-421d-b176-ee98703dd0d0" providerId="ADAL" clId="{CE386A3C-98A3-4229-959C-EC875D1B989D}" dt="2022-11-28T07:34:31.501" v="104" actId="962"/>
        <pc:sldMkLst>
          <pc:docMk/>
          <pc:sldMk cId="2332060171" sldId="270"/>
        </pc:sldMkLst>
        <pc:spChg chg="mod">
          <ac:chgData name="Gargi Ghosh" userId="618cdd68-5c0e-421d-b176-ee98703dd0d0" providerId="ADAL" clId="{CE386A3C-98A3-4229-959C-EC875D1B989D}" dt="2022-11-28T07:27:20.456" v="100"/>
          <ac:spMkLst>
            <pc:docMk/>
            <pc:sldMk cId="2332060171" sldId="270"/>
            <ac:spMk id="3" creationId="{842CE09E-1CD1-2263-81CE-11820D3D9782}"/>
          </ac:spMkLst>
        </pc:spChg>
        <pc:spChg chg="mod">
          <ac:chgData name="Gargi Ghosh" userId="618cdd68-5c0e-421d-b176-ee98703dd0d0" providerId="ADAL" clId="{CE386A3C-98A3-4229-959C-EC875D1B989D}" dt="2022-11-28T06:45:10.288" v="31"/>
          <ac:spMkLst>
            <pc:docMk/>
            <pc:sldMk cId="2332060171" sldId="270"/>
            <ac:spMk id="4" creationId="{887F9B29-2CF1-948D-0558-CCB105975E1B}"/>
          </ac:spMkLst>
        </pc:spChg>
        <pc:spChg chg="add del mod">
          <ac:chgData name="Gargi Ghosh" userId="618cdd68-5c0e-421d-b176-ee98703dd0d0" providerId="ADAL" clId="{CE386A3C-98A3-4229-959C-EC875D1B989D}" dt="2022-11-28T07:34:28.092" v="101" actId="931"/>
          <ac:spMkLst>
            <pc:docMk/>
            <pc:sldMk cId="2332060171" sldId="270"/>
            <ac:spMk id="5" creationId="{F8C0CCE7-01C1-D0B5-093C-013908EF0BFC}"/>
          </ac:spMkLst>
        </pc:spChg>
        <pc:picChg chg="add mod ord">
          <ac:chgData name="Gargi Ghosh" userId="618cdd68-5c0e-421d-b176-ee98703dd0d0" providerId="ADAL" clId="{CE386A3C-98A3-4229-959C-EC875D1B989D}" dt="2022-11-28T07:34:31.501" v="104" actId="962"/>
          <ac:picMkLst>
            <pc:docMk/>
            <pc:sldMk cId="2332060171" sldId="270"/>
            <ac:picMk id="7" creationId="{49F73933-AA7A-D1C3-2EFF-889F16DBFEE5}"/>
          </ac:picMkLst>
        </pc:picChg>
        <pc:picChg chg="del">
          <ac:chgData name="Gargi Ghosh" userId="618cdd68-5c0e-421d-b176-ee98703dd0d0" providerId="ADAL" clId="{CE386A3C-98A3-4229-959C-EC875D1B989D}" dt="2022-11-28T06:43:12.241" v="20" actId="478"/>
          <ac:picMkLst>
            <pc:docMk/>
            <pc:sldMk cId="2332060171" sldId="270"/>
            <ac:picMk id="10" creationId="{3C698A2A-6B9C-9931-B6A2-0C9E09053F6A}"/>
          </ac:picMkLst>
        </pc:picChg>
      </pc:sldChg>
      <pc:sldChg chg="addSp delSp modSp mod">
        <pc:chgData name="Gargi Ghosh" userId="618cdd68-5c0e-421d-b176-ee98703dd0d0" providerId="ADAL" clId="{CE386A3C-98A3-4229-959C-EC875D1B989D}" dt="2022-11-28T07:09:53.531" v="51" actId="962"/>
        <pc:sldMkLst>
          <pc:docMk/>
          <pc:sldMk cId="1441642399" sldId="274"/>
        </pc:sldMkLst>
        <pc:spChg chg="mod">
          <ac:chgData name="Gargi Ghosh" userId="618cdd68-5c0e-421d-b176-ee98703dd0d0" providerId="ADAL" clId="{CE386A3C-98A3-4229-959C-EC875D1B989D}" dt="2022-11-28T07:03:30.458" v="43"/>
          <ac:spMkLst>
            <pc:docMk/>
            <pc:sldMk cId="1441642399" sldId="274"/>
            <ac:spMk id="3" creationId="{3BDC59C0-5868-4378-244B-147809AED1C3}"/>
          </ac:spMkLst>
        </pc:spChg>
        <pc:spChg chg="mod">
          <ac:chgData name="Gargi Ghosh" userId="618cdd68-5c0e-421d-b176-ee98703dd0d0" providerId="ADAL" clId="{CE386A3C-98A3-4229-959C-EC875D1B989D}" dt="2022-11-28T06:44:59.176" v="28"/>
          <ac:spMkLst>
            <pc:docMk/>
            <pc:sldMk cId="1441642399" sldId="274"/>
            <ac:spMk id="4" creationId="{429AFA4F-E116-E904-DF86-D0B12876A697}"/>
          </ac:spMkLst>
        </pc:spChg>
        <pc:spChg chg="add del mod">
          <ac:chgData name="Gargi Ghosh" userId="618cdd68-5c0e-421d-b176-ee98703dd0d0" providerId="ADAL" clId="{CE386A3C-98A3-4229-959C-EC875D1B989D}" dt="2022-11-28T07:07:00.901" v="44" actId="931"/>
          <ac:spMkLst>
            <pc:docMk/>
            <pc:sldMk cId="1441642399" sldId="274"/>
            <ac:spMk id="5" creationId="{BEE64125-3415-1018-6D20-BB4D28ED4429}"/>
          </ac:spMkLst>
        </pc:spChg>
        <pc:spChg chg="add del mod">
          <ac:chgData name="Gargi Ghosh" userId="618cdd68-5c0e-421d-b176-ee98703dd0d0" providerId="ADAL" clId="{CE386A3C-98A3-4229-959C-EC875D1B989D}" dt="2022-11-28T07:09:50.991" v="48" actId="931"/>
          <ac:spMkLst>
            <pc:docMk/>
            <pc:sldMk cId="1441642399" sldId="274"/>
            <ac:spMk id="10" creationId="{5D029020-2E48-51B4-C0C4-C22143DA88DE}"/>
          </ac:spMkLst>
        </pc:spChg>
        <pc:picChg chg="del">
          <ac:chgData name="Gargi Ghosh" userId="618cdd68-5c0e-421d-b176-ee98703dd0d0" providerId="ADAL" clId="{CE386A3C-98A3-4229-959C-EC875D1B989D}" dt="2022-11-28T06:43:19.726" v="23" actId="478"/>
          <ac:picMkLst>
            <pc:docMk/>
            <pc:sldMk cId="1441642399" sldId="274"/>
            <ac:picMk id="6" creationId="{14B9791D-44CD-F201-44F8-28CF8ACA9B46}"/>
          </ac:picMkLst>
        </pc:picChg>
        <pc:picChg chg="add del mod">
          <ac:chgData name="Gargi Ghosh" userId="618cdd68-5c0e-421d-b176-ee98703dd0d0" providerId="ADAL" clId="{CE386A3C-98A3-4229-959C-EC875D1B989D}" dt="2022-11-28T07:07:06.066" v="47" actId="478"/>
          <ac:picMkLst>
            <pc:docMk/>
            <pc:sldMk cId="1441642399" sldId="274"/>
            <ac:picMk id="8" creationId="{92493510-5CE3-506B-8FC6-B3CFF45D82B3}"/>
          </ac:picMkLst>
        </pc:picChg>
        <pc:picChg chg="add mod ord">
          <ac:chgData name="Gargi Ghosh" userId="618cdd68-5c0e-421d-b176-ee98703dd0d0" providerId="ADAL" clId="{CE386A3C-98A3-4229-959C-EC875D1B989D}" dt="2022-11-28T07:09:53.531" v="51" actId="962"/>
          <ac:picMkLst>
            <pc:docMk/>
            <pc:sldMk cId="1441642399" sldId="274"/>
            <ac:picMk id="12" creationId="{573FE5C7-2B65-1199-7AE6-1ADDFF8E5062}"/>
          </ac:picMkLst>
        </pc:picChg>
      </pc:sldChg>
      <pc:sldChg chg="addSp delSp modSp mod">
        <pc:chgData name="Gargi Ghosh" userId="618cdd68-5c0e-421d-b176-ee98703dd0d0" providerId="ADAL" clId="{CE386A3C-98A3-4229-959C-EC875D1B989D}" dt="2022-11-28T07:02:41.344" v="42"/>
        <pc:sldMkLst>
          <pc:docMk/>
          <pc:sldMk cId="4087294347" sldId="280"/>
        </pc:sldMkLst>
        <pc:spChg chg="mod">
          <ac:chgData name="Gargi Ghosh" userId="618cdd68-5c0e-421d-b176-ee98703dd0d0" providerId="ADAL" clId="{CE386A3C-98A3-4229-959C-EC875D1B989D}" dt="2022-11-28T07:02:41.344" v="42"/>
          <ac:spMkLst>
            <pc:docMk/>
            <pc:sldMk cId="4087294347" sldId="280"/>
            <ac:spMk id="3" creationId="{96E35FC0-4D62-2ED1-9870-34B1C19FC403}"/>
          </ac:spMkLst>
        </pc:spChg>
        <pc:spChg chg="mod">
          <ac:chgData name="Gargi Ghosh" userId="618cdd68-5c0e-421d-b176-ee98703dd0d0" providerId="ADAL" clId="{CE386A3C-98A3-4229-959C-EC875D1B989D}" dt="2022-11-28T06:44:54.672" v="27"/>
          <ac:spMkLst>
            <pc:docMk/>
            <pc:sldMk cId="4087294347" sldId="280"/>
            <ac:spMk id="4" creationId="{A583031E-9E78-9FF4-C894-AEE236CE3FDE}"/>
          </ac:spMkLst>
        </pc:spChg>
        <pc:spChg chg="add del mod">
          <ac:chgData name="Gargi Ghosh" userId="618cdd68-5c0e-421d-b176-ee98703dd0d0" providerId="ADAL" clId="{CE386A3C-98A3-4229-959C-EC875D1B989D}" dt="2022-11-28T07:02:30.356" v="38" actId="931"/>
          <ac:spMkLst>
            <pc:docMk/>
            <pc:sldMk cId="4087294347" sldId="280"/>
            <ac:spMk id="5" creationId="{4FAA01C4-705E-D28F-4CEE-64A53C73C35C}"/>
          </ac:spMkLst>
        </pc:spChg>
        <pc:picChg chg="del">
          <ac:chgData name="Gargi Ghosh" userId="618cdd68-5c0e-421d-b176-ee98703dd0d0" providerId="ADAL" clId="{CE386A3C-98A3-4229-959C-EC875D1B989D}" dt="2022-11-28T06:43:23.557" v="24" actId="478"/>
          <ac:picMkLst>
            <pc:docMk/>
            <pc:sldMk cId="4087294347" sldId="280"/>
            <ac:picMk id="6" creationId="{9DDA0ACD-13BC-EB5A-6761-96D697446504}"/>
          </ac:picMkLst>
        </pc:picChg>
        <pc:picChg chg="add mod ord">
          <ac:chgData name="Gargi Ghosh" userId="618cdd68-5c0e-421d-b176-ee98703dd0d0" providerId="ADAL" clId="{CE386A3C-98A3-4229-959C-EC875D1B989D}" dt="2022-11-28T07:02:33.751" v="41" actId="962"/>
          <ac:picMkLst>
            <pc:docMk/>
            <pc:sldMk cId="4087294347" sldId="280"/>
            <ac:picMk id="8" creationId="{3A8D6BB0-35CE-ABF6-D0A8-8FE92B32D6BE}"/>
          </ac:picMkLst>
        </pc:picChg>
      </pc:sldChg>
      <pc:sldChg chg="addSp delSp modSp mod">
        <pc:chgData name="Gargi Ghosh" userId="618cdd68-5c0e-421d-b176-ee98703dd0d0" providerId="ADAL" clId="{CE386A3C-98A3-4229-959C-EC875D1B989D}" dt="2022-11-28T07:42:34.911" v="111" actId="962"/>
        <pc:sldMkLst>
          <pc:docMk/>
          <pc:sldMk cId="1465773121" sldId="281"/>
        </pc:sldMkLst>
        <pc:spChg chg="mod">
          <ac:chgData name="Gargi Ghosh" userId="618cdd68-5c0e-421d-b176-ee98703dd0d0" providerId="ADAL" clId="{CE386A3C-98A3-4229-959C-EC875D1B989D}" dt="2022-11-28T07:34:57.767" v="107"/>
          <ac:spMkLst>
            <pc:docMk/>
            <pc:sldMk cId="1465773121" sldId="281"/>
            <ac:spMk id="3" creationId="{D1AD5699-EE78-5288-D6D6-A97C8D7BE4C8}"/>
          </ac:spMkLst>
        </pc:spChg>
        <pc:spChg chg="mod">
          <ac:chgData name="Gargi Ghosh" userId="618cdd68-5c0e-421d-b176-ee98703dd0d0" providerId="ADAL" clId="{CE386A3C-98A3-4229-959C-EC875D1B989D}" dt="2022-11-28T06:45:14.401" v="32"/>
          <ac:spMkLst>
            <pc:docMk/>
            <pc:sldMk cId="1465773121" sldId="281"/>
            <ac:spMk id="4" creationId="{3CF8235D-A634-EF24-F989-51B7EC50E1A4}"/>
          </ac:spMkLst>
        </pc:spChg>
        <pc:spChg chg="add del mod">
          <ac:chgData name="Gargi Ghosh" userId="618cdd68-5c0e-421d-b176-ee98703dd0d0" providerId="ADAL" clId="{CE386A3C-98A3-4229-959C-EC875D1B989D}" dt="2022-11-28T07:42:32.003" v="108" actId="931"/>
          <ac:spMkLst>
            <pc:docMk/>
            <pc:sldMk cId="1465773121" sldId="281"/>
            <ac:spMk id="5" creationId="{FAEFCC73-1283-5729-D7D8-269A12BBE520}"/>
          </ac:spMkLst>
        </pc:spChg>
        <pc:picChg chg="del">
          <ac:chgData name="Gargi Ghosh" userId="618cdd68-5c0e-421d-b176-ee98703dd0d0" providerId="ADAL" clId="{CE386A3C-98A3-4229-959C-EC875D1B989D}" dt="2022-11-28T06:43:10.436" v="19" actId="478"/>
          <ac:picMkLst>
            <pc:docMk/>
            <pc:sldMk cId="1465773121" sldId="281"/>
            <ac:picMk id="6" creationId="{66995ACB-A35B-F1F8-1169-FD0487AC19D2}"/>
          </ac:picMkLst>
        </pc:picChg>
        <pc:picChg chg="add mod ord">
          <ac:chgData name="Gargi Ghosh" userId="618cdd68-5c0e-421d-b176-ee98703dd0d0" providerId="ADAL" clId="{CE386A3C-98A3-4229-959C-EC875D1B989D}" dt="2022-11-28T07:42:34.911" v="111" actId="962"/>
          <ac:picMkLst>
            <pc:docMk/>
            <pc:sldMk cId="1465773121" sldId="281"/>
            <ac:picMk id="8" creationId="{2C2E54D0-220B-B6B1-E783-BDBC5114B09B}"/>
          </ac:picMkLst>
        </pc:picChg>
      </pc:sldChg>
      <pc:sldChg chg="addSp delSp modSp mod">
        <pc:chgData name="Gargi Ghosh" userId="618cdd68-5c0e-421d-b176-ee98703dd0d0" providerId="ADAL" clId="{CE386A3C-98A3-4229-959C-EC875D1B989D}" dt="2022-11-28T07:48:42.672" v="116" actId="962"/>
        <pc:sldMkLst>
          <pc:docMk/>
          <pc:sldMk cId="646940039" sldId="282"/>
        </pc:sldMkLst>
        <pc:spChg chg="mod">
          <ac:chgData name="Gargi Ghosh" userId="618cdd68-5c0e-421d-b176-ee98703dd0d0" providerId="ADAL" clId="{CE386A3C-98A3-4229-959C-EC875D1B989D}" dt="2022-11-28T07:42:57.002" v="112"/>
          <ac:spMkLst>
            <pc:docMk/>
            <pc:sldMk cId="646940039" sldId="282"/>
            <ac:spMk id="3" creationId="{B560AC29-C46D-9F8E-B708-0421F808F1EF}"/>
          </ac:spMkLst>
        </pc:spChg>
        <pc:spChg chg="mod">
          <ac:chgData name="Gargi Ghosh" userId="618cdd68-5c0e-421d-b176-ee98703dd0d0" providerId="ADAL" clId="{CE386A3C-98A3-4229-959C-EC875D1B989D}" dt="2022-11-28T06:45:18.809" v="33"/>
          <ac:spMkLst>
            <pc:docMk/>
            <pc:sldMk cId="646940039" sldId="282"/>
            <ac:spMk id="4" creationId="{5EB18C44-0A23-C92C-8693-1C61B5EA5F28}"/>
          </ac:spMkLst>
        </pc:spChg>
        <pc:spChg chg="add del mod">
          <ac:chgData name="Gargi Ghosh" userId="618cdd68-5c0e-421d-b176-ee98703dd0d0" providerId="ADAL" clId="{CE386A3C-98A3-4229-959C-EC875D1B989D}" dt="2022-11-28T07:48:39.382" v="113" actId="931"/>
          <ac:spMkLst>
            <pc:docMk/>
            <pc:sldMk cId="646940039" sldId="282"/>
            <ac:spMk id="5" creationId="{A5B9A51C-A523-0EEE-DB49-D730F74C49D6}"/>
          </ac:spMkLst>
        </pc:spChg>
        <pc:picChg chg="del">
          <ac:chgData name="Gargi Ghosh" userId="618cdd68-5c0e-421d-b176-ee98703dd0d0" providerId="ADAL" clId="{CE386A3C-98A3-4229-959C-EC875D1B989D}" dt="2022-11-28T06:43:08.670" v="18" actId="478"/>
          <ac:picMkLst>
            <pc:docMk/>
            <pc:sldMk cId="646940039" sldId="282"/>
            <ac:picMk id="6" creationId="{59A03B01-8BC6-73D9-F482-39EB72894878}"/>
          </ac:picMkLst>
        </pc:picChg>
        <pc:picChg chg="add mod ord">
          <ac:chgData name="Gargi Ghosh" userId="618cdd68-5c0e-421d-b176-ee98703dd0d0" providerId="ADAL" clId="{CE386A3C-98A3-4229-959C-EC875D1B989D}" dt="2022-11-28T07:48:42.672" v="116" actId="962"/>
          <ac:picMkLst>
            <pc:docMk/>
            <pc:sldMk cId="646940039" sldId="282"/>
            <ac:picMk id="8" creationId="{0D2D5C1B-A0EF-7D53-8503-82B2FB537880}"/>
          </ac:picMkLst>
        </pc:picChg>
      </pc:sldChg>
      <pc:sldChg chg="addSp delSp modSp mod">
        <pc:chgData name="Gargi Ghosh" userId="618cdd68-5c0e-421d-b176-ee98703dd0d0" providerId="ADAL" clId="{CE386A3C-98A3-4229-959C-EC875D1B989D}" dt="2022-11-28T07:57:42.321" v="121" actId="962"/>
        <pc:sldMkLst>
          <pc:docMk/>
          <pc:sldMk cId="3591575432" sldId="283"/>
        </pc:sldMkLst>
        <pc:spChg chg="mod">
          <ac:chgData name="Gargi Ghosh" userId="618cdd68-5c0e-421d-b176-ee98703dd0d0" providerId="ADAL" clId="{CE386A3C-98A3-4229-959C-EC875D1B989D}" dt="2022-11-28T07:49:16.292" v="117"/>
          <ac:spMkLst>
            <pc:docMk/>
            <pc:sldMk cId="3591575432" sldId="283"/>
            <ac:spMk id="3" creationId="{72694941-98A0-B384-F615-1F3FD0049BDB}"/>
          </ac:spMkLst>
        </pc:spChg>
        <pc:spChg chg="add del mod">
          <ac:chgData name="Gargi Ghosh" userId="618cdd68-5c0e-421d-b176-ee98703dd0d0" providerId="ADAL" clId="{CE386A3C-98A3-4229-959C-EC875D1B989D}" dt="2022-11-28T07:57:40.026" v="118" actId="931"/>
          <ac:spMkLst>
            <pc:docMk/>
            <pc:sldMk cId="3591575432" sldId="283"/>
            <ac:spMk id="5" creationId="{00B7E95C-A32A-BD3E-16DD-9147504A07AD}"/>
          </ac:spMkLst>
        </pc:spChg>
        <pc:picChg chg="del">
          <ac:chgData name="Gargi Ghosh" userId="618cdd68-5c0e-421d-b176-ee98703dd0d0" providerId="ADAL" clId="{CE386A3C-98A3-4229-959C-EC875D1B989D}" dt="2022-11-28T06:43:06.078" v="17" actId="478"/>
          <ac:picMkLst>
            <pc:docMk/>
            <pc:sldMk cId="3591575432" sldId="283"/>
            <ac:picMk id="6" creationId="{F45E2EAF-91D4-12A2-DF37-58B1209BED26}"/>
          </ac:picMkLst>
        </pc:picChg>
        <pc:picChg chg="add mod ord">
          <ac:chgData name="Gargi Ghosh" userId="618cdd68-5c0e-421d-b176-ee98703dd0d0" providerId="ADAL" clId="{CE386A3C-98A3-4229-959C-EC875D1B989D}" dt="2022-11-28T07:57:42.321" v="121" actId="962"/>
          <ac:picMkLst>
            <pc:docMk/>
            <pc:sldMk cId="3591575432" sldId="283"/>
            <ac:picMk id="8" creationId="{25559B12-7954-ADBA-4FCD-950AC0B880A2}"/>
          </ac:picMkLst>
        </pc:picChg>
      </pc:sldChg>
      <pc:sldChg chg="addSp delSp modSp del mod">
        <pc:chgData name="Gargi Ghosh" userId="618cdd68-5c0e-421d-b176-ee98703dd0d0" providerId="ADAL" clId="{CE386A3C-98A3-4229-959C-EC875D1B989D}" dt="2022-11-28T07:58:47.661" v="122" actId="2696"/>
        <pc:sldMkLst>
          <pc:docMk/>
          <pc:sldMk cId="4196413219" sldId="284"/>
        </pc:sldMkLst>
        <pc:spChg chg="mod">
          <ac:chgData name="Gargi Ghosh" userId="618cdd68-5c0e-421d-b176-ee98703dd0d0" providerId="ADAL" clId="{CE386A3C-98A3-4229-959C-EC875D1B989D}" dt="2022-11-28T06:43:01.305" v="15" actId="20577"/>
          <ac:spMkLst>
            <pc:docMk/>
            <pc:sldMk cId="4196413219" sldId="284"/>
            <ac:spMk id="3" creationId="{131DAA6F-D79C-B590-0575-D640656EC23D}"/>
          </ac:spMkLst>
        </pc:spChg>
        <pc:spChg chg="mod">
          <ac:chgData name="Gargi Ghosh" userId="618cdd68-5c0e-421d-b176-ee98703dd0d0" providerId="ADAL" clId="{CE386A3C-98A3-4229-959C-EC875D1B989D}" dt="2022-11-28T06:45:22.856" v="34"/>
          <ac:spMkLst>
            <pc:docMk/>
            <pc:sldMk cId="4196413219" sldId="284"/>
            <ac:spMk id="4" creationId="{BD4317FD-9DAC-795C-26F5-3DC3DF6A4C74}"/>
          </ac:spMkLst>
        </pc:spChg>
        <pc:spChg chg="add mod">
          <ac:chgData name="Gargi Ghosh" userId="618cdd68-5c0e-421d-b176-ee98703dd0d0" providerId="ADAL" clId="{CE386A3C-98A3-4229-959C-EC875D1B989D}" dt="2022-11-28T06:43:04.395" v="16" actId="478"/>
          <ac:spMkLst>
            <pc:docMk/>
            <pc:sldMk cId="4196413219" sldId="284"/>
            <ac:spMk id="5" creationId="{7CF5259B-FEDF-85CC-12A1-CAE211CB92B2}"/>
          </ac:spMkLst>
        </pc:spChg>
        <pc:picChg chg="del">
          <ac:chgData name="Gargi Ghosh" userId="618cdd68-5c0e-421d-b176-ee98703dd0d0" providerId="ADAL" clId="{CE386A3C-98A3-4229-959C-EC875D1B989D}" dt="2022-11-28T06:43:04.395" v="16" actId="478"/>
          <ac:picMkLst>
            <pc:docMk/>
            <pc:sldMk cId="4196413219" sldId="284"/>
            <ac:picMk id="6" creationId="{CCF54E9A-A243-4DFE-1132-58D064E56317}"/>
          </ac:picMkLst>
        </pc:picChg>
      </pc:sldChg>
      <pc:sldMasterChg chg="modSldLayout">
        <pc:chgData name="Gargi Ghosh" userId="618cdd68-5c0e-421d-b176-ee98703dd0d0" providerId="ADAL" clId="{CE386A3C-98A3-4229-959C-EC875D1B989D}" dt="2022-11-28T06:52:14.318" v="37" actId="29295"/>
        <pc:sldMasterMkLst>
          <pc:docMk/>
          <pc:sldMasterMk cId="1867618857" sldId="2147483651"/>
        </pc:sldMasterMkLst>
        <pc:sldLayoutChg chg="modSp">
          <pc:chgData name="Gargi Ghosh" userId="618cdd68-5c0e-421d-b176-ee98703dd0d0" providerId="ADAL" clId="{CE386A3C-98A3-4229-959C-EC875D1B989D}" dt="2022-11-28T06:51:43.790" v="35" actId="14826"/>
          <pc:sldLayoutMkLst>
            <pc:docMk/>
            <pc:sldMasterMk cId="1867618857" sldId="2147483651"/>
            <pc:sldLayoutMk cId="313042061" sldId="2147483655"/>
          </pc:sldLayoutMkLst>
          <pc:picChg chg="mod">
            <ac:chgData name="Gargi Ghosh" userId="618cdd68-5c0e-421d-b176-ee98703dd0d0" providerId="ADAL" clId="{CE386A3C-98A3-4229-959C-EC875D1B989D}" dt="2022-11-28T06:51:43.790" v="35"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CE386A3C-98A3-4229-959C-EC875D1B989D}" dt="2022-11-28T06:52:14.318" v="37" actId="29295"/>
          <pc:sldLayoutMkLst>
            <pc:docMk/>
            <pc:sldMasterMk cId="1867618857" sldId="2147483651"/>
            <pc:sldLayoutMk cId="517167494" sldId="2147483668"/>
          </pc:sldLayoutMkLst>
          <pc:picChg chg="mod">
            <ac:chgData name="Gargi Ghosh" userId="618cdd68-5c0e-421d-b176-ee98703dd0d0" providerId="ADAL" clId="{CE386A3C-98A3-4229-959C-EC875D1B989D}" dt="2022-11-28T06:52:14.318" v="37"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4AC5C772-279B-473B-9C96-9DA863A6C5F3}"/>
    <pc:docChg chg="undo custSel addSld modSld modMainMaster">
      <pc:chgData name="Gargi Ghosh" userId="618cdd68-5c0e-421d-b176-ee98703dd0d0" providerId="ADAL" clId="{4AC5C772-279B-473B-9C96-9DA863A6C5F3}" dt="2022-11-25T10:48:58.633" v="573"/>
      <pc:docMkLst>
        <pc:docMk/>
      </pc:docMkLst>
      <pc:sldChg chg="modSp mod">
        <pc:chgData name="Gargi Ghosh" userId="618cdd68-5c0e-421d-b176-ee98703dd0d0" providerId="ADAL" clId="{4AC5C772-279B-473B-9C96-9DA863A6C5F3}" dt="2022-11-25T08:31:28.004" v="4" actId="20577"/>
        <pc:sldMkLst>
          <pc:docMk/>
          <pc:sldMk cId="2429983986" sldId="256"/>
        </pc:sldMkLst>
        <pc:spChg chg="mod">
          <ac:chgData name="Gargi Ghosh" userId="618cdd68-5c0e-421d-b176-ee98703dd0d0" providerId="ADAL" clId="{4AC5C772-279B-473B-9C96-9DA863A6C5F3}" dt="2022-11-25T08:31:28.004" v="4" actId="20577"/>
          <ac:spMkLst>
            <pc:docMk/>
            <pc:sldMk cId="2429983986" sldId="256"/>
            <ac:spMk id="3" creationId="{C30F3AE9-94FC-47FF-AB51-F2D15AF600B5}"/>
          </ac:spMkLst>
        </pc:spChg>
      </pc:sldChg>
      <pc:sldChg chg="addSp delSp modSp mod">
        <pc:chgData name="Gargi Ghosh" userId="618cdd68-5c0e-421d-b176-ee98703dd0d0" providerId="ADAL" clId="{4AC5C772-279B-473B-9C96-9DA863A6C5F3}" dt="2022-11-25T10:48:22.993" v="566"/>
        <pc:sldMkLst>
          <pc:docMk/>
          <pc:sldMk cId="567747832" sldId="266"/>
        </pc:sldMkLst>
        <pc:spChg chg="add del mod">
          <ac:chgData name="Gargi Ghosh" userId="618cdd68-5c0e-421d-b176-ee98703dd0d0" providerId="ADAL" clId="{4AC5C772-279B-473B-9C96-9DA863A6C5F3}" dt="2022-11-25T09:35:39.661" v="125" actId="931"/>
          <ac:spMkLst>
            <pc:docMk/>
            <pc:sldMk cId="567747832" sldId="266"/>
            <ac:spMk id="4" creationId="{22E33815-619C-D966-72FF-9F5B0223B8E3}"/>
          </ac:spMkLst>
        </pc:spChg>
        <pc:spChg chg="add mod">
          <ac:chgData name="Gargi Ghosh" userId="618cdd68-5c0e-421d-b176-ee98703dd0d0" providerId="ADAL" clId="{4AC5C772-279B-473B-9C96-9DA863A6C5F3}" dt="2022-11-25T09:33:13.145" v="124" actId="113"/>
          <ac:spMkLst>
            <pc:docMk/>
            <pc:sldMk cId="567747832" sldId="266"/>
            <ac:spMk id="5" creationId="{C49A74B4-6859-4D18-25E6-7087A83C4627}"/>
          </ac:spMkLst>
        </pc:spChg>
        <pc:spChg chg="mod">
          <ac:chgData name="Gargi Ghosh" userId="618cdd68-5c0e-421d-b176-ee98703dd0d0" providerId="ADAL" clId="{4AC5C772-279B-473B-9C96-9DA863A6C5F3}" dt="2022-11-25T09:29:55.701" v="115" actId="14100"/>
          <ac:spMkLst>
            <pc:docMk/>
            <pc:sldMk cId="567747832" sldId="266"/>
            <ac:spMk id="6" creationId="{398F04E9-8F30-759B-4232-F8200AB89227}"/>
          </ac:spMkLst>
        </pc:spChg>
        <pc:spChg chg="mod">
          <ac:chgData name="Gargi Ghosh" userId="618cdd68-5c0e-421d-b176-ee98703dd0d0" providerId="ADAL" clId="{4AC5C772-279B-473B-9C96-9DA863A6C5F3}" dt="2022-11-25T10:48:22.993" v="566"/>
          <ac:spMkLst>
            <pc:docMk/>
            <pc:sldMk cId="567747832" sldId="266"/>
            <ac:spMk id="7" creationId="{AE0CC5EC-9667-2424-899C-2502F3E7AE00}"/>
          </ac:spMkLst>
        </pc:spChg>
        <pc:picChg chg="del">
          <ac:chgData name="Gargi Ghosh" userId="618cdd68-5c0e-421d-b176-ee98703dd0d0" providerId="ADAL" clId="{4AC5C772-279B-473B-9C96-9DA863A6C5F3}" dt="2022-11-25T08:32:37.053" v="6" actId="478"/>
          <ac:picMkLst>
            <pc:docMk/>
            <pc:sldMk cId="567747832" sldId="266"/>
            <ac:picMk id="3" creationId="{4867D9B3-7910-A733-8119-BC928AE08E3C}"/>
          </ac:picMkLst>
        </pc:picChg>
        <pc:picChg chg="add mod ord modCrop">
          <ac:chgData name="Gargi Ghosh" userId="618cdd68-5c0e-421d-b176-ee98703dd0d0" providerId="ADAL" clId="{4AC5C772-279B-473B-9C96-9DA863A6C5F3}" dt="2022-11-25T09:36:01.025" v="211" actId="18131"/>
          <ac:picMkLst>
            <pc:docMk/>
            <pc:sldMk cId="567747832" sldId="266"/>
            <ac:picMk id="9" creationId="{44054CD8-F8DD-7AB5-8097-25BA1F6F6500}"/>
          </ac:picMkLst>
        </pc:picChg>
      </pc:sldChg>
      <pc:sldChg chg="addSp delSp modSp mod">
        <pc:chgData name="Gargi Ghosh" userId="618cdd68-5c0e-421d-b176-ee98703dd0d0" providerId="ADAL" clId="{4AC5C772-279B-473B-9C96-9DA863A6C5F3}" dt="2022-11-25T10:48:28.337" v="567"/>
        <pc:sldMkLst>
          <pc:docMk/>
          <pc:sldMk cId="4148010144" sldId="267"/>
        </pc:sldMkLst>
        <pc:spChg chg="mod">
          <ac:chgData name="Gargi Ghosh" userId="618cdd68-5c0e-421d-b176-ee98703dd0d0" providerId="ADAL" clId="{4AC5C772-279B-473B-9C96-9DA863A6C5F3}" dt="2022-11-25T09:36:40.987" v="218" actId="207"/>
          <ac:spMkLst>
            <pc:docMk/>
            <pc:sldMk cId="4148010144" sldId="267"/>
            <ac:spMk id="3" creationId="{78C2E674-7D25-97EB-82A7-14DC994F3F04}"/>
          </ac:spMkLst>
        </pc:spChg>
        <pc:spChg chg="mod">
          <ac:chgData name="Gargi Ghosh" userId="618cdd68-5c0e-421d-b176-ee98703dd0d0" providerId="ADAL" clId="{4AC5C772-279B-473B-9C96-9DA863A6C5F3}" dt="2022-11-25T10:48:28.337" v="567"/>
          <ac:spMkLst>
            <pc:docMk/>
            <pc:sldMk cId="4148010144" sldId="267"/>
            <ac:spMk id="4" creationId="{948FA0CE-3498-5B3C-EC1E-22D65648E408}"/>
          </ac:spMkLst>
        </pc:spChg>
        <pc:spChg chg="add del mod">
          <ac:chgData name="Gargi Ghosh" userId="618cdd68-5c0e-421d-b176-ee98703dd0d0" providerId="ADAL" clId="{4AC5C772-279B-473B-9C96-9DA863A6C5F3}" dt="2022-11-25T10:07:39.257" v="219" actId="931"/>
          <ac:spMkLst>
            <pc:docMk/>
            <pc:sldMk cId="4148010144" sldId="267"/>
            <ac:spMk id="5" creationId="{91D9519E-8359-C13B-5AC4-90E48D334911}"/>
          </ac:spMkLst>
        </pc:spChg>
        <pc:picChg chg="del">
          <ac:chgData name="Gargi Ghosh" userId="618cdd68-5c0e-421d-b176-ee98703dd0d0" providerId="ADAL" clId="{4AC5C772-279B-473B-9C96-9DA863A6C5F3}" dt="2022-11-25T08:32:38.534" v="7" actId="478"/>
          <ac:picMkLst>
            <pc:docMk/>
            <pc:sldMk cId="4148010144" sldId="267"/>
            <ac:picMk id="6" creationId="{86368118-BDA3-2D53-18CA-31B8B1ED92D5}"/>
          </ac:picMkLst>
        </pc:picChg>
        <pc:picChg chg="add mod ord">
          <ac:chgData name="Gargi Ghosh" userId="618cdd68-5c0e-421d-b176-ee98703dd0d0" providerId="ADAL" clId="{4AC5C772-279B-473B-9C96-9DA863A6C5F3}" dt="2022-11-25T10:07:42.838" v="222" actId="962"/>
          <ac:picMkLst>
            <pc:docMk/>
            <pc:sldMk cId="4148010144" sldId="267"/>
            <ac:picMk id="8" creationId="{7FCDD5D6-01C6-18FE-A54F-85275291F335}"/>
          </ac:picMkLst>
        </pc:picChg>
      </pc:sldChg>
      <pc:sldChg chg="addSp delSp modSp mod">
        <pc:chgData name="Gargi Ghosh" userId="618cdd68-5c0e-421d-b176-ee98703dd0d0" providerId="ADAL" clId="{4AC5C772-279B-473B-9C96-9DA863A6C5F3}" dt="2022-11-25T10:48:36.463" v="568"/>
        <pc:sldMkLst>
          <pc:docMk/>
          <pc:sldMk cId="2332060171" sldId="270"/>
        </pc:sldMkLst>
        <pc:spChg chg="mod">
          <ac:chgData name="Gargi Ghosh" userId="618cdd68-5c0e-421d-b176-ee98703dd0d0" providerId="ADAL" clId="{4AC5C772-279B-473B-9C96-9DA863A6C5F3}" dt="2022-11-25T10:09:48.241" v="245" actId="113"/>
          <ac:spMkLst>
            <pc:docMk/>
            <pc:sldMk cId="2332060171" sldId="270"/>
            <ac:spMk id="3" creationId="{842CE09E-1CD1-2263-81CE-11820D3D9782}"/>
          </ac:spMkLst>
        </pc:spChg>
        <pc:spChg chg="mod">
          <ac:chgData name="Gargi Ghosh" userId="618cdd68-5c0e-421d-b176-ee98703dd0d0" providerId="ADAL" clId="{4AC5C772-279B-473B-9C96-9DA863A6C5F3}" dt="2022-11-25T10:48:36.463" v="568"/>
          <ac:spMkLst>
            <pc:docMk/>
            <pc:sldMk cId="2332060171" sldId="270"/>
            <ac:spMk id="4" creationId="{887F9B29-2CF1-948D-0558-CCB105975E1B}"/>
          </ac:spMkLst>
        </pc:spChg>
        <pc:spChg chg="add del mod">
          <ac:chgData name="Gargi Ghosh" userId="618cdd68-5c0e-421d-b176-ee98703dd0d0" providerId="ADAL" clId="{4AC5C772-279B-473B-9C96-9DA863A6C5F3}" dt="2022-11-25T10:13:42.259" v="246" actId="931"/>
          <ac:spMkLst>
            <pc:docMk/>
            <pc:sldMk cId="2332060171" sldId="270"/>
            <ac:spMk id="6" creationId="{7233CD34-4C2F-793E-86A3-20E1954D7B3C}"/>
          </ac:spMkLst>
        </pc:spChg>
        <pc:picChg chg="del">
          <ac:chgData name="Gargi Ghosh" userId="618cdd68-5c0e-421d-b176-ee98703dd0d0" providerId="ADAL" clId="{4AC5C772-279B-473B-9C96-9DA863A6C5F3}" dt="2022-11-25T08:32:40.114" v="8" actId="478"/>
          <ac:picMkLst>
            <pc:docMk/>
            <pc:sldMk cId="2332060171" sldId="270"/>
            <ac:picMk id="5" creationId="{6CD90EFE-597E-8A37-8D59-45B79CF13D7E}"/>
          </ac:picMkLst>
        </pc:picChg>
        <pc:picChg chg="add mod ord modCrop">
          <ac:chgData name="Gargi Ghosh" userId="618cdd68-5c0e-421d-b176-ee98703dd0d0" providerId="ADAL" clId="{4AC5C772-279B-473B-9C96-9DA863A6C5F3}" dt="2022-11-25T10:13:58.012" v="274" actId="18131"/>
          <ac:picMkLst>
            <pc:docMk/>
            <pc:sldMk cId="2332060171" sldId="270"/>
            <ac:picMk id="8" creationId="{05696BFA-C7E9-19E2-FCB9-674F6A24417F}"/>
          </ac:picMkLst>
        </pc:picChg>
      </pc:sldChg>
      <pc:sldChg chg="addSp delSp modSp mod">
        <pc:chgData name="Gargi Ghosh" userId="618cdd68-5c0e-421d-b176-ee98703dd0d0" providerId="ADAL" clId="{4AC5C772-279B-473B-9C96-9DA863A6C5F3}" dt="2022-11-25T10:48:15.563" v="565"/>
        <pc:sldMkLst>
          <pc:docMk/>
          <pc:sldMk cId="1441642399" sldId="274"/>
        </pc:sldMkLst>
        <pc:spChg chg="mod">
          <ac:chgData name="Gargi Ghosh" userId="618cdd68-5c0e-421d-b176-ee98703dd0d0" providerId="ADAL" clId="{4AC5C772-279B-473B-9C96-9DA863A6C5F3}" dt="2022-11-25T09:21:15.970" v="61"/>
          <ac:spMkLst>
            <pc:docMk/>
            <pc:sldMk cId="1441642399" sldId="274"/>
            <ac:spMk id="3" creationId="{3BDC59C0-5868-4378-244B-147809AED1C3}"/>
          </ac:spMkLst>
        </pc:spChg>
        <pc:spChg chg="mod">
          <ac:chgData name="Gargi Ghosh" userId="618cdd68-5c0e-421d-b176-ee98703dd0d0" providerId="ADAL" clId="{4AC5C772-279B-473B-9C96-9DA863A6C5F3}" dt="2022-11-25T10:48:15.563" v="565"/>
          <ac:spMkLst>
            <pc:docMk/>
            <pc:sldMk cId="1441642399" sldId="274"/>
            <ac:spMk id="4" creationId="{429AFA4F-E116-E904-DF86-D0B12876A697}"/>
          </ac:spMkLst>
        </pc:spChg>
        <pc:spChg chg="add del mod">
          <ac:chgData name="Gargi Ghosh" userId="618cdd68-5c0e-421d-b176-ee98703dd0d0" providerId="ADAL" clId="{4AC5C772-279B-473B-9C96-9DA863A6C5F3}" dt="2022-11-25T09:28:22.813" v="62" actId="931"/>
          <ac:spMkLst>
            <pc:docMk/>
            <pc:sldMk cId="1441642399" sldId="274"/>
            <ac:spMk id="6" creationId="{0C3FBC2D-D698-32F6-ECE1-A7361CFAE8C6}"/>
          </ac:spMkLst>
        </pc:spChg>
        <pc:picChg chg="del">
          <ac:chgData name="Gargi Ghosh" userId="618cdd68-5c0e-421d-b176-ee98703dd0d0" providerId="ADAL" clId="{4AC5C772-279B-473B-9C96-9DA863A6C5F3}" dt="2022-11-25T08:32:34.269" v="5" actId="478"/>
          <ac:picMkLst>
            <pc:docMk/>
            <pc:sldMk cId="1441642399" sldId="274"/>
            <ac:picMk id="5" creationId="{FA9BEAC4-E28F-8D09-93F9-2A3D90E7FD1F}"/>
          </ac:picMkLst>
        </pc:picChg>
        <pc:picChg chg="add mod ord modCrop">
          <ac:chgData name="Gargi Ghosh" userId="618cdd68-5c0e-421d-b176-ee98703dd0d0" providerId="ADAL" clId="{4AC5C772-279B-473B-9C96-9DA863A6C5F3}" dt="2022-11-25T09:28:32.910" v="99" actId="167"/>
          <ac:picMkLst>
            <pc:docMk/>
            <pc:sldMk cId="1441642399" sldId="274"/>
            <ac:picMk id="8" creationId="{BB31A416-BE7A-344A-B29A-CF48A1863618}"/>
          </ac:picMkLst>
        </pc:picChg>
      </pc:sldChg>
      <pc:sldChg chg="addSp delSp modSp mod">
        <pc:chgData name="Gargi Ghosh" userId="618cdd68-5c0e-421d-b176-ee98703dd0d0" providerId="ADAL" clId="{4AC5C772-279B-473B-9C96-9DA863A6C5F3}" dt="2022-11-25T10:48:08.430" v="564" actId="113"/>
        <pc:sldMkLst>
          <pc:docMk/>
          <pc:sldMk cId="4087294347" sldId="280"/>
        </pc:sldMkLst>
        <pc:spChg chg="mod">
          <ac:chgData name="Gargi Ghosh" userId="618cdd68-5c0e-421d-b176-ee98703dd0d0" providerId="ADAL" clId="{4AC5C772-279B-473B-9C96-9DA863A6C5F3}" dt="2022-11-25T09:17:30.440" v="20"/>
          <ac:spMkLst>
            <pc:docMk/>
            <pc:sldMk cId="4087294347" sldId="280"/>
            <ac:spMk id="3" creationId="{96E35FC0-4D62-2ED1-9870-34B1C19FC403}"/>
          </ac:spMkLst>
        </pc:spChg>
        <pc:spChg chg="mod">
          <ac:chgData name="Gargi Ghosh" userId="618cdd68-5c0e-421d-b176-ee98703dd0d0" providerId="ADAL" clId="{4AC5C772-279B-473B-9C96-9DA863A6C5F3}" dt="2022-11-25T10:48:08.430" v="564" actId="113"/>
          <ac:spMkLst>
            <pc:docMk/>
            <pc:sldMk cId="4087294347" sldId="280"/>
            <ac:spMk id="4" creationId="{A583031E-9E78-9FF4-C894-AEE236CE3FDE}"/>
          </ac:spMkLst>
        </pc:spChg>
        <pc:spChg chg="add del mod">
          <ac:chgData name="Gargi Ghosh" userId="618cdd68-5c0e-421d-b176-ee98703dd0d0" providerId="ADAL" clId="{4AC5C772-279B-473B-9C96-9DA863A6C5F3}" dt="2022-11-25T09:20:18.907" v="21" actId="931"/>
          <ac:spMkLst>
            <pc:docMk/>
            <pc:sldMk cId="4087294347" sldId="280"/>
            <ac:spMk id="5" creationId="{D706A46F-93D8-7C94-2318-E3BB767A188C}"/>
          </ac:spMkLst>
        </pc:spChg>
        <pc:picChg chg="add mod ord modCrop">
          <ac:chgData name="Gargi Ghosh" userId="618cdd68-5c0e-421d-b176-ee98703dd0d0" providerId="ADAL" clId="{4AC5C772-279B-473B-9C96-9DA863A6C5F3}" dt="2022-11-25T09:20:37.400" v="60" actId="167"/>
          <ac:picMkLst>
            <pc:docMk/>
            <pc:sldMk cId="4087294347" sldId="280"/>
            <ac:picMk id="7" creationId="{20D6C468-1210-EA46-EF33-03FA7363F694}"/>
          </ac:picMkLst>
        </pc:picChg>
        <pc:picChg chg="del">
          <ac:chgData name="Gargi Ghosh" userId="618cdd68-5c0e-421d-b176-ee98703dd0d0" providerId="ADAL" clId="{4AC5C772-279B-473B-9C96-9DA863A6C5F3}" dt="2022-11-25T08:37:40.074" v="17" actId="478"/>
          <ac:picMkLst>
            <pc:docMk/>
            <pc:sldMk cId="4087294347" sldId="280"/>
            <ac:picMk id="10" creationId="{BE8937A1-6239-D6C5-BB45-6FCA2C5F4CBD}"/>
          </ac:picMkLst>
        </pc:picChg>
      </pc:sldChg>
      <pc:sldChg chg="addSp delSp modSp mod">
        <pc:chgData name="Gargi Ghosh" userId="618cdd68-5c0e-421d-b176-ee98703dd0d0" providerId="ADAL" clId="{4AC5C772-279B-473B-9C96-9DA863A6C5F3}" dt="2022-11-25T10:48:40.488" v="569"/>
        <pc:sldMkLst>
          <pc:docMk/>
          <pc:sldMk cId="1465773121" sldId="281"/>
        </pc:sldMkLst>
        <pc:spChg chg="mod">
          <ac:chgData name="Gargi Ghosh" userId="618cdd68-5c0e-421d-b176-ee98703dd0d0" providerId="ADAL" clId="{4AC5C772-279B-473B-9C96-9DA863A6C5F3}" dt="2022-11-25T10:14:49.846" v="279" actId="11"/>
          <ac:spMkLst>
            <pc:docMk/>
            <pc:sldMk cId="1465773121" sldId="281"/>
            <ac:spMk id="3" creationId="{D1AD5699-EE78-5288-D6D6-A97C8D7BE4C8}"/>
          </ac:spMkLst>
        </pc:spChg>
        <pc:spChg chg="mod">
          <ac:chgData name="Gargi Ghosh" userId="618cdd68-5c0e-421d-b176-ee98703dd0d0" providerId="ADAL" clId="{4AC5C772-279B-473B-9C96-9DA863A6C5F3}" dt="2022-11-25T10:48:40.488" v="569"/>
          <ac:spMkLst>
            <pc:docMk/>
            <pc:sldMk cId="1465773121" sldId="281"/>
            <ac:spMk id="4" creationId="{3CF8235D-A634-EF24-F989-51B7EC50E1A4}"/>
          </ac:spMkLst>
        </pc:spChg>
        <pc:spChg chg="add del mod">
          <ac:chgData name="Gargi Ghosh" userId="618cdd68-5c0e-421d-b176-ee98703dd0d0" providerId="ADAL" clId="{4AC5C772-279B-473B-9C96-9DA863A6C5F3}" dt="2022-11-25T10:17:40.130" v="280" actId="931"/>
          <ac:spMkLst>
            <pc:docMk/>
            <pc:sldMk cId="1465773121" sldId="281"/>
            <ac:spMk id="5" creationId="{34E31DEC-EE82-A58F-034E-53BA7C3F2CCF}"/>
          </ac:spMkLst>
        </pc:spChg>
        <pc:picChg chg="del">
          <ac:chgData name="Gargi Ghosh" userId="618cdd68-5c0e-421d-b176-ee98703dd0d0" providerId="ADAL" clId="{4AC5C772-279B-473B-9C96-9DA863A6C5F3}" dt="2022-11-25T08:32:41.424" v="9" actId="478"/>
          <ac:picMkLst>
            <pc:docMk/>
            <pc:sldMk cId="1465773121" sldId="281"/>
            <ac:picMk id="6" creationId="{546CFC7D-571A-0A31-DC68-7FCC021F8AEE}"/>
          </ac:picMkLst>
        </pc:picChg>
        <pc:picChg chg="add mod ord modCrop">
          <ac:chgData name="Gargi Ghosh" userId="618cdd68-5c0e-421d-b176-ee98703dd0d0" providerId="ADAL" clId="{4AC5C772-279B-473B-9C96-9DA863A6C5F3}" dt="2022-11-25T10:17:56.777" v="301" actId="18131"/>
          <ac:picMkLst>
            <pc:docMk/>
            <pc:sldMk cId="1465773121" sldId="281"/>
            <ac:picMk id="8" creationId="{DDDA5DF9-B67E-252F-FBC1-CDB48D5AD2A1}"/>
          </ac:picMkLst>
        </pc:picChg>
      </pc:sldChg>
      <pc:sldChg chg="addSp delSp modSp mod">
        <pc:chgData name="Gargi Ghosh" userId="618cdd68-5c0e-421d-b176-ee98703dd0d0" providerId="ADAL" clId="{4AC5C772-279B-473B-9C96-9DA863A6C5F3}" dt="2022-11-25T10:48:44.692" v="570"/>
        <pc:sldMkLst>
          <pc:docMk/>
          <pc:sldMk cId="646940039" sldId="282"/>
        </pc:sldMkLst>
        <pc:spChg chg="mod">
          <ac:chgData name="Gargi Ghosh" userId="618cdd68-5c0e-421d-b176-ee98703dd0d0" providerId="ADAL" clId="{4AC5C772-279B-473B-9C96-9DA863A6C5F3}" dt="2022-11-25T10:18:47.396" v="306" actId="207"/>
          <ac:spMkLst>
            <pc:docMk/>
            <pc:sldMk cId="646940039" sldId="282"/>
            <ac:spMk id="3" creationId="{B560AC29-C46D-9F8E-B708-0421F808F1EF}"/>
          </ac:spMkLst>
        </pc:spChg>
        <pc:spChg chg="mod">
          <ac:chgData name="Gargi Ghosh" userId="618cdd68-5c0e-421d-b176-ee98703dd0d0" providerId="ADAL" clId="{4AC5C772-279B-473B-9C96-9DA863A6C5F3}" dt="2022-11-25T10:48:44.692" v="570"/>
          <ac:spMkLst>
            <pc:docMk/>
            <pc:sldMk cId="646940039" sldId="282"/>
            <ac:spMk id="4" creationId="{5EB18C44-0A23-C92C-8693-1C61B5EA5F28}"/>
          </ac:spMkLst>
        </pc:spChg>
        <pc:spChg chg="add del mod">
          <ac:chgData name="Gargi Ghosh" userId="618cdd68-5c0e-421d-b176-ee98703dd0d0" providerId="ADAL" clId="{4AC5C772-279B-473B-9C96-9DA863A6C5F3}" dt="2022-11-25T10:24:38.485" v="307" actId="931"/>
          <ac:spMkLst>
            <pc:docMk/>
            <pc:sldMk cId="646940039" sldId="282"/>
            <ac:spMk id="5" creationId="{7B6A3597-37C4-8189-0F1B-6A2323948B9B}"/>
          </ac:spMkLst>
        </pc:spChg>
        <pc:picChg chg="del">
          <ac:chgData name="Gargi Ghosh" userId="618cdd68-5c0e-421d-b176-ee98703dd0d0" providerId="ADAL" clId="{4AC5C772-279B-473B-9C96-9DA863A6C5F3}" dt="2022-11-25T08:32:43.074" v="10" actId="478"/>
          <ac:picMkLst>
            <pc:docMk/>
            <pc:sldMk cId="646940039" sldId="282"/>
            <ac:picMk id="6" creationId="{8F13ACC1-0067-8641-4198-90B4D3543C53}"/>
          </ac:picMkLst>
        </pc:picChg>
        <pc:picChg chg="add mod ord modCrop">
          <ac:chgData name="Gargi Ghosh" userId="618cdd68-5c0e-421d-b176-ee98703dd0d0" providerId="ADAL" clId="{4AC5C772-279B-473B-9C96-9DA863A6C5F3}" dt="2022-11-25T10:24:56.897" v="364" actId="18131"/>
          <ac:picMkLst>
            <pc:docMk/>
            <pc:sldMk cId="646940039" sldId="282"/>
            <ac:picMk id="8" creationId="{418C9CA1-0BB8-5004-2344-838443E893B9}"/>
          </ac:picMkLst>
        </pc:picChg>
      </pc:sldChg>
      <pc:sldChg chg="addSp delSp modSp mod">
        <pc:chgData name="Gargi Ghosh" userId="618cdd68-5c0e-421d-b176-ee98703dd0d0" providerId="ADAL" clId="{4AC5C772-279B-473B-9C96-9DA863A6C5F3}" dt="2022-11-25T10:48:49.483" v="571"/>
        <pc:sldMkLst>
          <pc:docMk/>
          <pc:sldMk cId="3591575432" sldId="283"/>
        </pc:sldMkLst>
        <pc:spChg chg="mod">
          <ac:chgData name="Gargi Ghosh" userId="618cdd68-5c0e-421d-b176-ee98703dd0d0" providerId="ADAL" clId="{4AC5C772-279B-473B-9C96-9DA863A6C5F3}" dt="2022-11-25T10:25:43.399" v="370" actId="11"/>
          <ac:spMkLst>
            <pc:docMk/>
            <pc:sldMk cId="3591575432" sldId="283"/>
            <ac:spMk id="3" creationId="{72694941-98A0-B384-F615-1F3FD0049BDB}"/>
          </ac:spMkLst>
        </pc:spChg>
        <pc:spChg chg="mod">
          <ac:chgData name="Gargi Ghosh" userId="618cdd68-5c0e-421d-b176-ee98703dd0d0" providerId="ADAL" clId="{4AC5C772-279B-473B-9C96-9DA863A6C5F3}" dt="2022-11-25T10:48:49.483" v="571"/>
          <ac:spMkLst>
            <pc:docMk/>
            <pc:sldMk cId="3591575432" sldId="283"/>
            <ac:spMk id="4" creationId="{50663B96-B9C4-D388-A47B-10F4F9B01C5F}"/>
          </ac:spMkLst>
        </pc:spChg>
        <pc:spChg chg="add del mod">
          <ac:chgData name="Gargi Ghosh" userId="618cdd68-5c0e-421d-b176-ee98703dd0d0" providerId="ADAL" clId="{4AC5C772-279B-473B-9C96-9DA863A6C5F3}" dt="2022-11-25T10:29:34.043" v="371" actId="931"/>
          <ac:spMkLst>
            <pc:docMk/>
            <pc:sldMk cId="3591575432" sldId="283"/>
            <ac:spMk id="5" creationId="{498EB4DF-27C4-02BE-E0CF-59D7B7FB79B2}"/>
          </ac:spMkLst>
        </pc:spChg>
        <pc:spChg chg="add del mod">
          <ac:chgData name="Gargi Ghosh" userId="618cdd68-5c0e-421d-b176-ee98703dd0d0" providerId="ADAL" clId="{4AC5C772-279B-473B-9C96-9DA863A6C5F3}" dt="2022-11-25T10:30:51.462" v="375" actId="931"/>
          <ac:spMkLst>
            <pc:docMk/>
            <pc:sldMk cId="3591575432" sldId="283"/>
            <ac:spMk id="10" creationId="{5B85B690-0791-7CE7-E3C4-3176758B4065}"/>
          </ac:spMkLst>
        </pc:spChg>
        <pc:picChg chg="del">
          <ac:chgData name="Gargi Ghosh" userId="618cdd68-5c0e-421d-b176-ee98703dd0d0" providerId="ADAL" clId="{4AC5C772-279B-473B-9C96-9DA863A6C5F3}" dt="2022-11-25T08:32:45.244" v="11" actId="478"/>
          <ac:picMkLst>
            <pc:docMk/>
            <pc:sldMk cId="3591575432" sldId="283"/>
            <ac:picMk id="6" creationId="{9B12D1EE-6A05-C7A3-059F-94E8BECF53B2}"/>
          </ac:picMkLst>
        </pc:picChg>
        <pc:picChg chg="add del mod">
          <ac:chgData name="Gargi Ghosh" userId="618cdd68-5c0e-421d-b176-ee98703dd0d0" providerId="ADAL" clId="{4AC5C772-279B-473B-9C96-9DA863A6C5F3}" dt="2022-11-25T10:30:46.628" v="374" actId="478"/>
          <ac:picMkLst>
            <pc:docMk/>
            <pc:sldMk cId="3591575432" sldId="283"/>
            <ac:picMk id="8" creationId="{CCD03BD5-9236-5E9D-4C3D-E5B0C3061E06}"/>
          </ac:picMkLst>
        </pc:picChg>
        <pc:picChg chg="add mod ord modCrop">
          <ac:chgData name="Gargi Ghosh" userId="618cdd68-5c0e-421d-b176-ee98703dd0d0" providerId="ADAL" clId="{4AC5C772-279B-473B-9C96-9DA863A6C5F3}" dt="2022-11-25T10:31:20.752" v="507" actId="18131"/>
          <ac:picMkLst>
            <pc:docMk/>
            <pc:sldMk cId="3591575432" sldId="283"/>
            <ac:picMk id="12" creationId="{C4DF3067-2512-04BC-6F97-B88B05E32307}"/>
          </ac:picMkLst>
        </pc:picChg>
      </pc:sldChg>
      <pc:sldChg chg="addSp delSp modSp mod">
        <pc:chgData name="Gargi Ghosh" userId="618cdd68-5c0e-421d-b176-ee98703dd0d0" providerId="ADAL" clId="{4AC5C772-279B-473B-9C96-9DA863A6C5F3}" dt="2022-11-25T10:48:54.253" v="572"/>
        <pc:sldMkLst>
          <pc:docMk/>
          <pc:sldMk cId="4196413219" sldId="284"/>
        </pc:sldMkLst>
        <pc:spChg chg="mod">
          <ac:chgData name="Gargi Ghosh" userId="618cdd68-5c0e-421d-b176-ee98703dd0d0" providerId="ADAL" clId="{4AC5C772-279B-473B-9C96-9DA863A6C5F3}" dt="2022-11-25T10:32:20.794" v="512" actId="11"/>
          <ac:spMkLst>
            <pc:docMk/>
            <pc:sldMk cId="4196413219" sldId="284"/>
            <ac:spMk id="3" creationId="{131DAA6F-D79C-B590-0575-D640656EC23D}"/>
          </ac:spMkLst>
        </pc:spChg>
        <pc:spChg chg="mod">
          <ac:chgData name="Gargi Ghosh" userId="618cdd68-5c0e-421d-b176-ee98703dd0d0" providerId="ADAL" clId="{4AC5C772-279B-473B-9C96-9DA863A6C5F3}" dt="2022-11-25T10:48:54.253" v="572"/>
          <ac:spMkLst>
            <pc:docMk/>
            <pc:sldMk cId="4196413219" sldId="284"/>
            <ac:spMk id="4" creationId="{BD4317FD-9DAC-795C-26F5-3DC3DF6A4C74}"/>
          </ac:spMkLst>
        </pc:spChg>
        <pc:spChg chg="add del mod">
          <ac:chgData name="Gargi Ghosh" userId="618cdd68-5c0e-421d-b176-ee98703dd0d0" providerId="ADAL" clId="{4AC5C772-279B-473B-9C96-9DA863A6C5F3}" dt="2022-11-25T10:39:29.098" v="513" actId="931"/>
          <ac:spMkLst>
            <pc:docMk/>
            <pc:sldMk cId="4196413219" sldId="284"/>
            <ac:spMk id="5" creationId="{750010D4-8651-BF99-8C2E-93BD97FAAFBE}"/>
          </ac:spMkLst>
        </pc:spChg>
        <pc:picChg chg="del">
          <ac:chgData name="Gargi Ghosh" userId="618cdd68-5c0e-421d-b176-ee98703dd0d0" providerId="ADAL" clId="{4AC5C772-279B-473B-9C96-9DA863A6C5F3}" dt="2022-11-25T08:32:49.404" v="12" actId="478"/>
          <ac:picMkLst>
            <pc:docMk/>
            <pc:sldMk cId="4196413219" sldId="284"/>
            <ac:picMk id="6" creationId="{818CB292-AF9A-CBE6-ADED-48D77E3F251D}"/>
          </ac:picMkLst>
        </pc:picChg>
        <pc:picChg chg="add mod ord modCrop">
          <ac:chgData name="Gargi Ghosh" userId="618cdd68-5c0e-421d-b176-ee98703dd0d0" providerId="ADAL" clId="{4AC5C772-279B-473B-9C96-9DA863A6C5F3}" dt="2022-11-25T10:39:42.925" v="543" actId="18131"/>
          <ac:picMkLst>
            <pc:docMk/>
            <pc:sldMk cId="4196413219" sldId="284"/>
            <ac:picMk id="8" creationId="{CB22D89A-01D6-EFED-49AC-21D7DEC8B3B1}"/>
          </ac:picMkLst>
        </pc:picChg>
      </pc:sldChg>
      <pc:sldChg chg="addSp delSp modSp new mod">
        <pc:chgData name="Gargi Ghosh" userId="618cdd68-5c0e-421d-b176-ee98703dd0d0" providerId="ADAL" clId="{4AC5C772-279B-473B-9C96-9DA863A6C5F3}" dt="2022-11-25T10:48:58.633" v="573"/>
        <pc:sldMkLst>
          <pc:docMk/>
          <pc:sldMk cId="3391328148" sldId="285"/>
        </pc:sldMkLst>
        <pc:spChg chg="del">
          <ac:chgData name="Gargi Ghosh" userId="618cdd68-5c0e-421d-b176-ee98703dd0d0" providerId="ADAL" clId="{4AC5C772-279B-473B-9C96-9DA863A6C5F3}" dt="2022-11-25T10:44:17.417" v="551" actId="931"/>
          <ac:spMkLst>
            <pc:docMk/>
            <pc:sldMk cId="3391328148" sldId="285"/>
            <ac:spMk id="2" creationId="{FE1B10C9-1949-7F29-DB46-B6FAA8E3345A}"/>
          </ac:spMkLst>
        </pc:spChg>
        <pc:spChg chg="mod">
          <ac:chgData name="Gargi Ghosh" userId="618cdd68-5c0e-421d-b176-ee98703dd0d0" providerId="ADAL" clId="{4AC5C772-279B-473B-9C96-9DA863A6C5F3}" dt="2022-11-25T10:40:47.838" v="550" actId="14100"/>
          <ac:spMkLst>
            <pc:docMk/>
            <pc:sldMk cId="3391328148" sldId="285"/>
            <ac:spMk id="3" creationId="{32FD0315-1CFD-3B0E-116A-F1AB05E62C95}"/>
          </ac:spMkLst>
        </pc:spChg>
        <pc:spChg chg="mod">
          <ac:chgData name="Gargi Ghosh" userId="618cdd68-5c0e-421d-b176-ee98703dd0d0" providerId="ADAL" clId="{4AC5C772-279B-473B-9C96-9DA863A6C5F3}" dt="2022-11-25T10:48:58.633" v="573"/>
          <ac:spMkLst>
            <pc:docMk/>
            <pc:sldMk cId="3391328148" sldId="285"/>
            <ac:spMk id="4" creationId="{59B673AE-86BD-43B7-3B85-F4BC8F478A7A}"/>
          </ac:spMkLst>
        </pc:spChg>
        <pc:spChg chg="add del mod">
          <ac:chgData name="Gargi Ghosh" userId="618cdd68-5c0e-421d-b176-ee98703dd0d0" providerId="ADAL" clId="{4AC5C772-279B-473B-9C96-9DA863A6C5F3}" dt="2022-11-25T10:45:28.174" v="555" actId="931"/>
          <ac:spMkLst>
            <pc:docMk/>
            <pc:sldMk cId="3391328148" sldId="285"/>
            <ac:spMk id="8" creationId="{058A909C-0ABD-7EF0-7FF7-26A79669C1DA}"/>
          </ac:spMkLst>
        </pc:spChg>
        <pc:spChg chg="add del mod">
          <ac:chgData name="Gargi Ghosh" userId="618cdd68-5c0e-421d-b176-ee98703dd0d0" providerId="ADAL" clId="{4AC5C772-279B-473B-9C96-9DA863A6C5F3}" dt="2022-11-25T10:47:42.057" v="559" actId="931"/>
          <ac:spMkLst>
            <pc:docMk/>
            <pc:sldMk cId="3391328148" sldId="285"/>
            <ac:spMk id="12" creationId="{C1BE43BB-4C4D-DC58-BF4F-4ACFEE3F24A9}"/>
          </ac:spMkLst>
        </pc:spChg>
        <pc:picChg chg="add del mod">
          <ac:chgData name="Gargi Ghosh" userId="618cdd68-5c0e-421d-b176-ee98703dd0d0" providerId="ADAL" clId="{4AC5C772-279B-473B-9C96-9DA863A6C5F3}" dt="2022-11-25T10:44:23.155" v="554" actId="478"/>
          <ac:picMkLst>
            <pc:docMk/>
            <pc:sldMk cId="3391328148" sldId="285"/>
            <ac:picMk id="6" creationId="{BC1CE14D-C264-8708-270B-65628CB87B6A}"/>
          </ac:picMkLst>
        </pc:picChg>
        <pc:picChg chg="add del mod">
          <ac:chgData name="Gargi Ghosh" userId="618cdd68-5c0e-421d-b176-ee98703dd0d0" providerId="ADAL" clId="{4AC5C772-279B-473B-9C96-9DA863A6C5F3}" dt="2022-11-25T10:45:36.482" v="558" actId="478"/>
          <ac:picMkLst>
            <pc:docMk/>
            <pc:sldMk cId="3391328148" sldId="285"/>
            <ac:picMk id="10" creationId="{0E95A1A0-DED7-3BCA-29DD-4D83021FCAF9}"/>
          </ac:picMkLst>
        </pc:picChg>
        <pc:picChg chg="add mod ord">
          <ac:chgData name="Gargi Ghosh" userId="618cdd68-5c0e-421d-b176-ee98703dd0d0" providerId="ADAL" clId="{4AC5C772-279B-473B-9C96-9DA863A6C5F3}" dt="2022-11-25T10:47:44.187" v="562" actId="167"/>
          <ac:picMkLst>
            <pc:docMk/>
            <pc:sldMk cId="3391328148" sldId="285"/>
            <ac:picMk id="14" creationId="{CF9662ED-E297-6FC0-F498-A82AEC914A43}"/>
          </ac:picMkLst>
        </pc:picChg>
      </pc:sldChg>
      <pc:sldMasterChg chg="modSldLayout">
        <pc:chgData name="Gargi Ghosh" userId="618cdd68-5c0e-421d-b176-ee98703dd0d0" providerId="ADAL" clId="{4AC5C772-279B-473B-9C96-9DA863A6C5F3}" dt="2022-11-25T08:37:31.174" v="16" actId="29295"/>
        <pc:sldMasterMkLst>
          <pc:docMk/>
          <pc:sldMasterMk cId="1867618857" sldId="2147483651"/>
        </pc:sldMasterMkLst>
        <pc:sldLayoutChg chg="modSp">
          <pc:chgData name="Gargi Ghosh" userId="618cdd68-5c0e-421d-b176-ee98703dd0d0" providerId="ADAL" clId="{4AC5C772-279B-473B-9C96-9DA863A6C5F3}" dt="2022-11-25T08:37:08.734" v="14" actId="14826"/>
          <pc:sldLayoutMkLst>
            <pc:docMk/>
            <pc:sldMasterMk cId="1867618857" sldId="2147483651"/>
            <pc:sldLayoutMk cId="313042061" sldId="2147483655"/>
          </pc:sldLayoutMkLst>
          <pc:picChg chg="mod">
            <ac:chgData name="Gargi Ghosh" userId="618cdd68-5c0e-421d-b176-ee98703dd0d0" providerId="ADAL" clId="{4AC5C772-279B-473B-9C96-9DA863A6C5F3}" dt="2022-11-25T08:37:08.734" v="14"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4AC5C772-279B-473B-9C96-9DA863A6C5F3}" dt="2022-11-25T08:37:31.174" v="16" actId="29295"/>
          <pc:sldLayoutMkLst>
            <pc:docMk/>
            <pc:sldMasterMk cId="1867618857" sldId="2147483651"/>
            <pc:sldLayoutMk cId="517167494" sldId="2147483668"/>
          </pc:sldLayoutMkLst>
          <pc:picChg chg="mod">
            <ac:chgData name="Gargi Ghosh" userId="618cdd68-5c0e-421d-b176-ee98703dd0d0" providerId="ADAL" clId="{4AC5C772-279B-473B-9C96-9DA863A6C5F3}" dt="2022-11-25T08:37:31.174" v="16" actId="29295"/>
            <ac:picMkLst>
              <pc:docMk/>
              <pc:sldMasterMk cId="1867618857" sldId="2147483651"/>
              <pc:sldLayoutMk cId="517167494" sldId="2147483668"/>
              <ac:picMk id="11" creationId="{9964F19A-7DD2-467B-8D03-3CD7BECF9CCD}"/>
            </ac:picMkLst>
          </pc:picChg>
        </pc:sldLayoutChg>
      </pc:sldMasterChg>
    </pc:docChg>
  </pc:docChgLst>
  <pc:docChgLst>
    <pc:chgData name="Subhajit Ghosh" userId="c585d1f3-935b-4ece-b40b-1a6550e66d72" providerId="ADAL" clId="{74BE6415-EC62-49A9-B71A-D4FB29B4F8E2}"/>
    <pc:docChg chg="modSld">
      <pc:chgData name="Subhajit Ghosh" userId="c585d1f3-935b-4ece-b40b-1a6550e66d72" providerId="ADAL" clId="{74BE6415-EC62-49A9-B71A-D4FB29B4F8E2}" dt="2022-12-21T17:27:11.041" v="6" actId="20577"/>
      <pc:docMkLst>
        <pc:docMk/>
      </pc:docMkLst>
      <pc:sldChg chg="modSp mod">
        <pc:chgData name="Subhajit Ghosh" userId="c585d1f3-935b-4ece-b40b-1a6550e66d72" providerId="ADAL" clId="{74BE6415-EC62-49A9-B71A-D4FB29B4F8E2}" dt="2022-12-21T17:27:11.041" v="6" actId="20577"/>
        <pc:sldMkLst>
          <pc:docMk/>
          <pc:sldMk cId="4087294347" sldId="280"/>
        </pc:sldMkLst>
        <pc:spChg chg="mod">
          <ac:chgData name="Subhajit Ghosh" userId="c585d1f3-935b-4ece-b40b-1a6550e66d72" providerId="ADAL" clId="{74BE6415-EC62-49A9-B71A-D4FB29B4F8E2}" dt="2022-12-21T17:26:52.341" v="2" actId="20577"/>
          <ac:spMkLst>
            <pc:docMk/>
            <pc:sldMk cId="4087294347" sldId="280"/>
            <ac:spMk id="3" creationId="{96E35FC0-4D62-2ED1-9870-34B1C19FC403}"/>
          </ac:spMkLst>
        </pc:spChg>
        <pc:spChg chg="mod">
          <ac:chgData name="Subhajit Ghosh" userId="c585d1f3-935b-4ece-b40b-1a6550e66d72" providerId="ADAL" clId="{74BE6415-EC62-49A9-B71A-D4FB29B4F8E2}" dt="2022-12-21T17:27:11.041" v="6" actId="20577"/>
          <ac:spMkLst>
            <pc:docMk/>
            <pc:sldMk cId="4087294347" sldId="280"/>
            <ac:spMk id="4" creationId="{A583031E-9E78-9FF4-C894-AEE236CE3FDE}"/>
          </ac:spMkLst>
        </pc:spChg>
      </pc:sldChg>
    </pc:docChg>
  </pc:docChgLst>
  <pc:docChgLst>
    <pc:chgData name="Gargi Ghosh" userId="618cdd68-5c0e-421d-b176-ee98703dd0d0" providerId="ADAL" clId="{28651BEB-B594-480C-8F48-0D21ECD7B998}"/>
    <pc:docChg chg="custSel modSld modMainMaster">
      <pc:chgData name="Gargi Ghosh" userId="618cdd68-5c0e-421d-b176-ee98703dd0d0" providerId="ADAL" clId="{28651BEB-B594-480C-8F48-0D21ECD7B998}" dt="2022-11-28T10:36:57.549" v="355" actId="167"/>
      <pc:docMkLst>
        <pc:docMk/>
      </pc:docMkLst>
      <pc:sldChg chg="modSp mod">
        <pc:chgData name="Gargi Ghosh" userId="618cdd68-5c0e-421d-b176-ee98703dd0d0" providerId="ADAL" clId="{28651BEB-B594-480C-8F48-0D21ECD7B998}" dt="2022-11-28T08:23:56.692" v="19" actId="20577"/>
        <pc:sldMkLst>
          <pc:docMk/>
          <pc:sldMk cId="2429983986" sldId="256"/>
        </pc:sldMkLst>
        <pc:spChg chg="mod">
          <ac:chgData name="Gargi Ghosh" userId="618cdd68-5c0e-421d-b176-ee98703dd0d0" providerId="ADAL" clId="{28651BEB-B594-480C-8F48-0D21ECD7B998}" dt="2022-11-28T08:23:56.692" v="19" actId="20577"/>
          <ac:spMkLst>
            <pc:docMk/>
            <pc:sldMk cId="2429983986" sldId="256"/>
            <ac:spMk id="3" creationId="{C30F3AE9-94FC-47FF-AB51-F2D15AF600B5}"/>
          </ac:spMkLst>
        </pc:spChg>
      </pc:sldChg>
      <pc:sldChg chg="addSp delSp modSp mod">
        <pc:chgData name="Gargi Ghosh" userId="618cdd68-5c0e-421d-b176-ee98703dd0d0" providerId="ADAL" clId="{28651BEB-B594-480C-8F48-0D21ECD7B998}" dt="2022-11-28T09:42:43.033" v="230" actId="18131"/>
        <pc:sldMkLst>
          <pc:docMk/>
          <pc:sldMk cId="567747832" sldId="266"/>
        </pc:sldMkLst>
        <pc:spChg chg="add del mod">
          <ac:chgData name="Gargi Ghosh" userId="618cdd68-5c0e-421d-b176-ee98703dd0d0" providerId="ADAL" clId="{28651BEB-B594-480C-8F48-0D21ECD7B998}" dt="2022-11-28T09:42:23.483" v="205" actId="931"/>
          <ac:spMkLst>
            <pc:docMk/>
            <pc:sldMk cId="567747832" sldId="266"/>
            <ac:spMk id="3" creationId="{30AE6407-1539-F7AF-9E8E-59E1E6DA2053}"/>
          </ac:spMkLst>
        </pc:spChg>
        <pc:spChg chg="mod">
          <ac:chgData name="Gargi Ghosh" userId="618cdd68-5c0e-421d-b176-ee98703dd0d0" providerId="ADAL" clId="{28651BEB-B594-480C-8F48-0D21ECD7B998}" dt="2022-11-28T09:35:50.507" v="204" actId="11"/>
          <ac:spMkLst>
            <pc:docMk/>
            <pc:sldMk cId="567747832" sldId="266"/>
            <ac:spMk id="6" creationId="{398F04E9-8F30-759B-4232-F8200AB89227}"/>
          </ac:spMkLst>
        </pc:spChg>
        <pc:picChg chg="add mod ord modCrop">
          <ac:chgData name="Gargi Ghosh" userId="618cdd68-5c0e-421d-b176-ee98703dd0d0" providerId="ADAL" clId="{28651BEB-B594-480C-8F48-0D21ECD7B998}" dt="2022-11-28T09:42:43.033" v="230" actId="18131"/>
          <ac:picMkLst>
            <pc:docMk/>
            <pc:sldMk cId="567747832" sldId="266"/>
            <ac:picMk id="5" creationId="{FCE86C96-C1AD-E763-4230-81A18228AB90}"/>
          </ac:picMkLst>
        </pc:picChg>
        <pc:picChg chg="del">
          <ac:chgData name="Gargi Ghosh" userId="618cdd68-5c0e-421d-b176-ee98703dd0d0" providerId="ADAL" clId="{28651BEB-B594-480C-8F48-0D21ECD7B998}" dt="2022-11-28T08:24:59.002" v="24" actId="478"/>
          <ac:picMkLst>
            <pc:docMk/>
            <pc:sldMk cId="567747832" sldId="266"/>
            <ac:picMk id="12" creationId="{4E38C555-5E33-1295-2027-1942F6873247}"/>
          </ac:picMkLst>
        </pc:picChg>
      </pc:sldChg>
      <pc:sldChg chg="addSp delSp modSp mod">
        <pc:chgData name="Gargi Ghosh" userId="618cdd68-5c0e-421d-b176-ee98703dd0d0" providerId="ADAL" clId="{28651BEB-B594-480C-8F48-0D21ECD7B998}" dt="2022-11-28T09:53:43.432" v="239" actId="167"/>
        <pc:sldMkLst>
          <pc:docMk/>
          <pc:sldMk cId="4148010144" sldId="267"/>
        </pc:sldMkLst>
        <pc:spChg chg="mod">
          <ac:chgData name="Gargi Ghosh" userId="618cdd68-5c0e-421d-b176-ee98703dd0d0" providerId="ADAL" clId="{28651BEB-B594-480C-8F48-0D21ECD7B998}" dt="2022-11-28T09:43:32.297" v="235" actId="207"/>
          <ac:spMkLst>
            <pc:docMk/>
            <pc:sldMk cId="4148010144" sldId="267"/>
            <ac:spMk id="3" creationId="{78C2E674-7D25-97EB-82A7-14DC994F3F04}"/>
          </ac:spMkLst>
        </pc:spChg>
        <pc:spChg chg="add del mod">
          <ac:chgData name="Gargi Ghosh" userId="618cdd68-5c0e-421d-b176-ee98703dd0d0" providerId="ADAL" clId="{28651BEB-B594-480C-8F48-0D21ECD7B998}" dt="2022-11-28T09:53:40.031" v="236" actId="931"/>
          <ac:spMkLst>
            <pc:docMk/>
            <pc:sldMk cId="4148010144" sldId="267"/>
            <ac:spMk id="5" creationId="{F996600C-4EE9-AB28-1C7F-8B9660B2B1FF}"/>
          </ac:spMkLst>
        </pc:spChg>
        <pc:picChg chg="del">
          <ac:chgData name="Gargi Ghosh" userId="618cdd68-5c0e-421d-b176-ee98703dd0d0" providerId="ADAL" clId="{28651BEB-B594-480C-8F48-0D21ECD7B998}" dt="2022-11-28T08:25:00.352" v="25" actId="478"/>
          <ac:picMkLst>
            <pc:docMk/>
            <pc:sldMk cId="4148010144" sldId="267"/>
            <ac:picMk id="7" creationId="{6D24FC9D-94C3-ECD2-5035-47A5482E46D7}"/>
          </ac:picMkLst>
        </pc:picChg>
        <pc:picChg chg="add mod ord">
          <ac:chgData name="Gargi Ghosh" userId="618cdd68-5c0e-421d-b176-ee98703dd0d0" providerId="ADAL" clId="{28651BEB-B594-480C-8F48-0D21ECD7B998}" dt="2022-11-28T09:53:43.432" v="239" actId="167"/>
          <ac:picMkLst>
            <pc:docMk/>
            <pc:sldMk cId="4148010144" sldId="267"/>
            <ac:picMk id="8" creationId="{965501DB-565C-F4F2-19B2-3637A3D3E599}"/>
          </ac:picMkLst>
        </pc:picChg>
      </pc:sldChg>
      <pc:sldChg chg="addSp delSp modSp mod">
        <pc:chgData name="Gargi Ghosh" userId="618cdd68-5c0e-421d-b176-ee98703dd0d0" providerId="ADAL" clId="{28651BEB-B594-480C-8F48-0D21ECD7B998}" dt="2022-11-28T10:02:41.473" v="248" actId="167"/>
        <pc:sldMkLst>
          <pc:docMk/>
          <pc:sldMk cId="2332060171" sldId="270"/>
        </pc:sldMkLst>
        <pc:spChg chg="mod">
          <ac:chgData name="Gargi Ghosh" userId="618cdd68-5c0e-421d-b176-ee98703dd0d0" providerId="ADAL" clId="{28651BEB-B594-480C-8F48-0D21ECD7B998}" dt="2022-11-28T09:54:24.098" v="244" actId="11"/>
          <ac:spMkLst>
            <pc:docMk/>
            <pc:sldMk cId="2332060171" sldId="270"/>
            <ac:spMk id="3" creationId="{842CE09E-1CD1-2263-81CE-11820D3D9782}"/>
          </ac:spMkLst>
        </pc:spChg>
        <pc:spChg chg="add del mod">
          <ac:chgData name="Gargi Ghosh" userId="618cdd68-5c0e-421d-b176-ee98703dd0d0" providerId="ADAL" clId="{28651BEB-B594-480C-8F48-0D21ECD7B998}" dt="2022-11-28T10:02:24.368" v="245" actId="931"/>
          <ac:spMkLst>
            <pc:docMk/>
            <pc:sldMk cId="2332060171" sldId="270"/>
            <ac:spMk id="5" creationId="{376F19BD-82BF-AD1B-1929-3B30E3AC2041}"/>
          </ac:spMkLst>
        </pc:spChg>
        <pc:picChg chg="del">
          <ac:chgData name="Gargi Ghosh" userId="618cdd68-5c0e-421d-b176-ee98703dd0d0" providerId="ADAL" clId="{28651BEB-B594-480C-8F48-0D21ECD7B998}" dt="2022-11-28T08:25:02.002" v="26" actId="478"/>
          <ac:picMkLst>
            <pc:docMk/>
            <pc:sldMk cId="2332060171" sldId="270"/>
            <ac:picMk id="7" creationId="{49F73933-AA7A-D1C3-2EFF-889F16DBFEE5}"/>
          </ac:picMkLst>
        </pc:picChg>
        <pc:picChg chg="add mod ord">
          <ac:chgData name="Gargi Ghosh" userId="618cdd68-5c0e-421d-b176-ee98703dd0d0" providerId="ADAL" clId="{28651BEB-B594-480C-8F48-0D21ECD7B998}" dt="2022-11-28T10:02:41.473" v="248" actId="167"/>
          <ac:picMkLst>
            <pc:docMk/>
            <pc:sldMk cId="2332060171" sldId="270"/>
            <ac:picMk id="8" creationId="{D5BDF198-F4DF-32E5-E8B5-77B652749B7A}"/>
          </ac:picMkLst>
        </pc:picChg>
      </pc:sldChg>
      <pc:sldChg chg="addSp delSp modSp mod">
        <pc:chgData name="Gargi Ghosh" userId="618cdd68-5c0e-421d-b176-ee98703dd0d0" providerId="ADAL" clId="{28651BEB-B594-480C-8F48-0D21ECD7B998}" dt="2022-11-28T09:29:13.010" v="189"/>
        <pc:sldMkLst>
          <pc:docMk/>
          <pc:sldMk cId="1441642399" sldId="274"/>
        </pc:sldMkLst>
        <pc:spChg chg="mod">
          <ac:chgData name="Gargi Ghosh" userId="618cdd68-5c0e-421d-b176-ee98703dd0d0" providerId="ADAL" clId="{28651BEB-B594-480C-8F48-0D21ECD7B998}" dt="2022-11-28T09:29:13.010" v="189"/>
          <ac:spMkLst>
            <pc:docMk/>
            <pc:sldMk cId="1441642399" sldId="274"/>
            <ac:spMk id="3" creationId="{3BDC59C0-5868-4378-244B-147809AED1C3}"/>
          </ac:spMkLst>
        </pc:spChg>
        <pc:spChg chg="add del mod">
          <ac:chgData name="Gargi Ghosh" userId="618cdd68-5c0e-421d-b176-ee98703dd0d0" providerId="ADAL" clId="{28651BEB-B594-480C-8F48-0D21ECD7B998}" dt="2022-11-28T09:27:21.543" v="147" actId="931"/>
          <ac:spMkLst>
            <pc:docMk/>
            <pc:sldMk cId="1441642399" sldId="274"/>
            <ac:spMk id="5" creationId="{FA7C94F8-7314-8856-A113-21ED65EAE1FE}"/>
          </ac:spMkLst>
        </pc:spChg>
        <pc:picChg chg="add mod ord modCrop">
          <ac:chgData name="Gargi Ghosh" userId="618cdd68-5c0e-421d-b176-ee98703dd0d0" providerId="ADAL" clId="{28651BEB-B594-480C-8F48-0D21ECD7B998}" dt="2022-11-28T09:27:39.623" v="188" actId="18131"/>
          <ac:picMkLst>
            <pc:docMk/>
            <pc:sldMk cId="1441642399" sldId="274"/>
            <ac:picMk id="7" creationId="{FBBF201E-47AA-C914-B170-400361983171}"/>
          </ac:picMkLst>
        </pc:picChg>
        <pc:picChg chg="del">
          <ac:chgData name="Gargi Ghosh" userId="618cdd68-5c0e-421d-b176-ee98703dd0d0" providerId="ADAL" clId="{28651BEB-B594-480C-8F48-0D21ECD7B998}" dt="2022-11-28T08:24:57.467" v="23" actId="478"/>
          <ac:picMkLst>
            <pc:docMk/>
            <pc:sldMk cId="1441642399" sldId="274"/>
            <ac:picMk id="12" creationId="{573FE5C7-2B65-1199-7AE6-1ADDFF8E5062}"/>
          </ac:picMkLst>
        </pc:picChg>
      </pc:sldChg>
      <pc:sldChg chg="addSp delSp modSp mod">
        <pc:chgData name="Gargi Ghosh" userId="618cdd68-5c0e-421d-b176-ee98703dd0d0" providerId="ADAL" clId="{28651BEB-B594-480C-8F48-0D21ECD7B998}" dt="2022-11-28T09:10:08.815" v="146" actId="18131"/>
        <pc:sldMkLst>
          <pc:docMk/>
          <pc:sldMk cId="4087294347" sldId="280"/>
        </pc:sldMkLst>
        <pc:spChg chg="mod">
          <ac:chgData name="Gargi Ghosh" userId="618cdd68-5c0e-421d-b176-ee98703dd0d0" providerId="ADAL" clId="{28651BEB-B594-480C-8F48-0D21ECD7B998}" dt="2022-11-28T08:26:51.041" v="38"/>
          <ac:spMkLst>
            <pc:docMk/>
            <pc:sldMk cId="4087294347" sldId="280"/>
            <ac:spMk id="3" creationId="{96E35FC0-4D62-2ED1-9870-34B1C19FC403}"/>
          </ac:spMkLst>
        </pc:spChg>
        <pc:spChg chg="mod">
          <ac:chgData name="Gargi Ghosh" userId="618cdd68-5c0e-421d-b176-ee98703dd0d0" providerId="ADAL" clId="{28651BEB-B594-480C-8F48-0D21ECD7B998}" dt="2022-11-28T08:24:43.162" v="21" actId="20577"/>
          <ac:spMkLst>
            <pc:docMk/>
            <pc:sldMk cId="4087294347" sldId="280"/>
            <ac:spMk id="4" creationId="{A583031E-9E78-9FF4-C894-AEE236CE3FDE}"/>
          </ac:spMkLst>
        </pc:spChg>
        <pc:spChg chg="add del mod">
          <ac:chgData name="Gargi Ghosh" userId="618cdd68-5c0e-421d-b176-ee98703dd0d0" providerId="ADAL" clId="{28651BEB-B594-480C-8F48-0D21ECD7B998}" dt="2022-11-28T09:09:40.118" v="104" actId="931"/>
          <ac:spMkLst>
            <pc:docMk/>
            <pc:sldMk cId="4087294347" sldId="280"/>
            <ac:spMk id="5" creationId="{C3C5652C-6D0A-ECA1-9E79-3DC9A429B2F8}"/>
          </ac:spMkLst>
        </pc:spChg>
        <pc:picChg chg="add mod ord modCrop">
          <ac:chgData name="Gargi Ghosh" userId="618cdd68-5c0e-421d-b176-ee98703dd0d0" providerId="ADAL" clId="{28651BEB-B594-480C-8F48-0D21ECD7B998}" dt="2022-11-28T09:10:08.815" v="146" actId="18131"/>
          <ac:picMkLst>
            <pc:docMk/>
            <pc:sldMk cId="4087294347" sldId="280"/>
            <ac:picMk id="7" creationId="{9E83E449-231B-E7E4-C037-6441C7FDA65E}"/>
          </ac:picMkLst>
        </pc:picChg>
        <pc:picChg chg="del">
          <ac:chgData name="Gargi Ghosh" userId="618cdd68-5c0e-421d-b176-ee98703dd0d0" providerId="ADAL" clId="{28651BEB-B594-480C-8F48-0D21ECD7B998}" dt="2022-11-28T08:24:55.282" v="22" actId="478"/>
          <ac:picMkLst>
            <pc:docMk/>
            <pc:sldMk cId="4087294347" sldId="280"/>
            <ac:picMk id="8" creationId="{3A8D6BB0-35CE-ABF6-D0A8-8FE92B32D6BE}"/>
          </ac:picMkLst>
        </pc:picChg>
      </pc:sldChg>
      <pc:sldChg chg="addSp delSp modSp mod">
        <pc:chgData name="Gargi Ghosh" userId="618cdd68-5c0e-421d-b176-ee98703dd0d0" providerId="ADAL" clId="{28651BEB-B594-480C-8F48-0D21ECD7B998}" dt="2022-11-28T10:26:05.444" v="293" actId="18131"/>
        <pc:sldMkLst>
          <pc:docMk/>
          <pc:sldMk cId="1465773121" sldId="281"/>
        </pc:sldMkLst>
        <pc:spChg chg="mod">
          <ac:chgData name="Gargi Ghosh" userId="618cdd68-5c0e-421d-b176-ee98703dd0d0" providerId="ADAL" clId="{28651BEB-B594-480C-8F48-0D21ECD7B998}" dt="2022-11-28T10:08:47.963" v="253" actId="11"/>
          <ac:spMkLst>
            <pc:docMk/>
            <pc:sldMk cId="1465773121" sldId="281"/>
            <ac:spMk id="3" creationId="{D1AD5699-EE78-5288-D6D6-A97C8D7BE4C8}"/>
          </ac:spMkLst>
        </pc:spChg>
        <pc:spChg chg="add del mod">
          <ac:chgData name="Gargi Ghosh" userId="618cdd68-5c0e-421d-b176-ee98703dd0d0" providerId="ADAL" clId="{28651BEB-B594-480C-8F48-0D21ECD7B998}" dt="2022-11-28T10:25:42.268" v="254" actId="931"/>
          <ac:spMkLst>
            <pc:docMk/>
            <pc:sldMk cId="1465773121" sldId="281"/>
            <ac:spMk id="5" creationId="{74423D37-6315-9547-706A-E9B102D32ED1}"/>
          </ac:spMkLst>
        </pc:spChg>
        <pc:picChg chg="add mod ord modCrop">
          <ac:chgData name="Gargi Ghosh" userId="618cdd68-5c0e-421d-b176-ee98703dd0d0" providerId="ADAL" clId="{28651BEB-B594-480C-8F48-0D21ECD7B998}" dt="2022-11-28T10:26:05.444" v="293" actId="18131"/>
          <ac:picMkLst>
            <pc:docMk/>
            <pc:sldMk cId="1465773121" sldId="281"/>
            <ac:picMk id="7" creationId="{8C4C9428-2EB0-3754-3A08-D32456DA222F}"/>
          </ac:picMkLst>
        </pc:picChg>
        <pc:picChg chg="del">
          <ac:chgData name="Gargi Ghosh" userId="618cdd68-5c0e-421d-b176-ee98703dd0d0" providerId="ADAL" clId="{28651BEB-B594-480C-8F48-0D21ECD7B998}" dt="2022-11-28T08:25:03.452" v="27" actId="478"/>
          <ac:picMkLst>
            <pc:docMk/>
            <pc:sldMk cId="1465773121" sldId="281"/>
            <ac:picMk id="8" creationId="{2C2E54D0-220B-B6B1-E783-BDBC5114B09B}"/>
          </ac:picMkLst>
        </pc:picChg>
      </pc:sldChg>
      <pc:sldChg chg="addSp delSp modSp mod">
        <pc:chgData name="Gargi Ghosh" userId="618cdd68-5c0e-421d-b176-ee98703dd0d0" providerId="ADAL" clId="{28651BEB-B594-480C-8F48-0D21ECD7B998}" dt="2022-11-28T10:31:47.937" v="348" actId="11"/>
        <pc:sldMkLst>
          <pc:docMk/>
          <pc:sldMk cId="646940039" sldId="282"/>
        </pc:sldMkLst>
        <pc:spChg chg="mod">
          <ac:chgData name="Gargi Ghosh" userId="618cdd68-5c0e-421d-b176-ee98703dd0d0" providerId="ADAL" clId="{28651BEB-B594-480C-8F48-0D21ECD7B998}" dt="2022-11-28T10:31:47.937" v="348" actId="11"/>
          <ac:spMkLst>
            <pc:docMk/>
            <pc:sldMk cId="646940039" sldId="282"/>
            <ac:spMk id="3" creationId="{B560AC29-C46D-9F8E-B708-0421F808F1EF}"/>
          </ac:spMkLst>
        </pc:spChg>
        <pc:spChg chg="add del mod">
          <ac:chgData name="Gargi Ghosh" userId="618cdd68-5c0e-421d-b176-ee98703dd0d0" providerId="ADAL" clId="{28651BEB-B594-480C-8F48-0D21ECD7B998}" dt="2022-11-28T10:31:00.060" v="299" actId="931"/>
          <ac:spMkLst>
            <pc:docMk/>
            <pc:sldMk cId="646940039" sldId="282"/>
            <ac:spMk id="5" creationId="{ADE06E1F-8C09-1572-211C-3363E2D5CC13}"/>
          </ac:spMkLst>
        </pc:spChg>
        <pc:picChg chg="add mod ord modCrop">
          <ac:chgData name="Gargi Ghosh" userId="618cdd68-5c0e-421d-b176-ee98703dd0d0" providerId="ADAL" clId="{28651BEB-B594-480C-8F48-0D21ECD7B998}" dt="2022-11-28T10:31:17.302" v="347" actId="18131"/>
          <ac:picMkLst>
            <pc:docMk/>
            <pc:sldMk cId="646940039" sldId="282"/>
            <ac:picMk id="7" creationId="{D0220F22-7D69-A0D5-9B68-2E2B28D03E23}"/>
          </ac:picMkLst>
        </pc:picChg>
        <pc:picChg chg="del">
          <ac:chgData name="Gargi Ghosh" userId="618cdd68-5c0e-421d-b176-ee98703dd0d0" providerId="ADAL" clId="{28651BEB-B594-480C-8F48-0D21ECD7B998}" dt="2022-11-28T08:25:05.572" v="28" actId="478"/>
          <ac:picMkLst>
            <pc:docMk/>
            <pc:sldMk cId="646940039" sldId="282"/>
            <ac:picMk id="8" creationId="{0D2D5C1B-A0EF-7D53-8503-82B2FB537880}"/>
          </ac:picMkLst>
        </pc:picChg>
      </pc:sldChg>
      <pc:sldChg chg="addSp delSp modSp mod">
        <pc:chgData name="Gargi Ghosh" userId="618cdd68-5c0e-421d-b176-ee98703dd0d0" providerId="ADAL" clId="{28651BEB-B594-480C-8F48-0D21ECD7B998}" dt="2022-11-28T10:36:57.549" v="355" actId="167"/>
        <pc:sldMkLst>
          <pc:docMk/>
          <pc:sldMk cId="3591575432" sldId="283"/>
        </pc:sldMkLst>
        <pc:spChg chg="mod">
          <ac:chgData name="Gargi Ghosh" userId="618cdd68-5c0e-421d-b176-ee98703dd0d0" providerId="ADAL" clId="{28651BEB-B594-480C-8F48-0D21ECD7B998}" dt="2022-11-28T10:32:12.234" v="349"/>
          <ac:spMkLst>
            <pc:docMk/>
            <pc:sldMk cId="3591575432" sldId="283"/>
            <ac:spMk id="3" creationId="{72694941-98A0-B384-F615-1F3FD0049BDB}"/>
          </ac:spMkLst>
        </pc:spChg>
        <pc:spChg chg="add del mod">
          <ac:chgData name="Gargi Ghosh" userId="618cdd68-5c0e-421d-b176-ee98703dd0d0" providerId="ADAL" clId="{28651BEB-B594-480C-8F48-0D21ECD7B998}" dt="2022-11-28T10:35:13.560" v="350"/>
          <ac:spMkLst>
            <pc:docMk/>
            <pc:sldMk cId="3591575432" sldId="283"/>
            <ac:spMk id="5" creationId="{7E2FDE05-8FE5-9553-DFC6-D9B1E6D365A7}"/>
          </ac:spMkLst>
        </pc:spChg>
        <pc:spChg chg="add del mod">
          <ac:chgData name="Gargi Ghosh" userId="618cdd68-5c0e-421d-b176-ee98703dd0d0" providerId="ADAL" clId="{28651BEB-B594-480C-8F48-0D21ECD7B998}" dt="2022-11-28T10:36:54.674" v="352" actId="931"/>
          <ac:spMkLst>
            <pc:docMk/>
            <pc:sldMk cId="3591575432" sldId="283"/>
            <ac:spMk id="10" creationId="{A520B290-0D0B-CD7D-474A-1C1955D204B5}"/>
          </ac:spMkLst>
        </pc:spChg>
        <pc:picChg chg="add del mod">
          <ac:chgData name="Gargi Ghosh" userId="618cdd68-5c0e-421d-b176-ee98703dd0d0" providerId="ADAL" clId="{28651BEB-B594-480C-8F48-0D21ECD7B998}" dt="2022-11-28T10:35:16.054" v="351" actId="478"/>
          <ac:picMkLst>
            <pc:docMk/>
            <pc:sldMk cId="3591575432" sldId="283"/>
            <ac:picMk id="7" creationId="{C66A90E8-7018-7081-0F4A-EFCAB65356DC}"/>
          </ac:picMkLst>
        </pc:picChg>
        <pc:picChg chg="del">
          <ac:chgData name="Gargi Ghosh" userId="618cdd68-5c0e-421d-b176-ee98703dd0d0" providerId="ADAL" clId="{28651BEB-B594-480C-8F48-0D21ECD7B998}" dt="2022-11-28T08:25:13.304" v="29" actId="478"/>
          <ac:picMkLst>
            <pc:docMk/>
            <pc:sldMk cId="3591575432" sldId="283"/>
            <ac:picMk id="8" creationId="{25559B12-7954-ADBA-4FCD-950AC0B880A2}"/>
          </ac:picMkLst>
        </pc:picChg>
        <pc:picChg chg="add mod ord">
          <ac:chgData name="Gargi Ghosh" userId="618cdd68-5c0e-421d-b176-ee98703dd0d0" providerId="ADAL" clId="{28651BEB-B594-480C-8F48-0D21ECD7B998}" dt="2022-11-28T10:36:57.549" v="355" actId="167"/>
          <ac:picMkLst>
            <pc:docMk/>
            <pc:sldMk cId="3591575432" sldId="283"/>
            <ac:picMk id="12" creationId="{B4EDFC2A-4833-E610-9625-384260DC4EC6}"/>
          </ac:picMkLst>
        </pc:picChg>
      </pc:sldChg>
      <pc:sldMasterChg chg="modSldLayout">
        <pc:chgData name="Gargi Ghosh" userId="618cdd68-5c0e-421d-b176-ee98703dd0d0" providerId="ADAL" clId="{28651BEB-B594-480C-8F48-0D21ECD7B998}" dt="2022-11-28T08:40:06.762" v="103" actId="29295"/>
        <pc:sldMasterMkLst>
          <pc:docMk/>
          <pc:sldMasterMk cId="1867618857" sldId="2147483651"/>
        </pc:sldMasterMkLst>
        <pc:sldLayoutChg chg="modSp mod">
          <pc:chgData name="Gargi Ghosh" userId="618cdd68-5c0e-421d-b176-ee98703dd0d0" providerId="ADAL" clId="{28651BEB-B594-480C-8F48-0D21ECD7B998}" dt="2022-11-28T08:39:36.582" v="72" actId="18131"/>
          <pc:sldLayoutMkLst>
            <pc:docMk/>
            <pc:sldMasterMk cId="1867618857" sldId="2147483651"/>
            <pc:sldLayoutMk cId="313042061" sldId="2147483655"/>
          </pc:sldLayoutMkLst>
          <pc:picChg chg="mod modCrop">
            <ac:chgData name="Gargi Ghosh" userId="618cdd68-5c0e-421d-b176-ee98703dd0d0" providerId="ADAL" clId="{28651BEB-B594-480C-8F48-0D21ECD7B998}" dt="2022-11-28T08:39:36.582" v="72" actId="18131"/>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28651BEB-B594-480C-8F48-0D21ECD7B998}" dt="2022-11-28T08:40:06.762" v="103" actId="29295"/>
          <pc:sldLayoutMkLst>
            <pc:docMk/>
            <pc:sldMasterMk cId="1867618857" sldId="2147483651"/>
            <pc:sldLayoutMk cId="517167494" sldId="2147483668"/>
          </pc:sldLayoutMkLst>
          <pc:picChg chg="mod modCrop">
            <ac:chgData name="Gargi Ghosh" userId="618cdd68-5c0e-421d-b176-ee98703dd0d0" providerId="ADAL" clId="{28651BEB-B594-480C-8F48-0D21ECD7B998}" dt="2022-11-28T08:40:06.762" v="103"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64D83DE9-A83B-4C7D-BDB3-D6D339D30F0E}"/>
    <pc:docChg chg="undo custSel delSld modSld sldOrd modMainMaster">
      <pc:chgData name="Gargi Ghosh" userId="618cdd68-5c0e-421d-b176-ee98703dd0d0" providerId="ADAL" clId="{64D83DE9-A83B-4C7D-BDB3-D6D339D30F0E}" dt="2022-12-21T12:37:08.576" v="303" actId="167"/>
      <pc:docMkLst>
        <pc:docMk/>
      </pc:docMkLst>
      <pc:sldChg chg="modSp mod">
        <pc:chgData name="Gargi Ghosh" userId="618cdd68-5c0e-421d-b176-ee98703dd0d0" providerId="ADAL" clId="{64D83DE9-A83B-4C7D-BDB3-D6D339D30F0E}" dt="2022-12-20T09:35:42.489" v="191" actId="20577"/>
        <pc:sldMkLst>
          <pc:docMk/>
          <pc:sldMk cId="2429983986" sldId="256"/>
        </pc:sldMkLst>
        <pc:spChg chg="mod">
          <ac:chgData name="Gargi Ghosh" userId="618cdd68-5c0e-421d-b176-ee98703dd0d0" providerId="ADAL" clId="{64D83DE9-A83B-4C7D-BDB3-D6D339D30F0E}" dt="2022-12-20T09:35:42.489" v="191" actId="20577"/>
          <ac:spMkLst>
            <pc:docMk/>
            <pc:sldMk cId="2429983986" sldId="256"/>
            <ac:spMk id="3" creationId="{C30F3AE9-94FC-47FF-AB51-F2D15AF600B5}"/>
          </ac:spMkLst>
        </pc:spChg>
      </pc:sldChg>
      <pc:sldChg chg="addSp delSp modSp">
        <pc:chgData name="Gargi Ghosh" userId="618cdd68-5c0e-421d-b176-ee98703dd0d0" providerId="ADAL" clId="{64D83DE9-A83B-4C7D-BDB3-D6D339D30F0E}" dt="2022-11-29T05:52:33.733" v="1" actId="931"/>
        <pc:sldMkLst>
          <pc:docMk/>
          <pc:sldMk cId="567747832" sldId="266"/>
        </pc:sldMkLst>
        <pc:spChg chg="del">
          <ac:chgData name="Gargi Ghosh" userId="618cdd68-5c0e-421d-b176-ee98703dd0d0" providerId="ADAL" clId="{64D83DE9-A83B-4C7D-BDB3-D6D339D30F0E}" dt="2022-11-29T05:52:33.733" v="1" actId="931"/>
          <ac:spMkLst>
            <pc:docMk/>
            <pc:sldMk cId="567747832" sldId="266"/>
            <ac:spMk id="3" creationId="{5A42D72D-8398-552E-46EB-D3298F72055F}"/>
          </ac:spMkLst>
        </pc:spChg>
        <pc:picChg chg="add mod">
          <ac:chgData name="Gargi Ghosh" userId="618cdd68-5c0e-421d-b176-ee98703dd0d0" providerId="ADAL" clId="{64D83DE9-A83B-4C7D-BDB3-D6D339D30F0E}" dt="2022-11-29T05:52:33.733" v="1" actId="931"/>
          <ac:picMkLst>
            <pc:docMk/>
            <pc:sldMk cId="567747832" sldId="266"/>
            <ac:picMk id="4" creationId="{E9E15351-A911-88D3-0637-02D26F669CAE}"/>
          </ac:picMkLst>
        </pc:picChg>
      </pc:sldChg>
      <pc:sldChg chg="addSp delSp modSp mod">
        <pc:chgData name="Gargi Ghosh" userId="618cdd68-5c0e-421d-b176-ee98703dd0d0" providerId="ADAL" clId="{64D83DE9-A83B-4C7D-BDB3-D6D339D30F0E}" dt="2022-12-21T12:23:08.600" v="273" actId="18131"/>
        <pc:sldMkLst>
          <pc:docMk/>
          <pc:sldMk cId="4148010144" sldId="267"/>
        </pc:sldMkLst>
        <pc:spChg chg="mod">
          <ac:chgData name="Gargi Ghosh" userId="618cdd68-5c0e-421d-b176-ee98703dd0d0" providerId="ADAL" clId="{64D83DE9-A83B-4C7D-BDB3-D6D339D30F0E}" dt="2022-12-20T09:36:16.539" v="196"/>
          <ac:spMkLst>
            <pc:docMk/>
            <pc:sldMk cId="4148010144" sldId="267"/>
            <ac:spMk id="4" creationId="{948FA0CE-3498-5B3C-EC1E-22D65648E408}"/>
          </ac:spMkLst>
        </pc:spChg>
        <pc:spChg chg="del">
          <ac:chgData name="Gargi Ghosh" userId="618cdd68-5c0e-421d-b176-ee98703dd0d0" providerId="ADAL" clId="{64D83DE9-A83B-4C7D-BDB3-D6D339D30F0E}" dt="2022-11-29T06:12:10.776" v="2" actId="931"/>
          <ac:spMkLst>
            <pc:docMk/>
            <pc:sldMk cId="4148010144" sldId="267"/>
            <ac:spMk id="5" creationId="{56322075-8008-711C-C092-F7F9D443D6D1}"/>
          </ac:spMkLst>
        </pc:spChg>
        <pc:picChg chg="add mod modCrop">
          <ac:chgData name="Gargi Ghosh" userId="618cdd68-5c0e-421d-b176-ee98703dd0d0" providerId="ADAL" clId="{64D83DE9-A83B-4C7D-BDB3-D6D339D30F0E}" dt="2022-12-21T12:23:08.600" v="273" actId="18131"/>
          <ac:picMkLst>
            <pc:docMk/>
            <pc:sldMk cId="4148010144" sldId="267"/>
            <ac:picMk id="6" creationId="{6CC032AD-69B6-388A-FFDC-E17CEC104FB6}"/>
          </ac:picMkLst>
        </pc:picChg>
      </pc:sldChg>
      <pc:sldChg chg="addSp delSp modSp mod">
        <pc:chgData name="Gargi Ghosh" userId="618cdd68-5c0e-421d-b176-ee98703dd0d0" providerId="ADAL" clId="{64D83DE9-A83B-4C7D-BDB3-D6D339D30F0E}" dt="2022-12-21T12:22:52.469" v="267" actId="14826"/>
        <pc:sldMkLst>
          <pc:docMk/>
          <pc:sldMk cId="2332060171" sldId="270"/>
        </pc:sldMkLst>
        <pc:spChg chg="mod">
          <ac:chgData name="Gargi Ghosh" userId="618cdd68-5c0e-421d-b176-ee98703dd0d0" providerId="ADAL" clId="{64D83DE9-A83B-4C7D-BDB3-D6D339D30F0E}" dt="2022-12-14T12:51:27.074" v="23" actId="20577"/>
          <ac:spMkLst>
            <pc:docMk/>
            <pc:sldMk cId="2332060171" sldId="270"/>
            <ac:spMk id="3" creationId="{842CE09E-1CD1-2263-81CE-11820D3D9782}"/>
          </ac:spMkLst>
        </pc:spChg>
        <pc:spChg chg="mod">
          <ac:chgData name="Gargi Ghosh" userId="618cdd68-5c0e-421d-b176-ee98703dd0d0" providerId="ADAL" clId="{64D83DE9-A83B-4C7D-BDB3-D6D339D30F0E}" dt="2022-12-20T09:36:19.872" v="197"/>
          <ac:spMkLst>
            <pc:docMk/>
            <pc:sldMk cId="2332060171" sldId="270"/>
            <ac:spMk id="4" creationId="{887F9B29-2CF1-948D-0558-CCB105975E1B}"/>
          </ac:spMkLst>
        </pc:spChg>
        <pc:spChg chg="del">
          <ac:chgData name="Gargi Ghosh" userId="618cdd68-5c0e-421d-b176-ee98703dd0d0" providerId="ADAL" clId="{64D83DE9-A83B-4C7D-BDB3-D6D339D30F0E}" dt="2022-11-29T06:17:18.313" v="3" actId="931"/>
          <ac:spMkLst>
            <pc:docMk/>
            <pc:sldMk cId="2332060171" sldId="270"/>
            <ac:spMk id="5" creationId="{6ACEED07-0A5B-BC56-73ED-38CA9AB33AE3}"/>
          </ac:spMkLst>
        </pc:spChg>
        <pc:picChg chg="add mod">
          <ac:chgData name="Gargi Ghosh" userId="618cdd68-5c0e-421d-b176-ee98703dd0d0" providerId="ADAL" clId="{64D83DE9-A83B-4C7D-BDB3-D6D339D30F0E}" dt="2022-12-21T12:22:52.469" v="267" actId="14826"/>
          <ac:picMkLst>
            <pc:docMk/>
            <pc:sldMk cId="2332060171" sldId="270"/>
            <ac:picMk id="6" creationId="{698A8A32-D4DA-6867-90AB-2F1F63DDA6BD}"/>
          </ac:picMkLst>
        </pc:picChg>
      </pc:sldChg>
      <pc:sldChg chg="addSp delSp modSp">
        <pc:chgData name="Gargi Ghosh" userId="618cdd68-5c0e-421d-b176-ee98703dd0d0" providerId="ADAL" clId="{64D83DE9-A83B-4C7D-BDB3-D6D339D30F0E}" dt="2022-11-29T05:50:10.460" v="0" actId="931"/>
        <pc:sldMkLst>
          <pc:docMk/>
          <pc:sldMk cId="1441642399" sldId="274"/>
        </pc:sldMkLst>
        <pc:spChg chg="del">
          <ac:chgData name="Gargi Ghosh" userId="618cdd68-5c0e-421d-b176-ee98703dd0d0" providerId="ADAL" clId="{64D83DE9-A83B-4C7D-BDB3-D6D339D30F0E}" dt="2022-11-29T05:50:10.460" v="0" actId="931"/>
          <ac:spMkLst>
            <pc:docMk/>
            <pc:sldMk cId="1441642399" sldId="274"/>
            <ac:spMk id="5" creationId="{B5750281-30DA-86FF-1102-D60532EF15BD}"/>
          </ac:spMkLst>
        </pc:spChg>
        <pc:picChg chg="add mod">
          <ac:chgData name="Gargi Ghosh" userId="618cdd68-5c0e-421d-b176-ee98703dd0d0" providerId="ADAL" clId="{64D83DE9-A83B-4C7D-BDB3-D6D339D30F0E}" dt="2022-11-29T05:50:10.460" v="0" actId="931"/>
          <ac:picMkLst>
            <pc:docMk/>
            <pc:sldMk cId="1441642399" sldId="274"/>
            <ac:picMk id="8" creationId="{93010752-B999-D741-BC8F-A498A8B45045}"/>
          </ac:picMkLst>
        </pc:picChg>
      </pc:sldChg>
      <pc:sldChg chg="modSp mod">
        <pc:chgData name="Gargi Ghosh" userId="618cdd68-5c0e-421d-b176-ee98703dd0d0" providerId="ADAL" clId="{64D83DE9-A83B-4C7D-BDB3-D6D339D30F0E}" dt="2022-12-20T09:42:07.129" v="208" actId="14826"/>
        <pc:sldMkLst>
          <pc:docMk/>
          <pc:sldMk cId="4087294347" sldId="280"/>
        </pc:sldMkLst>
        <pc:spChg chg="mod">
          <ac:chgData name="Gargi Ghosh" userId="618cdd68-5c0e-421d-b176-ee98703dd0d0" providerId="ADAL" clId="{64D83DE9-A83B-4C7D-BDB3-D6D339D30F0E}" dt="2022-12-20T09:38:38.379" v="206" actId="27107"/>
          <ac:spMkLst>
            <pc:docMk/>
            <pc:sldMk cId="4087294347" sldId="280"/>
            <ac:spMk id="3" creationId="{96E35FC0-4D62-2ED1-9870-34B1C19FC403}"/>
          </ac:spMkLst>
        </pc:spChg>
        <pc:spChg chg="mod">
          <ac:chgData name="Gargi Ghosh" userId="618cdd68-5c0e-421d-b176-ee98703dd0d0" providerId="ADAL" clId="{64D83DE9-A83B-4C7D-BDB3-D6D339D30F0E}" dt="2022-12-20T09:36:09.359" v="195" actId="20577"/>
          <ac:spMkLst>
            <pc:docMk/>
            <pc:sldMk cId="4087294347" sldId="280"/>
            <ac:spMk id="4" creationId="{A583031E-9E78-9FF4-C894-AEE236CE3FDE}"/>
          </ac:spMkLst>
        </pc:spChg>
        <pc:picChg chg="mod ord modCrop">
          <ac:chgData name="Gargi Ghosh" userId="618cdd68-5c0e-421d-b176-ee98703dd0d0" providerId="ADAL" clId="{64D83DE9-A83B-4C7D-BDB3-D6D339D30F0E}" dt="2022-12-20T09:42:07.129" v="208" actId="14826"/>
          <ac:picMkLst>
            <pc:docMk/>
            <pc:sldMk cId="4087294347" sldId="280"/>
            <ac:picMk id="7" creationId="{926A7B1B-1E0B-0BB0-DC9F-2332FAFD2096}"/>
          </ac:picMkLst>
        </pc:picChg>
      </pc:sldChg>
      <pc:sldChg chg="addSp delSp modSp">
        <pc:chgData name="Gargi Ghosh" userId="618cdd68-5c0e-421d-b176-ee98703dd0d0" providerId="ADAL" clId="{64D83DE9-A83B-4C7D-BDB3-D6D339D30F0E}" dt="2022-11-29T06:32:46.264" v="4" actId="931"/>
        <pc:sldMkLst>
          <pc:docMk/>
          <pc:sldMk cId="1465773121" sldId="281"/>
        </pc:sldMkLst>
        <pc:spChg chg="del">
          <ac:chgData name="Gargi Ghosh" userId="618cdd68-5c0e-421d-b176-ee98703dd0d0" providerId="ADAL" clId="{64D83DE9-A83B-4C7D-BDB3-D6D339D30F0E}" dt="2022-11-29T06:32:46.264" v="4" actId="931"/>
          <ac:spMkLst>
            <pc:docMk/>
            <pc:sldMk cId="1465773121" sldId="281"/>
            <ac:spMk id="5" creationId="{E03F6616-69DF-764B-23B7-46B905DEEBFC}"/>
          </ac:spMkLst>
        </pc:spChg>
        <pc:picChg chg="add mod">
          <ac:chgData name="Gargi Ghosh" userId="618cdd68-5c0e-421d-b176-ee98703dd0d0" providerId="ADAL" clId="{64D83DE9-A83B-4C7D-BDB3-D6D339D30F0E}" dt="2022-11-29T06:32:46.264" v="4" actId="931"/>
          <ac:picMkLst>
            <pc:docMk/>
            <pc:sldMk cId="1465773121" sldId="281"/>
            <ac:picMk id="6" creationId="{7E42FDCB-C0D1-B4DC-540F-A144E4C26E27}"/>
          </ac:picMkLst>
        </pc:picChg>
      </pc:sldChg>
      <pc:sldChg chg="addSp delSp modSp">
        <pc:chgData name="Gargi Ghosh" userId="618cdd68-5c0e-421d-b176-ee98703dd0d0" providerId="ADAL" clId="{64D83DE9-A83B-4C7D-BDB3-D6D339D30F0E}" dt="2022-11-29T06:42:55.003" v="5" actId="931"/>
        <pc:sldMkLst>
          <pc:docMk/>
          <pc:sldMk cId="646940039" sldId="282"/>
        </pc:sldMkLst>
        <pc:spChg chg="del">
          <ac:chgData name="Gargi Ghosh" userId="618cdd68-5c0e-421d-b176-ee98703dd0d0" providerId="ADAL" clId="{64D83DE9-A83B-4C7D-BDB3-D6D339D30F0E}" dt="2022-11-29T06:42:55.003" v="5" actId="931"/>
          <ac:spMkLst>
            <pc:docMk/>
            <pc:sldMk cId="646940039" sldId="282"/>
            <ac:spMk id="5" creationId="{CCBE9490-9450-D27D-076A-709F7782CC67}"/>
          </ac:spMkLst>
        </pc:spChg>
        <pc:picChg chg="add mod">
          <ac:chgData name="Gargi Ghosh" userId="618cdd68-5c0e-421d-b176-ee98703dd0d0" providerId="ADAL" clId="{64D83DE9-A83B-4C7D-BDB3-D6D339D30F0E}" dt="2022-11-29T06:42:55.003" v="5" actId="931"/>
          <ac:picMkLst>
            <pc:docMk/>
            <pc:sldMk cId="646940039" sldId="282"/>
            <ac:picMk id="6" creationId="{E4C27DD8-9389-68F8-33B0-25BB4599C3D6}"/>
          </ac:picMkLst>
        </pc:picChg>
      </pc:sldChg>
      <pc:sldChg chg="addSp delSp modSp mod">
        <pc:chgData name="Gargi Ghosh" userId="618cdd68-5c0e-421d-b176-ee98703dd0d0" providerId="ADAL" clId="{64D83DE9-A83B-4C7D-BDB3-D6D339D30F0E}" dt="2022-12-21T12:29:06.303" v="298" actId="18131"/>
        <pc:sldMkLst>
          <pc:docMk/>
          <pc:sldMk cId="3591575432" sldId="283"/>
        </pc:sldMkLst>
        <pc:spChg chg="mod">
          <ac:chgData name="Gargi Ghosh" userId="618cdd68-5c0e-421d-b176-ee98703dd0d0" providerId="ADAL" clId="{64D83DE9-A83B-4C7D-BDB3-D6D339D30F0E}" dt="2022-12-20T09:43:16.243" v="215" actId="27107"/>
          <ac:spMkLst>
            <pc:docMk/>
            <pc:sldMk cId="3591575432" sldId="283"/>
            <ac:spMk id="3" creationId="{72694941-98A0-B384-F615-1F3FD0049BDB}"/>
          </ac:spMkLst>
        </pc:spChg>
        <pc:spChg chg="mod">
          <ac:chgData name="Gargi Ghosh" userId="618cdd68-5c0e-421d-b176-ee98703dd0d0" providerId="ADAL" clId="{64D83DE9-A83B-4C7D-BDB3-D6D339D30F0E}" dt="2022-12-20T09:36:23.269" v="198"/>
          <ac:spMkLst>
            <pc:docMk/>
            <pc:sldMk cId="3591575432" sldId="283"/>
            <ac:spMk id="4" creationId="{50663B96-B9C4-D388-A47B-10F4F9B01C5F}"/>
          </ac:spMkLst>
        </pc:spChg>
        <pc:spChg chg="del">
          <ac:chgData name="Gargi Ghosh" userId="618cdd68-5c0e-421d-b176-ee98703dd0d0" providerId="ADAL" clId="{64D83DE9-A83B-4C7D-BDB3-D6D339D30F0E}" dt="2022-11-29T06:47:22.588" v="6" actId="931"/>
          <ac:spMkLst>
            <pc:docMk/>
            <pc:sldMk cId="3591575432" sldId="283"/>
            <ac:spMk id="5" creationId="{464B4078-D0D4-DDE0-5639-70F05A603FBE}"/>
          </ac:spMkLst>
        </pc:spChg>
        <pc:picChg chg="add mod ord modCrop">
          <ac:chgData name="Gargi Ghosh" userId="618cdd68-5c0e-421d-b176-ee98703dd0d0" providerId="ADAL" clId="{64D83DE9-A83B-4C7D-BDB3-D6D339D30F0E}" dt="2022-12-21T12:29:06.303" v="298" actId="18131"/>
          <ac:picMkLst>
            <pc:docMk/>
            <pc:sldMk cId="3591575432" sldId="283"/>
            <ac:picMk id="6" creationId="{B4EA7A30-97C1-5632-4839-3F7B5462D059}"/>
          </ac:picMkLst>
        </pc:picChg>
      </pc:sldChg>
      <pc:sldChg chg="addSp delSp modSp mod">
        <pc:chgData name="Gargi Ghosh" userId="618cdd68-5c0e-421d-b176-ee98703dd0d0" providerId="ADAL" clId="{64D83DE9-A83B-4C7D-BDB3-D6D339D30F0E}" dt="2022-12-21T12:22:27.855" v="265" actId="14826"/>
        <pc:sldMkLst>
          <pc:docMk/>
          <pc:sldMk cId="1573853608" sldId="284"/>
        </pc:sldMkLst>
        <pc:spChg chg="del">
          <ac:chgData name="Gargi Ghosh" userId="618cdd68-5c0e-421d-b176-ee98703dd0d0" providerId="ADAL" clId="{64D83DE9-A83B-4C7D-BDB3-D6D339D30F0E}" dt="2022-11-29T06:53:37.830" v="7" actId="931"/>
          <ac:spMkLst>
            <pc:docMk/>
            <pc:sldMk cId="1573853608" sldId="284"/>
            <ac:spMk id="2" creationId="{BEB61C23-5E4C-76CD-C18A-D54E13192F03}"/>
          </ac:spMkLst>
        </pc:spChg>
        <pc:spChg chg="mod">
          <ac:chgData name="Gargi Ghosh" userId="618cdd68-5c0e-421d-b176-ee98703dd0d0" providerId="ADAL" clId="{64D83DE9-A83B-4C7D-BDB3-D6D339D30F0E}" dt="2022-12-14T12:52:12.737" v="31"/>
          <ac:spMkLst>
            <pc:docMk/>
            <pc:sldMk cId="1573853608" sldId="284"/>
            <ac:spMk id="3" creationId="{74288B3C-8F44-AA47-B6DC-716E91AF85D0}"/>
          </ac:spMkLst>
        </pc:spChg>
        <pc:spChg chg="mod">
          <ac:chgData name="Gargi Ghosh" userId="618cdd68-5c0e-421d-b176-ee98703dd0d0" providerId="ADAL" clId="{64D83DE9-A83B-4C7D-BDB3-D6D339D30F0E}" dt="2022-12-20T09:36:27.079" v="199"/>
          <ac:spMkLst>
            <pc:docMk/>
            <pc:sldMk cId="1573853608" sldId="284"/>
            <ac:spMk id="4" creationId="{75005450-1A88-9EA6-38AB-243B0ADA7E3F}"/>
          </ac:spMkLst>
        </pc:spChg>
        <pc:spChg chg="add del mod">
          <ac:chgData name="Gargi Ghosh" userId="618cdd68-5c0e-421d-b176-ee98703dd0d0" providerId="ADAL" clId="{64D83DE9-A83B-4C7D-BDB3-D6D339D30F0E}" dt="2022-12-14T14:31:08.951" v="157" actId="931"/>
          <ac:spMkLst>
            <pc:docMk/>
            <pc:sldMk cId="1573853608" sldId="284"/>
            <ac:spMk id="5" creationId="{2CFAD9FE-B039-FF34-C3FA-0F8C07E6B1A7}"/>
          </ac:spMkLst>
        </pc:spChg>
        <pc:picChg chg="add mod">
          <ac:chgData name="Gargi Ghosh" userId="618cdd68-5c0e-421d-b176-ee98703dd0d0" providerId="ADAL" clId="{64D83DE9-A83B-4C7D-BDB3-D6D339D30F0E}" dt="2022-11-29T06:53:37.830" v="7" actId="931"/>
          <ac:picMkLst>
            <pc:docMk/>
            <pc:sldMk cId="1573853608" sldId="284"/>
            <ac:picMk id="6" creationId="{9476DC99-DDEE-89D5-78F2-D4D8F562640B}"/>
          </ac:picMkLst>
        </pc:picChg>
        <pc:picChg chg="add mod ord">
          <ac:chgData name="Gargi Ghosh" userId="618cdd68-5c0e-421d-b176-ee98703dd0d0" providerId="ADAL" clId="{64D83DE9-A83B-4C7D-BDB3-D6D339D30F0E}" dt="2022-12-21T12:22:27.855" v="265" actId="14826"/>
          <ac:picMkLst>
            <pc:docMk/>
            <pc:sldMk cId="1573853608" sldId="284"/>
            <ac:picMk id="7" creationId="{1A5321EE-7942-E14D-17A0-27A4D5098A6A}"/>
          </ac:picMkLst>
        </pc:picChg>
        <pc:picChg chg="del">
          <ac:chgData name="Gargi Ghosh" userId="618cdd68-5c0e-421d-b176-ee98703dd0d0" providerId="ADAL" clId="{64D83DE9-A83B-4C7D-BDB3-D6D339D30F0E}" dt="2022-12-14T14:11:49.212" v="156" actId="478"/>
          <ac:picMkLst>
            <pc:docMk/>
            <pc:sldMk cId="1573853608" sldId="284"/>
            <ac:picMk id="16" creationId="{D952F931-3BEE-106B-28F9-22829D289A7E}"/>
          </ac:picMkLst>
        </pc:picChg>
      </pc:sldChg>
      <pc:sldChg chg="addSp delSp modSp mod">
        <pc:chgData name="Gargi Ghosh" userId="618cdd68-5c0e-421d-b176-ee98703dd0d0" providerId="ADAL" clId="{64D83DE9-A83B-4C7D-BDB3-D6D339D30F0E}" dt="2022-12-21T12:37:08.576" v="303" actId="167"/>
        <pc:sldMkLst>
          <pc:docMk/>
          <pc:sldMk cId="1712810355" sldId="285"/>
        </pc:sldMkLst>
        <pc:spChg chg="del">
          <ac:chgData name="Gargi Ghosh" userId="618cdd68-5c0e-421d-b176-ee98703dd0d0" providerId="ADAL" clId="{64D83DE9-A83B-4C7D-BDB3-D6D339D30F0E}" dt="2022-11-29T07:03:46.421" v="8" actId="931"/>
          <ac:spMkLst>
            <pc:docMk/>
            <pc:sldMk cId="1712810355" sldId="285"/>
            <ac:spMk id="2" creationId="{E646B515-70F1-B03F-A6D8-A01560C6E4BA}"/>
          </ac:spMkLst>
        </pc:spChg>
        <pc:spChg chg="mod">
          <ac:chgData name="Gargi Ghosh" userId="618cdd68-5c0e-421d-b176-ee98703dd0d0" providerId="ADAL" clId="{64D83DE9-A83B-4C7D-BDB3-D6D339D30F0E}" dt="2022-12-14T12:52:51.539" v="41"/>
          <ac:spMkLst>
            <pc:docMk/>
            <pc:sldMk cId="1712810355" sldId="285"/>
            <ac:spMk id="3" creationId="{EB9FF566-A660-6E06-9E25-FBC31B6CADC0}"/>
          </ac:spMkLst>
        </pc:spChg>
        <pc:spChg chg="mod">
          <ac:chgData name="Gargi Ghosh" userId="618cdd68-5c0e-421d-b176-ee98703dd0d0" providerId="ADAL" clId="{64D83DE9-A83B-4C7D-BDB3-D6D339D30F0E}" dt="2022-12-20T09:36:31.111" v="200"/>
          <ac:spMkLst>
            <pc:docMk/>
            <pc:sldMk cId="1712810355" sldId="285"/>
            <ac:spMk id="4" creationId="{548D7859-7812-6BA8-DC6E-962A4DD682D5}"/>
          </ac:spMkLst>
        </pc:spChg>
        <pc:spChg chg="add del mod">
          <ac:chgData name="Gargi Ghosh" userId="618cdd68-5c0e-421d-b176-ee98703dd0d0" providerId="ADAL" clId="{64D83DE9-A83B-4C7D-BDB3-D6D339D30F0E}" dt="2022-12-15T07:37:31.846" v="183" actId="931"/>
          <ac:spMkLst>
            <pc:docMk/>
            <pc:sldMk cId="1712810355" sldId="285"/>
            <ac:spMk id="5" creationId="{00243AC1-67F4-6350-AB95-A1D22834301F}"/>
          </ac:spMkLst>
        </pc:spChg>
        <pc:spChg chg="add del mod">
          <ac:chgData name="Gargi Ghosh" userId="618cdd68-5c0e-421d-b176-ee98703dd0d0" providerId="ADAL" clId="{64D83DE9-A83B-4C7D-BDB3-D6D339D30F0E}" dt="2022-12-20T09:59:32.028" v="227" actId="931"/>
          <ac:spMkLst>
            <pc:docMk/>
            <pc:sldMk cId="1712810355" sldId="285"/>
            <ac:spMk id="5" creationId="{D9C926DD-775E-A7C7-5762-52E269C7ECF5}"/>
          </ac:spMkLst>
        </pc:spChg>
        <pc:picChg chg="add del mod ord">
          <ac:chgData name="Gargi Ghosh" userId="618cdd68-5c0e-421d-b176-ee98703dd0d0" providerId="ADAL" clId="{64D83DE9-A83B-4C7D-BDB3-D6D339D30F0E}" dt="2022-12-20T09:58:17.268" v="226" actId="478"/>
          <ac:picMkLst>
            <pc:docMk/>
            <pc:sldMk cId="1712810355" sldId="285"/>
            <ac:picMk id="6" creationId="{0BE96A6A-B341-532A-9DA5-86D2CB400847}"/>
          </ac:picMkLst>
        </pc:picChg>
        <pc:picChg chg="add mod">
          <ac:chgData name="Gargi Ghosh" userId="618cdd68-5c0e-421d-b176-ee98703dd0d0" providerId="ADAL" clId="{64D83DE9-A83B-4C7D-BDB3-D6D339D30F0E}" dt="2022-11-29T07:03:46.421" v="8" actId="931"/>
          <ac:picMkLst>
            <pc:docMk/>
            <pc:sldMk cId="1712810355" sldId="285"/>
            <ac:picMk id="6" creationId="{6DCA4955-4C0D-4413-6DAA-D41F9A8DDE97}"/>
          </ac:picMkLst>
        </pc:picChg>
        <pc:picChg chg="del">
          <ac:chgData name="Gargi Ghosh" userId="618cdd68-5c0e-421d-b176-ee98703dd0d0" providerId="ADAL" clId="{64D83DE9-A83B-4C7D-BDB3-D6D339D30F0E}" dt="2022-12-14T14:36:16.235" v="180" actId="478"/>
          <ac:picMkLst>
            <pc:docMk/>
            <pc:sldMk cId="1712810355" sldId="285"/>
            <ac:picMk id="8" creationId="{73F69D8D-CD58-034A-C8BB-DB5DB0D05B9C}"/>
          </ac:picMkLst>
        </pc:picChg>
        <pc:picChg chg="add mod ord">
          <ac:chgData name="Gargi Ghosh" userId="618cdd68-5c0e-421d-b176-ee98703dd0d0" providerId="ADAL" clId="{64D83DE9-A83B-4C7D-BDB3-D6D339D30F0E}" dt="2022-12-21T12:37:08.576" v="303" actId="167"/>
          <ac:picMkLst>
            <pc:docMk/>
            <pc:sldMk cId="1712810355" sldId="285"/>
            <ac:picMk id="8" creationId="{B8977F08-8BF2-61B3-C3F8-5E89D0B22616}"/>
          </ac:picMkLst>
        </pc:picChg>
      </pc:sldChg>
      <pc:sldChg chg="addSp delSp modSp mod ord">
        <pc:chgData name="Gargi Ghosh" userId="618cdd68-5c0e-421d-b176-ee98703dd0d0" providerId="ADAL" clId="{64D83DE9-A83B-4C7D-BDB3-D6D339D30F0E}" dt="2022-12-21T12:36:58.341" v="301" actId="1036"/>
        <pc:sldMkLst>
          <pc:docMk/>
          <pc:sldMk cId="1342471142" sldId="286"/>
        </pc:sldMkLst>
        <pc:spChg chg="del">
          <ac:chgData name="Gargi Ghosh" userId="618cdd68-5c0e-421d-b176-ee98703dd0d0" providerId="ADAL" clId="{64D83DE9-A83B-4C7D-BDB3-D6D339D30F0E}" dt="2022-11-29T07:08:29.845" v="9" actId="931"/>
          <ac:spMkLst>
            <pc:docMk/>
            <pc:sldMk cId="1342471142" sldId="286"/>
            <ac:spMk id="2" creationId="{72C7E1EE-C4BC-9B8D-D010-AE82805535BF}"/>
          </ac:spMkLst>
        </pc:spChg>
        <pc:spChg chg="mod">
          <ac:chgData name="Gargi Ghosh" userId="618cdd68-5c0e-421d-b176-ee98703dd0d0" providerId="ADAL" clId="{64D83DE9-A83B-4C7D-BDB3-D6D339D30F0E}" dt="2022-12-14T12:53:23.494" v="47" actId="12"/>
          <ac:spMkLst>
            <pc:docMk/>
            <pc:sldMk cId="1342471142" sldId="286"/>
            <ac:spMk id="3" creationId="{B06EADA3-8CFE-7145-C07E-B6FAEA907D0A}"/>
          </ac:spMkLst>
        </pc:spChg>
        <pc:spChg chg="mod">
          <ac:chgData name="Gargi Ghosh" userId="618cdd68-5c0e-421d-b176-ee98703dd0d0" providerId="ADAL" clId="{64D83DE9-A83B-4C7D-BDB3-D6D339D30F0E}" dt="2022-12-20T09:36:35.579" v="201"/>
          <ac:spMkLst>
            <pc:docMk/>
            <pc:sldMk cId="1342471142" sldId="286"/>
            <ac:spMk id="4" creationId="{370D1599-EC8E-AF99-7BF3-84C9E7845247}"/>
          </ac:spMkLst>
        </pc:spChg>
        <pc:spChg chg="add del mod">
          <ac:chgData name="Gargi Ghosh" userId="618cdd68-5c0e-421d-b176-ee98703dd0d0" providerId="ADAL" clId="{64D83DE9-A83B-4C7D-BDB3-D6D339D30F0E}" dt="2022-12-14T14:32:28.617" v="163" actId="931"/>
          <ac:spMkLst>
            <pc:docMk/>
            <pc:sldMk cId="1342471142" sldId="286"/>
            <ac:spMk id="5" creationId="{884C9811-25E9-C520-905F-FD3A0BAE5684}"/>
          </ac:spMkLst>
        </pc:spChg>
        <pc:picChg chg="add del mod">
          <ac:chgData name="Gargi Ghosh" userId="618cdd68-5c0e-421d-b176-ee98703dd0d0" providerId="ADAL" clId="{64D83DE9-A83B-4C7D-BDB3-D6D339D30F0E}" dt="2022-12-14T14:32:00.646" v="162" actId="478"/>
          <ac:picMkLst>
            <pc:docMk/>
            <pc:sldMk cId="1342471142" sldId="286"/>
            <ac:picMk id="6" creationId="{68C8CA94-91CD-8F1A-A5E5-01FDC02C8E59}"/>
          </ac:picMkLst>
        </pc:picChg>
        <pc:picChg chg="add mod ord modCrop">
          <ac:chgData name="Gargi Ghosh" userId="618cdd68-5c0e-421d-b176-ee98703dd0d0" providerId="ADAL" clId="{64D83DE9-A83B-4C7D-BDB3-D6D339D30F0E}" dt="2022-12-21T12:36:58.341" v="301" actId="1036"/>
          <ac:picMkLst>
            <pc:docMk/>
            <pc:sldMk cId="1342471142" sldId="286"/>
            <ac:picMk id="8" creationId="{E735E20C-6FC8-12B3-8E10-ADB467E5888F}"/>
          </ac:picMkLst>
        </pc:picChg>
      </pc:sldChg>
      <pc:sldChg chg="addSp delSp modSp del mod">
        <pc:chgData name="Gargi Ghosh" userId="618cdd68-5c0e-421d-b176-ee98703dd0d0" providerId="ADAL" clId="{64D83DE9-A83B-4C7D-BDB3-D6D339D30F0E}" dt="2022-12-14T14:36:28.707" v="182" actId="2696"/>
        <pc:sldMkLst>
          <pc:docMk/>
          <pc:sldMk cId="3914161163" sldId="287"/>
        </pc:sldMkLst>
        <pc:spChg chg="del">
          <ac:chgData name="Gargi Ghosh" userId="618cdd68-5c0e-421d-b176-ee98703dd0d0" providerId="ADAL" clId="{64D83DE9-A83B-4C7D-BDB3-D6D339D30F0E}" dt="2022-11-29T07:19:18.296" v="11" actId="931"/>
          <ac:spMkLst>
            <pc:docMk/>
            <pc:sldMk cId="3914161163" sldId="287"/>
            <ac:spMk id="2" creationId="{493298D6-3E36-18ED-ED53-79FB635F9E68}"/>
          </ac:spMkLst>
        </pc:spChg>
        <pc:spChg chg="mod">
          <ac:chgData name="Gargi Ghosh" userId="618cdd68-5c0e-421d-b176-ee98703dd0d0" providerId="ADAL" clId="{64D83DE9-A83B-4C7D-BDB3-D6D339D30F0E}" dt="2022-12-14T12:52:42.817" v="38" actId="21"/>
          <ac:spMkLst>
            <pc:docMk/>
            <pc:sldMk cId="3914161163" sldId="287"/>
            <ac:spMk id="3" creationId="{77B9B84D-AAB9-7E0E-D3F5-B02E72043E51}"/>
          </ac:spMkLst>
        </pc:spChg>
        <pc:spChg chg="del">
          <ac:chgData name="Gargi Ghosh" userId="618cdd68-5c0e-421d-b176-ee98703dd0d0" providerId="ADAL" clId="{64D83DE9-A83B-4C7D-BDB3-D6D339D30F0E}" dt="2022-11-29T07:19:34.465" v="12" actId="931"/>
          <ac:spMkLst>
            <pc:docMk/>
            <pc:sldMk cId="3914161163" sldId="287"/>
            <ac:spMk id="8" creationId="{D529A808-2B5F-79DB-7415-2F8AE681046B}"/>
          </ac:spMkLst>
        </pc:spChg>
        <pc:spChg chg="del">
          <ac:chgData name="Gargi Ghosh" userId="618cdd68-5c0e-421d-b176-ee98703dd0d0" providerId="ADAL" clId="{64D83DE9-A83B-4C7D-BDB3-D6D339D30F0E}" dt="2022-11-29T07:21:43.404" v="13" actId="931"/>
          <ac:spMkLst>
            <pc:docMk/>
            <pc:sldMk cId="3914161163" sldId="287"/>
            <ac:spMk id="12" creationId="{68069053-A98A-D916-C6CD-226A5C75004D}"/>
          </ac:spMkLst>
        </pc:spChg>
        <pc:picChg chg="add mod">
          <ac:chgData name="Gargi Ghosh" userId="618cdd68-5c0e-421d-b176-ee98703dd0d0" providerId="ADAL" clId="{64D83DE9-A83B-4C7D-BDB3-D6D339D30F0E}" dt="2022-11-29T07:19:18.296" v="11" actId="931"/>
          <ac:picMkLst>
            <pc:docMk/>
            <pc:sldMk cId="3914161163" sldId="287"/>
            <ac:picMk id="6" creationId="{687BD748-5D5A-9ED8-8290-EE4AC4D55D2A}"/>
          </ac:picMkLst>
        </pc:picChg>
        <pc:picChg chg="add mod">
          <ac:chgData name="Gargi Ghosh" userId="618cdd68-5c0e-421d-b176-ee98703dd0d0" providerId="ADAL" clId="{64D83DE9-A83B-4C7D-BDB3-D6D339D30F0E}" dt="2022-11-29T07:19:34.465" v="12" actId="931"/>
          <ac:picMkLst>
            <pc:docMk/>
            <pc:sldMk cId="3914161163" sldId="287"/>
            <ac:picMk id="10" creationId="{AF530F85-007A-4788-7D6C-C9AA8793C20D}"/>
          </ac:picMkLst>
        </pc:picChg>
        <pc:picChg chg="add mod">
          <ac:chgData name="Gargi Ghosh" userId="618cdd68-5c0e-421d-b176-ee98703dd0d0" providerId="ADAL" clId="{64D83DE9-A83B-4C7D-BDB3-D6D339D30F0E}" dt="2022-11-29T07:21:43.404" v="13" actId="931"/>
          <ac:picMkLst>
            <pc:docMk/>
            <pc:sldMk cId="3914161163" sldId="287"/>
            <ac:picMk id="14" creationId="{64825573-F582-E181-7494-B47CDEDAF864}"/>
          </ac:picMkLst>
        </pc:picChg>
      </pc:sldChg>
      <pc:sldChg chg="addSp delSp modSp">
        <pc:chgData name="Gargi Ghosh" userId="618cdd68-5c0e-421d-b176-ee98703dd0d0" providerId="ADAL" clId="{64D83DE9-A83B-4C7D-BDB3-D6D339D30F0E}" dt="2022-11-29T07:23:54.268" v="14" actId="931"/>
        <pc:sldMkLst>
          <pc:docMk/>
          <pc:sldMk cId="2697109467" sldId="288"/>
        </pc:sldMkLst>
        <pc:spChg chg="del">
          <ac:chgData name="Gargi Ghosh" userId="618cdd68-5c0e-421d-b176-ee98703dd0d0" providerId="ADAL" clId="{64D83DE9-A83B-4C7D-BDB3-D6D339D30F0E}" dt="2022-11-29T07:23:54.268" v="14" actId="931"/>
          <ac:spMkLst>
            <pc:docMk/>
            <pc:sldMk cId="2697109467" sldId="288"/>
            <ac:spMk id="2" creationId="{8342170B-36F0-1497-63FD-5486815C093E}"/>
          </ac:spMkLst>
        </pc:spChg>
        <pc:picChg chg="add mod">
          <ac:chgData name="Gargi Ghosh" userId="618cdd68-5c0e-421d-b176-ee98703dd0d0" providerId="ADAL" clId="{64D83DE9-A83B-4C7D-BDB3-D6D339D30F0E}" dt="2022-11-29T07:23:54.268" v="14" actId="931"/>
          <ac:picMkLst>
            <pc:docMk/>
            <pc:sldMk cId="2697109467" sldId="288"/>
            <ac:picMk id="6" creationId="{22E9F3DC-21BA-F157-AA09-3ABE09876045}"/>
          </ac:picMkLst>
        </pc:picChg>
      </pc:sldChg>
      <pc:sldChg chg="addSp delSp modSp">
        <pc:chgData name="Gargi Ghosh" userId="618cdd68-5c0e-421d-b176-ee98703dd0d0" providerId="ADAL" clId="{64D83DE9-A83B-4C7D-BDB3-D6D339D30F0E}" dt="2022-11-29T07:29:22.543" v="16" actId="931"/>
        <pc:sldMkLst>
          <pc:docMk/>
          <pc:sldMk cId="2457644800" sldId="289"/>
        </pc:sldMkLst>
        <pc:spChg chg="del">
          <ac:chgData name="Gargi Ghosh" userId="618cdd68-5c0e-421d-b176-ee98703dd0d0" providerId="ADAL" clId="{64D83DE9-A83B-4C7D-BDB3-D6D339D30F0E}" dt="2022-11-29T07:27:00.791" v="15" actId="931"/>
          <ac:spMkLst>
            <pc:docMk/>
            <pc:sldMk cId="2457644800" sldId="289"/>
            <ac:spMk id="2" creationId="{7E41A5E5-F7B2-F4FC-5267-99197ED9B81A}"/>
          </ac:spMkLst>
        </pc:spChg>
        <pc:spChg chg="del">
          <ac:chgData name="Gargi Ghosh" userId="618cdd68-5c0e-421d-b176-ee98703dd0d0" providerId="ADAL" clId="{64D83DE9-A83B-4C7D-BDB3-D6D339D30F0E}" dt="2022-11-29T07:29:22.543" v="16" actId="931"/>
          <ac:spMkLst>
            <pc:docMk/>
            <pc:sldMk cId="2457644800" sldId="289"/>
            <ac:spMk id="8" creationId="{3CB0393A-A2AD-B188-81F3-7A34A4F82545}"/>
          </ac:spMkLst>
        </pc:spChg>
        <pc:picChg chg="add mod">
          <ac:chgData name="Gargi Ghosh" userId="618cdd68-5c0e-421d-b176-ee98703dd0d0" providerId="ADAL" clId="{64D83DE9-A83B-4C7D-BDB3-D6D339D30F0E}" dt="2022-11-29T07:27:00.791" v="15" actId="931"/>
          <ac:picMkLst>
            <pc:docMk/>
            <pc:sldMk cId="2457644800" sldId="289"/>
            <ac:picMk id="6" creationId="{1B320342-AE35-6997-72F8-8CE79858B236}"/>
          </ac:picMkLst>
        </pc:picChg>
        <pc:picChg chg="add mod">
          <ac:chgData name="Gargi Ghosh" userId="618cdd68-5c0e-421d-b176-ee98703dd0d0" providerId="ADAL" clId="{64D83DE9-A83B-4C7D-BDB3-D6D339D30F0E}" dt="2022-11-29T07:29:22.543" v="16" actId="931"/>
          <ac:picMkLst>
            <pc:docMk/>
            <pc:sldMk cId="2457644800" sldId="289"/>
            <ac:picMk id="10" creationId="{A7B98947-E4DA-0098-136A-66C69073D8E4}"/>
          </ac:picMkLst>
        </pc:picChg>
      </pc:sldChg>
      <pc:sldChg chg="addSp delSp modSp del mod">
        <pc:chgData name="Gargi Ghosh" userId="618cdd68-5c0e-421d-b176-ee98703dd0d0" providerId="ADAL" clId="{64D83DE9-A83B-4C7D-BDB3-D6D339D30F0E}" dt="2022-12-14T14:36:25.491" v="181" actId="2696"/>
        <pc:sldMkLst>
          <pc:docMk/>
          <pc:sldMk cId="2765511299" sldId="290"/>
        </pc:sldMkLst>
        <pc:spChg chg="del">
          <ac:chgData name="Gargi Ghosh" userId="618cdd68-5c0e-421d-b176-ee98703dd0d0" providerId="ADAL" clId="{64D83DE9-A83B-4C7D-BDB3-D6D339D30F0E}" dt="2022-11-29T07:32:42.262" v="17" actId="931"/>
          <ac:spMkLst>
            <pc:docMk/>
            <pc:sldMk cId="2765511299" sldId="290"/>
            <ac:spMk id="2" creationId="{E04E8535-9C34-7271-3128-AE36C3583E22}"/>
          </ac:spMkLst>
        </pc:spChg>
        <pc:spChg chg="mod">
          <ac:chgData name="Gargi Ghosh" userId="618cdd68-5c0e-421d-b176-ee98703dd0d0" providerId="ADAL" clId="{64D83DE9-A83B-4C7D-BDB3-D6D339D30F0E}" dt="2022-12-14T12:53:01.683" v="43" actId="21"/>
          <ac:spMkLst>
            <pc:docMk/>
            <pc:sldMk cId="2765511299" sldId="290"/>
            <ac:spMk id="3" creationId="{6D2E9446-8193-B510-7FC7-5B442CAA6652}"/>
          </ac:spMkLst>
        </pc:spChg>
        <pc:picChg chg="add mod">
          <ac:chgData name="Gargi Ghosh" userId="618cdd68-5c0e-421d-b176-ee98703dd0d0" providerId="ADAL" clId="{64D83DE9-A83B-4C7D-BDB3-D6D339D30F0E}" dt="2022-11-29T07:32:42.262" v="17" actId="931"/>
          <ac:picMkLst>
            <pc:docMk/>
            <pc:sldMk cId="2765511299" sldId="290"/>
            <ac:picMk id="6" creationId="{2C01DBF7-BE92-C1C3-EC03-6932CD997680}"/>
          </ac:picMkLst>
        </pc:picChg>
      </pc:sldChg>
      <pc:sldMasterChg chg="modSldLayout">
        <pc:chgData name="Gargi Ghosh" userId="618cdd68-5c0e-421d-b176-ee98703dd0d0" providerId="ADAL" clId="{64D83DE9-A83B-4C7D-BDB3-D6D339D30F0E}" dt="2022-12-21T12:26:46.231" v="276" actId="29295"/>
        <pc:sldMasterMkLst>
          <pc:docMk/>
          <pc:sldMasterMk cId="1867618857" sldId="2147483651"/>
        </pc:sldMasterMkLst>
        <pc:sldLayoutChg chg="modSp mod">
          <pc:chgData name="Gargi Ghosh" userId="618cdd68-5c0e-421d-b176-ee98703dd0d0" providerId="ADAL" clId="{64D83DE9-A83B-4C7D-BDB3-D6D339D30F0E}" dt="2022-12-21T12:26:17.480" v="274" actId="14826"/>
          <pc:sldLayoutMkLst>
            <pc:docMk/>
            <pc:sldMasterMk cId="1867618857" sldId="2147483651"/>
            <pc:sldLayoutMk cId="313042061" sldId="2147483655"/>
          </pc:sldLayoutMkLst>
          <pc:picChg chg="mod modCrop">
            <ac:chgData name="Gargi Ghosh" userId="618cdd68-5c0e-421d-b176-ee98703dd0d0" providerId="ADAL" clId="{64D83DE9-A83B-4C7D-BDB3-D6D339D30F0E}" dt="2022-12-21T12:26:17.480" v="274"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64D83DE9-A83B-4C7D-BDB3-D6D339D30F0E}" dt="2022-12-21T12:26:46.231" v="276" actId="29295"/>
          <pc:sldLayoutMkLst>
            <pc:docMk/>
            <pc:sldMasterMk cId="1867618857" sldId="2147483651"/>
            <pc:sldLayoutMk cId="517167494" sldId="2147483668"/>
          </pc:sldLayoutMkLst>
          <pc:picChg chg="mod modCrop">
            <ac:chgData name="Gargi Ghosh" userId="618cdd68-5c0e-421d-b176-ee98703dd0d0" providerId="ADAL" clId="{64D83DE9-A83B-4C7D-BDB3-D6D339D30F0E}" dt="2022-12-21T12:26:46.231" v="276"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B13BF40B-BD4E-4D2B-AD6C-A56754C14E63}"/>
    <pc:docChg chg="undo custSel delSld modSld modMainMaster">
      <pc:chgData name="Gargi Ghosh" userId="618cdd68-5c0e-421d-b176-ee98703dd0d0" providerId="ADAL" clId="{B13BF40B-BD4E-4D2B-AD6C-A56754C14E63}" dt="2022-11-28T06:36:43.329" v="491" actId="1035"/>
      <pc:docMkLst>
        <pc:docMk/>
      </pc:docMkLst>
      <pc:sldChg chg="modSp mod">
        <pc:chgData name="Gargi Ghosh" userId="618cdd68-5c0e-421d-b176-ee98703dd0d0" providerId="ADAL" clId="{B13BF40B-BD4E-4D2B-AD6C-A56754C14E63}" dt="2022-11-25T14:12:39.389" v="1" actId="20577"/>
        <pc:sldMkLst>
          <pc:docMk/>
          <pc:sldMk cId="2429983986" sldId="256"/>
        </pc:sldMkLst>
        <pc:spChg chg="mod">
          <ac:chgData name="Gargi Ghosh" userId="618cdd68-5c0e-421d-b176-ee98703dd0d0" providerId="ADAL" clId="{B13BF40B-BD4E-4D2B-AD6C-A56754C14E63}" dt="2022-11-25T14:12:39.389" v="1" actId="20577"/>
          <ac:spMkLst>
            <pc:docMk/>
            <pc:sldMk cId="2429983986" sldId="256"/>
            <ac:spMk id="3" creationId="{C30F3AE9-94FC-47FF-AB51-F2D15AF600B5}"/>
          </ac:spMkLst>
        </pc:spChg>
      </pc:sldChg>
      <pc:sldChg chg="addSp delSp modSp mod">
        <pc:chgData name="Gargi Ghosh" userId="618cdd68-5c0e-421d-b176-ee98703dd0d0" providerId="ADAL" clId="{B13BF40B-BD4E-4D2B-AD6C-A56754C14E63}" dt="2022-11-28T05:57:42.482" v="165" actId="18131"/>
        <pc:sldMkLst>
          <pc:docMk/>
          <pc:sldMk cId="567747832" sldId="266"/>
        </pc:sldMkLst>
        <pc:spChg chg="add del mod">
          <ac:chgData name="Gargi Ghosh" userId="618cdd68-5c0e-421d-b176-ee98703dd0d0" providerId="ADAL" clId="{B13BF40B-BD4E-4D2B-AD6C-A56754C14E63}" dt="2022-11-28T05:57:29.885" v="156" actId="931"/>
          <ac:spMkLst>
            <pc:docMk/>
            <pc:sldMk cId="567747832" sldId="266"/>
            <ac:spMk id="3" creationId="{AC651B9F-00CF-7231-6185-62AA11B1A082}"/>
          </ac:spMkLst>
        </pc:spChg>
        <pc:spChg chg="mod">
          <ac:chgData name="Gargi Ghosh" userId="618cdd68-5c0e-421d-b176-ee98703dd0d0" providerId="ADAL" clId="{B13BF40B-BD4E-4D2B-AD6C-A56754C14E63}" dt="2022-11-28T05:55:11.768" v="154" actId="113"/>
          <ac:spMkLst>
            <pc:docMk/>
            <pc:sldMk cId="567747832" sldId="266"/>
            <ac:spMk id="6" creationId="{398F04E9-8F30-759B-4232-F8200AB89227}"/>
          </ac:spMkLst>
        </pc:spChg>
        <pc:spChg chg="mod">
          <ac:chgData name="Gargi Ghosh" userId="618cdd68-5c0e-421d-b176-ee98703dd0d0" providerId="ADAL" clId="{B13BF40B-BD4E-4D2B-AD6C-A56754C14E63}" dt="2022-11-25T14:15:32.220" v="29"/>
          <ac:spMkLst>
            <pc:docMk/>
            <pc:sldMk cId="567747832" sldId="266"/>
            <ac:spMk id="7" creationId="{AE0CC5EC-9667-2424-899C-2502F3E7AE00}"/>
          </ac:spMkLst>
        </pc:spChg>
        <pc:picChg chg="add mod ord modCrop">
          <ac:chgData name="Gargi Ghosh" userId="618cdd68-5c0e-421d-b176-ee98703dd0d0" providerId="ADAL" clId="{B13BF40B-BD4E-4D2B-AD6C-A56754C14E63}" dt="2022-11-28T05:57:42.482" v="165" actId="18131"/>
          <ac:picMkLst>
            <pc:docMk/>
            <pc:sldMk cId="567747832" sldId="266"/>
            <ac:picMk id="4" creationId="{DE8F347A-6CB1-36E4-909D-FEE5896CD5D8}"/>
          </ac:picMkLst>
        </pc:picChg>
        <pc:picChg chg="del">
          <ac:chgData name="Gargi Ghosh" userId="618cdd68-5c0e-421d-b176-ee98703dd0d0" providerId="ADAL" clId="{B13BF40B-BD4E-4D2B-AD6C-A56754C14E63}" dt="2022-11-25T14:14:41.154" v="13" actId="478"/>
          <ac:picMkLst>
            <pc:docMk/>
            <pc:sldMk cId="567747832" sldId="266"/>
            <ac:picMk id="13" creationId="{CC5F2D3D-5256-EB7D-1B5F-B4B8F13AF564}"/>
          </ac:picMkLst>
        </pc:picChg>
      </pc:sldChg>
      <pc:sldChg chg="addSp delSp modSp mod">
        <pc:chgData name="Gargi Ghosh" userId="618cdd68-5c0e-421d-b176-ee98703dd0d0" providerId="ADAL" clId="{B13BF40B-BD4E-4D2B-AD6C-A56754C14E63}" dt="2022-11-28T06:01:37.248" v="281" actId="167"/>
        <pc:sldMkLst>
          <pc:docMk/>
          <pc:sldMk cId="4148010144" sldId="267"/>
        </pc:sldMkLst>
        <pc:spChg chg="mod">
          <ac:chgData name="Gargi Ghosh" userId="618cdd68-5c0e-421d-b176-ee98703dd0d0" providerId="ADAL" clId="{B13BF40B-BD4E-4D2B-AD6C-A56754C14E63}" dt="2022-11-28T05:58:23.998" v="170" actId="11"/>
          <ac:spMkLst>
            <pc:docMk/>
            <pc:sldMk cId="4148010144" sldId="267"/>
            <ac:spMk id="3" creationId="{78C2E674-7D25-97EB-82A7-14DC994F3F04}"/>
          </ac:spMkLst>
        </pc:spChg>
        <pc:spChg chg="mod">
          <ac:chgData name="Gargi Ghosh" userId="618cdd68-5c0e-421d-b176-ee98703dd0d0" providerId="ADAL" clId="{B13BF40B-BD4E-4D2B-AD6C-A56754C14E63}" dt="2022-11-25T14:15:37.083" v="30"/>
          <ac:spMkLst>
            <pc:docMk/>
            <pc:sldMk cId="4148010144" sldId="267"/>
            <ac:spMk id="4" creationId="{948FA0CE-3498-5B3C-EC1E-22D65648E408}"/>
          </ac:spMkLst>
        </pc:spChg>
        <pc:spChg chg="add del mod">
          <ac:chgData name="Gargi Ghosh" userId="618cdd68-5c0e-421d-b176-ee98703dd0d0" providerId="ADAL" clId="{B13BF40B-BD4E-4D2B-AD6C-A56754C14E63}" dt="2022-11-28T06:00:25.982" v="171" actId="931"/>
          <ac:spMkLst>
            <pc:docMk/>
            <pc:sldMk cId="4148010144" sldId="267"/>
            <ac:spMk id="5" creationId="{C475CFB4-D99F-A8F9-57AE-53837C741C56}"/>
          </ac:spMkLst>
        </pc:spChg>
        <pc:spChg chg="add del mod">
          <ac:chgData name="Gargi Ghosh" userId="618cdd68-5c0e-421d-b176-ee98703dd0d0" providerId="ADAL" clId="{B13BF40B-BD4E-4D2B-AD6C-A56754C14E63}" dt="2022-11-28T06:01:16.548" v="193" actId="931"/>
          <ac:spMkLst>
            <pc:docMk/>
            <pc:sldMk cId="4148010144" sldId="267"/>
            <ac:spMk id="8" creationId="{824132CD-0560-8A02-9195-FC44641E4496}"/>
          </ac:spMkLst>
        </pc:spChg>
        <pc:picChg chg="add del mod ord modCrop">
          <ac:chgData name="Gargi Ghosh" userId="618cdd68-5c0e-421d-b176-ee98703dd0d0" providerId="ADAL" clId="{B13BF40B-BD4E-4D2B-AD6C-A56754C14E63}" dt="2022-11-28T06:01:05.150" v="192" actId="478"/>
          <ac:picMkLst>
            <pc:docMk/>
            <pc:sldMk cId="4148010144" sldId="267"/>
            <ac:picMk id="6" creationId="{5A582AB6-F0C7-6CE7-EB15-D8114189AA3C}"/>
          </ac:picMkLst>
        </pc:picChg>
        <pc:picChg chg="del">
          <ac:chgData name="Gargi Ghosh" userId="618cdd68-5c0e-421d-b176-ee98703dd0d0" providerId="ADAL" clId="{B13BF40B-BD4E-4D2B-AD6C-A56754C14E63}" dt="2022-11-25T14:14:51.417" v="17" actId="478"/>
          <ac:picMkLst>
            <pc:docMk/>
            <pc:sldMk cId="4148010144" sldId="267"/>
            <ac:picMk id="7" creationId="{9740E707-07EF-65E1-AD96-F11B28B14011}"/>
          </ac:picMkLst>
        </pc:picChg>
        <pc:picChg chg="add mod ord modCrop">
          <ac:chgData name="Gargi Ghosh" userId="618cdd68-5c0e-421d-b176-ee98703dd0d0" providerId="ADAL" clId="{B13BF40B-BD4E-4D2B-AD6C-A56754C14E63}" dt="2022-11-28T06:01:37.248" v="281" actId="167"/>
          <ac:picMkLst>
            <pc:docMk/>
            <pc:sldMk cId="4148010144" sldId="267"/>
            <ac:picMk id="10" creationId="{60924D49-AE23-EE1D-E524-9C781608E229}"/>
          </ac:picMkLst>
        </pc:picChg>
      </pc:sldChg>
      <pc:sldChg chg="addSp delSp modSp mod">
        <pc:chgData name="Gargi Ghosh" userId="618cdd68-5c0e-421d-b176-ee98703dd0d0" providerId="ADAL" clId="{B13BF40B-BD4E-4D2B-AD6C-A56754C14E63}" dt="2022-11-28T06:10:33.624" v="309" actId="18131"/>
        <pc:sldMkLst>
          <pc:docMk/>
          <pc:sldMk cId="2332060171" sldId="270"/>
        </pc:sldMkLst>
        <pc:spChg chg="mod">
          <ac:chgData name="Gargi Ghosh" userId="618cdd68-5c0e-421d-b176-ee98703dd0d0" providerId="ADAL" clId="{B13BF40B-BD4E-4D2B-AD6C-A56754C14E63}" dt="2022-11-28T06:02:13.120" v="287" actId="113"/>
          <ac:spMkLst>
            <pc:docMk/>
            <pc:sldMk cId="2332060171" sldId="270"/>
            <ac:spMk id="3" creationId="{842CE09E-1CD1-2263-81CE-11820D3D9782}"/>
          </ac:spMkLst>
        </pc:spChg>
        <pc:spChg chg="mod">
          <ac:chgData name="Gargi Ghosh" userId="618cdd68-5c0e-421d-b176-ee98703dd0d0" providerId="ADAL" clId="{B13BF40B-BD4E-4D2B-AD6C-A56754C14E63}" dt="2022-11-25T14:15:41.568" v="31"/>
          <ac:spMkLst>
            <pc:docMk/>
            <pc:sldMk cId="2332060171" sldId="270"/>
            <ac:spMk id="4" creationId="{887F9B29-2CF1-948D-0558-CCB105975E1B}"/>
          </ac:spMkLst>
        </pc:spChg>
        <pc:spChg chg="add del mod">
          <ac:chgData name="Gargi Ghosh" userId="618cdd68-5c0e-421d-b176-ee98703dd0d0" providerId="ADAL" clId="{B13BF40B-BD4E-4D2B-AD6C-A56754C14E63}" dt="2022-11-28T06:09:45.070" v="288" actId="931"/>
          <ac:spMkLst>
            <pc:docMk/>
            <pc:sldMk cId="2332060171" sldId="270"/>
            <ac:spMk id="5" creationId="{450067BD-7BEB-1D04-01AA-377A9AB16AFE}"/>
          </ac:spMkLst>
        </pc:spChg>
        <pc:spChg chg="add del mod">
          <ac:chgData name="Gargi Ghosh" userId="618cdd68-5c0e-421d-b176-ee98703dd0d0" providerId="ADAL" clId="{B13BF40B-BD4E-4D2B-AD6C-A56754C14E63}" dt="2022-11-28T06:10:14.610" v="294" actId="931"/>
          <ac:spMkLst>
            <pc:docMk/>
            <pc:sldMk cId="2332060171" sldId="270"/>
            <ac:spMk id="8" creationId="{7D0D68E3-FCD9-D162-DAB3-8A45DEB89B6B}"/>
          </ac:spMkLst>
        </pc:spChg>
        <pc:picChg chg="add del mod ord">
          <ac:chgData name="Gargi Ghosh" userId="618cdd68-5c0e-421d-b176-ee98703dd0d0" providerId="ADAL" clId="{B13BF40B-BD4E-4D2B-AD6C-A56754C14E63}" dt="2022-11-28T06:09:52.782" v="293" actId="478"/>
          <ac:picMkLst>
            <pc:docMk/>
            <pc:sldMk cId="2332060171" sldId="270"/>
            <ac:picMk id="6" creationId="{B4D5D6AC-FCA4-18CB-A7B3-7AAD89CEF9EC}"/>
          </ac:picMkLst>
        </pc:picChg>
        <pc:picChg chg="add mod ord modCrop">
          <ac:chgData name="Gargi Ghosh" userId="618cdd68-5c0e-421d-b176-ee98703dd0d0" providerId="ADAL" clId="{B13BF40B-BD4E-4D2B-AD6C-A56754C14E63}" dt="2022-11-28T06:10:33.624" v="309" actId="18131"/>
          <ac:picMkLst>
            <pc:docMk/>
            <pc:sldMk cId="2332060171" sldId="270"/>
            <ac:picMk id="10" creationId="{3C698A2A-6B9C-9931-B6A2-0C9E09053F6A}"/>
          </ac:picMkLst>
        </pc:picChg>
        <pc:picChg chg="del">
          <ac:chgData name="Gargi Ghosh" userId="618cdd68-5c0e-421d-b176-ee98703dd0d0" providerId="ADAL" clId="{B13BF40B-BD4E-4D2B-AD6C-A56754C14E63}" dt="2022-11-25T14:14:53.203" v="18" actId="478"/>
          <ac:picMkLst>
            <pc:docMk/>
            <pc:sldMk cId="2332060171" sldId="270"/>
            <ac:picMk id="12" creationId="{139C2096-0939-A5CD-BE3D-6AE918813D0B}"/>
          </ac:picMkLst>
        </pc:picChg>
      </pc:sldChg>
      <pc:sldChg chg="addSp delSp modSp mod">
        <pc:chgData name="Gargi Ghosh" userId="618cdd68-5c0e-421d-b176-ee98703dd0d0" providerId="ADAL" clId="{B13BF40B-BD4E-4D2B-AD6C-A56754C14E63}" dt="2022-11-28T05:55:15.632" v="155" actId="20577"/>
        <pc:sldMkLst>
          <pc:docMk/>
          <pc:sldMk cId="1441642399" sldId="274"/>
        </pc:sldMkLst>
        <pc:spChg chg="mod">
          <ac:chgData name="Gargi Ghosh" userId="618cdd68-5c0e-421d-b176-ee98703dd0d0" providerId="ADAL" clId="{B13BF40B-BD4E-4D2B-AD6C-A56754C14E63}" dt="2022-11-28T05:55:15.632" v="155" actId="20577"/>
          <ac:spMkLst>
            <pc:docMk/>
            <pc:sldMk cId="1441642399" sldId="274"/>
            <ac:spMk id="3" creationId="{3BDC59C0-5868-4378-244B-147809AED1C3}"/>
          </ac:spMkLst>
        </pc:spChg>
        <pc:spChg chg="mod">
          <ac:chgData name="Gargi Ghosh" userId="618cdd68-5c0e-421d-b176-ee98703dd0d0" providerId="ADAL" clId="{B13BF40B-BD4E-4D2B-AD6C-A56754C14E63}" dt="2022-11-25T14:15:26.908" v="28"/>
          <ac:spMkLst>
            <pc:docMk/>
            <pc:sldMk cId="1441642399" sldId="274"/>
            <ac:spMk id="4" creationId="{429AFA4F-E116-E904-DF86-D0B12876A697}"/>
          </ac:spMkLst>
        </pc:spChg>
        <pc:spChg chg="add del mod">
          <ac:chgData name="Gargi Ghosh" userId="618cdd68-5c0e-421d-b176-ee98703dd0d0" providerId="ADAL" clId="{B13BF40B-BD4E-4D2B-AD6C-A56754C14E63}" dt="2022-11-28T05:53:53.687" v="131" actId="931"/>
          <ac:spMkLst>
            <pc:docMk/>
            <pc:sldMk cId="1441642399" sldId="274"/>
            <ac:spMk id="5" creationId="{4C1C6A7A-03EA-8E79-63FC-8584B1EA827E}"/>
          </ac:spMkLst>
        </pc:spChg>
        <pc:picChg chg="add mod ord modCrop">
          <ac:chgData name="Gargi Ghosh" userId="618cdd68-5c0e-421d-b176-ee98703dd0d0" providerId="ADAL" clId="{B13BF40B-BD4E-4D2B-AD6C-A56754C14E63}" dt="2022-11-28T05:54:15.507" v="148" actId="18131"/>
          <ac:picMkLst>
            <pc:docMk/>
            <pc:sldMk cId="1441642399" sldId="274"/>
            <ac:picMk id="6" creationId="{14B9791D-44CD-F201-44F8-28CF8ACA9B46}"/>
          </ac:picMkLst>
        </pc:picChg>
        <pc:picChg chg="del">
          <ac:chgData name="Gargi Ghosh" userId="618cdd68-5c0e-421d-b176-ee98703dd0d0" providerId="ADAL" clId="{B13BF40B-BD4E-4D2B-AD6C-A56754C14E63}" dt="2022-11-25T14:14:39.504" v="12" actId="478"/>
          <ac:picMkLst>
            <pc:docMk/>
            <pc:sldMk cId="1441642399" sldId="274"/>
            <ac:picMk id="12" creationId="{47904BC0-1B0B-96B6-15C7-B027EA5EA975}"/>
          </ac:picMkLst>
        </pc:picChg>
      </pc:sldChg>
      <pc:sldChg chg="addSp delSp modSp mod">
        <pc:chgData name="Gargi Ghosh" userId="618cdd68-5c0e-421d-b176-ee98703dd0d0" providerId="ADAL" clId="{B13BF40B-BD4E-4D2B-AD6C-A56754C14E63}" dt="2022-11-28T05:47:44.655" v="126" actId="18131"/>
        <pc:sldMkLst>
          <pc:docMk/>
          <pc:sldMk cId="4087294347" sldId="280"/>
        </pc:sldMkLst>
        <pc:spChg chg="mod">
          <ac:chgData name="Gargi Ghosh" userId="618cdd68-5c0e-421d-b176-ee98703dd0d0" providerId="ADAL" clId="{B13BF40B-BD4E-4D2B-AD6C-A56754C14E63}" dt="2022-11-25T14:16:53.592" v="40"/>
          <ac:spMkLst>
            <pc:docMk/>
            <pc:sldMk cId="4087294347" sldId="280"/>
            <ac:spMk id="3" creationId="{96E35FC0-4D62-2ED1-9870-34B1C19FC403}"/>
          </ac:spMkLst>
        </pc:spChg>
        <pc:spChg chg="mod">
          <ac:chgData name="Gargi Ghosh" userId="618cdd68-5c0e-421d-b176-ee98703dd0d0" providerId="ADAL" clId="{B13BF40B-BD4E-4D2B-AD6C-A56754C14E63}" dt="2022-11-25T14:14:27.458" v="8" actId="20577"/>
          <ac:spMkLst>
            <pc:docMk/>
            <pc:sldMk cId="4087294347" sldId="280"/>
            <ac:spMk id="4" creationId="{A583031E-9E78-9FF4-C894-AEE236CE3FDE}"/>
          </ac:spMkLst>
        </pc:spChg>
        <pc:spChg chg="add del mod">
          <ac:chgData name="Gargi Ghosh" userId="618cdd68-5c0e-421d-b176-ee98703dd0d0" providerId="ADAL" clId="{B13BF40B-BD4E-4D2B-AD6C-A56754C14E63}" dt="2022-11-28T05:47:11.773" v="48" actId="931"/>
          <ac:spMkLst>
            <pc:docMk/>
            <pc:sldMk cId="4087294347" sldId="280"/>
            <ac:spMk id="5" creationId="{CC0DF471-F0A4-8E27-8259-C56589BD138C}"/>
          </ac:spMkLst>
        </pc:spChg>
        <pc:picChg chg="add mod ord modCrop">
          <ac:chgData name="Gargi Ghosh" userId="618cdd68-5c0e-421d-b176-ee98703dd0d0" providerId="ADAL" clId="{B13BF40B-BD4E-4D2B-AD6C-A56754C14E63}" dt="2022-11-28T05:47:44.655" v="126" actId="18131"/>
          <ac:picMkLst>
            <pc:docMk/>
            <pc:sldMk cId="4087294347" sldId="280"/>
            <ac:picMk id="6" creationId="{9DDA0ACD-13BC-EB5A-6761-96D697446504}"/>
          </ac:picMkLst>
        </pc:picChg>
        <pc:picChg chg="del">
          <ac:chgData name="Gargi Ghosh" userId="618cdd68-5c0e-421d-b176-ee98703dd0d0" providerId="ADAL" clId="{B13BF40B-BD4E-4D2B-AD6C-A56754C14E63}" dt="2022-11-25T14:14:31.113" v="9" actId="478"/>
          <ac:picMkLst>
            <pc:docMk/>
            <pc:sldMk cId="4087294347" sldId="280"/>
            <ac:picMk id="8" creationId="{972A0105-7737-2C3C-4A41-AD167D79BDFB}"/>
          </ac:picMkLst>
        </pc:picChg>
      </pc:sldChg>
      <pc:sldChg chg="addSp delSp modSp mod">
        <pc:chgData name="Gargi Ghosh" userId="618cdd68-5c0e-421d-b176-ee98703dd0d0" providerId="ADAL" clId="{B13BF40B-BD4E-4D2B-AD6C-A56754C14E63}" dt="2022-11-28T06:16:29.962" v="334" actId="18131"/>
        <pc:sldMkLst>
          <pc:docMk/>
          <pc:sldMk cId="1465773121" sldId="281"/>
        </pc:sldMkLst>
        <pc:spChg chg="mod">
          <ac:chgData name="Gargi Ghosh" userId="618cdd68-5c0e-421d-b176-ee98703dd0d0" providerId="ADAL" clId="{B13BF40B-BD4E-4D2B-AD6C-A56754C14E63}" dt="2022-11-28T06:13:01.624" v="315" actId="11"/>
          <ac:spMkLst>
            <pc:docMk/>
            <pc:sldMk cId="1465773121" sldId="281"/>
            <ac:spMk id="3" creationId="{D1AD5699-EE78-5288-D6D6-A97C8D7BE4C8}"/>
          </ac:spMkLst>
        </pc:spChg>
        <pc:spChg chg="mod">
          <ac:chgData name="Gargi Ghosh" userId="618cdd68-5c0e-421d-b176-ee98703dd0d0" providerId="ADAL" clId="{B13BF40B-BD4E-4D2B-AD6C-A56754C14E63}" dt="2022-11-25T14:15:46.849" v="32"/>
          <ac:spMkLst>
            <pc:docMk/>
            <pc:sldMk cId="1465773121" sldId="281"/>
            <ac:spMk id="4" creationId="{3CF8235D-A634-EF24-F989-51B7EC50E1A4}"/>
          </ac:spMkLst>
        </pc:spChg>
        <pc:spChg chg="add del mod">
          <ac:chgData name="Gargi Ghosh" userId="618cdd68-5c0e-421d-b176-ee98703dd0d0" providerId="ADAL" clId="{B13BF40B-BD4E-4D2B-AD6C-A56754C14E63}" dt="2022-11-28T06:16:12.678" v="316" actId="931"/>
          <ac:spMkLst>
            <pc:docMk/>
            <pc:sldMk cId="1465773121" sldId="281"/>
            <ac:spMk id="5" creationId="{6057C3BE-D08A-5472-BDF9-441F7028EB21}"/>
          </ac:spMkLst>
        </pc:spChg>
        <pc:picChg chg="add mod ord modCrop">
          <ac:chgData name="Gargi Ghosh" userId="618cdd68-5c0e-421d-b176-ee98703dd0d0" providerId="ADAL" clId="{B13BF40B-BD4E-4D2B-AD6C-A56754C14E63}" dt="2022-11-28T06:16:29.962" v="334" actId="18131"/>
          <ac:picMkLst>
            <pc:docMk/>
            <pc:sldMk cId="1465773121" sldId="281"/>
            <ac:picMk id="6" creationId="{66995ACB-A35B-F1F8-1169-FD0487AC19D2}"/>
          </ac:picMkLst>
        </pc:picChg>
        <pc:picChg chg="del">
          <ac:chgData name="Gargi Ghosh" userId="618cdd68-5c0e-421d-b176-ee98703dd0d0" providerId="ADAL" clId="{B13BF40B-BD4E-4D2B-AD6C-A56754C14E63}" dt="2022-11-25T14:14:54.852" v="19" actId="478"/>
          <ac:picMkLst>
            <pc:docMk/>
            <pc:sldMk cId="1465773121" sldId="281"/>
            <ac:picMk id="12" creationId="{A32EDEF0-7F92-AA65-40D0-2F8EAF383CD9}"/>
          </ac:picMkLst>
        </pc:picChg>
      </pc:sldChg>
      <pc:sldChg chg="addSp delSp modSp mod">
        <pc:chgData name="Gargi Ghosh" userId="618cdd68-5c0e-421d-b176-ee98703dd0d0" providerId="ADAL" clId="{B13BF40B-BD4E-4D2B-AD6C-A56754C14E63}" dt="2022-11-28T06:29:23.266" v="362" actId="18131"/>
        <pc:sldMkLst>
          <pc:docMk/>
          <pc:sldMk cId="646940039" sldId="282"/>
        </pc:sldMkLst>
        <pc:spChg chg="mod">
          <ac:chgData name="Gargi Ghosh" userId="618cdd68-5c0e-421d-b176-ee98703dd0d0" providerId="ADAL" clId="{B13BF40B-BD4E-4D2B-AD6C-A56754C14E63}" dt="2022-11-28T06:17:15.897" v="339" actId="11"/>
          <ac:spMkLst>
            <pc:docMk/>
            <pc:sldMk cId="646940039" sldId="282"/>
            <ac:spMk id="3" creationId="{B560AC29-C46D-9F8E-B708-0421F808F1EF}"/>
          </ac:spMkLst>
        </pc:spChg>
        <pc:spChg chg="mod">
          <ac:chgData name="Gargi Ghosh" userId="618cdd68-5c0e-421d-b176-ee98703dd0d0" providerId="ADAL" clId="{B13BF40B-BD4E-4D2B-AD6C-A56754C14E63}" dt="2022-11-25T14:15:51.935" v="33"/>
          <ac:spMkLst>
            <pc:docMk/>
            <pc:sldMk cId="646940039" sldId="282"/>
            <ac:spMk id="4" creationId="{5EB18C44-0A23-C92C-8693-1C61B5EA5F28}"/>
          </ac:spMkLst>
        </pc:spChg>
        <pc:spChg chg="add del mod">
          <ac:chgData name="Gargi Ghosh" userId="618cdd68-5c0e-421d-b176-ee98703dd0d0" providerId="ADAL" clId="{B13BF40B-BD4E-4D2B-AD6C-A56754C14E63}" dt="2022-11-28T06:29:04.780" v="340" actId="931"/>
          <ac:spMkLst>
            <pc:docMk/>
            <pc:sldMk cId="646940039" sldId="282"/>
            <ac:spMk id="5" creationId="{D5984F39-1ADE-CE09-07BE-4F1FA5A2A8D1}"/>
          </ac:spMkLst>
        </pc:spChg>
        <pc:picChg chg="add mod ord modCrop">
          <ac:chgData name="Gargi Ghosh" userId="618cdd68-5c0e-421d-b176-ee98703dd0d0" providerId="ADAL" clId="{B13BF40B-BD4E-4D2B-AD6C-A56754C14E63}" dt="2022-11-28T06:29:23.266" v="362" actId="18131"/>
          <ac:picMkLst>
            <pc:docMk/>
            <pc:sldMk cId="646940039" sldId="282"/>
            <ac:picMk id="6" creationId="{59A03B01-8BC6-73D9-F482-39EB72894878}"/>
          </ac:picMkLst>
        </pc:picChg>
        <pc:picChg chg="del">
          <ac:chgData name="Gargi Ghosh" userId="618cdd68-5c0e-421d-b176-ee98703dd0d0" providerId="ADAL" clId="{B13BF40B-BD4E-4D2B-AD6C-A56754C14E63}" dt="2022-11-25T14:14:56.490" v="20" actId="478"/>
          <ac:picMkLst>
            <pc:docMk/>
            <pc:sldMk cId="646940039" sldId="282"/>
            <ac:picMk id="7" creationId="{244B80DC-98CD-71A1-E185-9101908EC34C}"/>
          </ac:picMkLst>
        </pc:picChg>
      </pc:sldChg>
      <pc:sldChg chg="addSp delSp modSp mod">
        <pc:chgData name="Gargi Ghosh" userId="618cdd68-5c0e-421d-b176-ee98703dd0d0" providerId="ADAL" clId="{B13BF40B-BD4E-4D2B-AD6C-A56754C14E63}" dt="2022-11-28T06:33:29.777" v="414" actId="18131"/>
        <pc:sldMkLst>
          <pc:docMk/>
          <pc:sldMk cId="3591575432" sldId="283"/>
        </pc:sldMkLst>
        <pc:spChg chg="mod">
          <ac:chgData name="Gargi Ghosh" userId="618cdd68-5c0e-421d-b176-ee98703dd0d0" providerId="ADAL" clId="{B13BF40B-BD4E-4D2B-AD6C-A56754C14E63}" dt="2022-11-28T06:29:58.319" v="367" actId="11"/>
          <ac:spMkLst>
            <pc:docMk/>
            <pc:sldMk cId="3591575432" sldId="283"/>
            <ac:spMk id="3" creationId="{72694941-98A0-B384-F615-1F3FD0049BDB}"/>
          </ac:spMkLst>
        </pc:spChg>
        <pc:spChg chg="mod">
          <ac:chgData name="Gargi Ghosh" userId="618cdd68-5c0e-421d-b176-ee98703dd0d0" providerId="ADAL" clId="{B13BF40B-BD4E-4D2B-AD6C-A56754C14E63}" dt="2022-11-25T14:15:57.144" v="34"/>
          <ac:spMkLst>
            <pc:docMk/>
            <pc:sldMk cId="3591575432" sldId="283"/>
            <ac:spMk id="4" creationId="{50663B96-B9C4-D388-A47B-10F4F9B01C5F}"/>
          </ac:spMkLst>
        </pc:spChg>
        <pc:spChg chg="add del mod">
          <ac:chgData name="Gargi Ghosh" userId="618cdd68-5c0e-421d-b176-ee98703dd0d0" providerId="ADAL" clId="{B13BF40B-BD4E-4D2B-AD6C-A56754C14E63}" dt="2022-11-28T06:33:08.078" v="368" actId="931"/>
          <ac:spMkLst>
            <pc:docMk/>
            <pc:sldMk cId="3591575432" sldId="283"/>
            <ac:spMk id="5" creationId="{86C462B2-5CEC-3095-445C-B0354D6819F7}"/>
          </ac:spMkLst>
        </pc:spChg>
        <pc:picChg chg="add mod ord modCrop">
          <ac:chgData name="Gargi Ghosh" userId="618cdd68-5c0e-421d-b176-ee98703dd0d0" providerId="ADAL" clId="{B13BF40B-BD4E-4D2B-AD6C-A56754C14E63}" dt="2022-11-28T06:33:29.777" v="414" actId="18131"/>
          <ac:picMkLst>
            <pc:docMk/>
            <pc:sldMk cId="3591575432" sldId="283"/>
            <ac:picMk id="6" creationId="{F45E2EAF-91D4-12A2-DF37-58B1209BED26}"/>
          </ac:picMkLst>
        </pc:picChg>
        <pc:picChg chg="del">
          <ac:chgData name="Gargi Ghosh" userId="618cdd68-5c0e-421d-b176-ee98703dd0d0" providerId="ADAL" clId="{B13BF40B-BD4E-4D2B-AD6C-A56754C14E63}" dt="2022-11-25T14:14:58.358" v="21" actId="478"/>
          <ac:picMkLst>
            <pc:docMk/>
            <pc:sldMk cId="3591575432" sldId="283"/>
            <ac:picMk id="7" creationId="{76E7D5BD-4FB4-84AD-54B9-77F7F2E33D90}"/>
          </ac:picMkLst>
        </pc:picChg>
      </pc:sldChg>
      <pc:sldChg chg="addSp delSp modSp mod">
        <pc:chgData name="Gargi Ghosh" userId="618cdd68-5c0e-421d-b176-ee98703dd0d0" providerId="ADAL" clId="{B13BF40B-BD4E-4D2B-AD6C-A56754C14E63}" dt="2022-11-28T06:36:43.329" v="491" actId="1035"/>
        <pc:sldMkLst>
          <pc:docMk/>
          <pc:sldMk cId="4196413219" sldId="284"/>
        </pc:sldMkLst>
        <pc:spChg chg="mod">
          <ac:chgData name="Gargi Ghosh" userId="618cdd68-5c0e-421d-b176-ee98703dd0d0" providerId="ADAL" clId="{B13BF40B-BD4E-4D2B-AD6C-A56754C14E63}" dt="2022-11-28T06:34:09.694" v="421" actId="14100"/>
          <ac:spMkLst>
            <pc:docMk/>
            <pc:sldMk cId="4196413219" sldId="284"/>
            <ac:spMk id="3" creationId="{131DAA6F-D79C-B590-0575-D640656EC23D}"/>
          </ac:spMkLst>
        </pc:spChg>
        <pc:spChg chg="mod">
          <ac:chgData name="Gargi Ghosh" userId="618cdd68-5c0e-421d-b176-ee98703dd0d0" providerId="ADAL" clId="{B13BF40B-BD4E-4D2B-AD6C-A56754C14E63}" dt="2022-11-25T14:16:05.274" v="35"/>
          <ac:spMkLst>
            <pc:docMk/>
            <pc:sldMk cId="4196413219" sldId="284"/>
            <ac:spMk id="4" creationId="{BD4317FD-9DAC-795C-26F5-3DC3DF6A4C74}"/>
          </ac:spMkLst>
        </pc:spChg>
        <pc:spChg chg="add del mod">
          <ac:chgData name="Gargi Ghosh" userId="618cdd68-5c0e-421d-b176-ee98703dd0d0" providerId="ADAL" clId="{B13BF40B-BD4E-4D2B-AD6C-A56754C14E63}" dt="2022-11-28T06:36:04.678" v="427" actId="931"/>
          <ac:spMkLst>
            <pc:docMk/>
            <pc:sldMk cId="4196413219" sldId="284"/>
            <ac:spMk id="5" creationId="{F70F9E9B-47D9-2E82-E992-1810D7691C82}"/>
          </ac:spMkLst>
        </pc:spChg>
        <pc:spChg chg="del mod">
          <ac:chgData name="Gargi Ghosh" userId="618cdd68-5c0e-421d-b176-ee98703dd0d0" providerId="ADAL" clId="{B13BF40B-BD4E-4D2B-AD6C-A56754C14E63}" dt="2022-11-28T06:33:48.570" v="418"/>
          <ac:spMkLst>
            <pc:docMk/>
            <pc:sldMk cId="4196413219" sldId="284"/>
            <ac:spMk id="7" creationId="{0344EFC3-1CD1-0CC8-0AE5-6A798631C01C}"/>
          </ac:spMkLst>
        </pc:spChg>
        <pc:picChg chg="add mod ord modCrop">
          <ac:chgData name="Gargi Ghosh" userId="618cdd68-5c0e-421d-b176-ee98703dd0d0" providerId="ADAL" clId="{B13BF40B-BD4E-4D2B-AD6C-A56754C14E63}" dt="2022-11-28T06:36:43.329" v="491" actId="1035"/>
          <ac:picMkLst>
            <pc:docMk/>
            <pc:sldMk cId="4196413219" sldId="284"/>
            <ac:picMk id="6" creationId="{CCF54E9A-A243-4DFE-1132-58D064E56317}"/>
          </ac:picMkLst>
        </pc:picChg>
        <pc:picChg chg="del">
          <ac:chgData name="Gargi Ghosh" userId="618cdd68-5c0e-421d-b176-ee98703dd0d0" providerId="ADAL" clId="{B13BF40B-BD4E-4D2B-AD6C-A56754C14E63}" dt="2022-11-25T14:15:00.977" v="22" actId="478"/>
          <ac:picMkLst>
            <pc:docMk/>
            <pc:sldMk cId="4196413219" sldId="284"/>
            <ac:picMk id="10" creationId="{EAD7BA70-E055-852E-EE28-05CD9A7D69DA}"/>
          </ac:picMkLst>
        </pc:picChg>
      </pc:sldChg>
      <pc:sldChg chg="addSp delSp modSp del mod">
        <pc:chgData name="Gargi Ghosh" userId="618cdd68-5c0e-421d-b176-ee98703dd0d0" providerId="ADAL" clId="{B13BF40B-BD4E-4D2B-AD6C-A56754C14E63}" dt="2022-11-28T06:34:22.050" v="422" actId="2696"/>
        <pc:sldMkLst>
          <pc:docMk/>
          <pc:sldMk cId="3391328148" sldId="285"/>
        </pc:sldMkLst>
        <pc:spChg chg="add mod">
          <ac:chgData name="Gargi Ghosh" userId="618cdd68-5c0e-421d-b176-ee98703dd0d0" providerId="ADAL" clId="{B13BF40B-BD4E-4D2B-AD6C-A56754C14E63}" dt="2022-11-25T14:15:03.314" v="23" actId="478"/>
          <ac:spMkLst>
            <pc:docMk/>
            <pc:sldMk cId="3391328148" sldId="285"/>
            <ac:spMk id="5" creationId="{926B06E0-FA38-0BE4-5344-AB312676C9A3}"/>
          </ac:spMkLst>
        </pc:spChg>
        <pc:picChg chg="del">
          <ac:chgData name="Gargi Ghosh" userId="618cdd68-5c0e-421d-b176-ee98703dd0d0" providerId="ADAL" clId="{B13BF40B-BD4E-4D2B-AD6C-A56754C14E63}" dt="2022-11-25T14:15:03.314" v="23" actId="478"/>
          <ac:picMkLst>
            <pc:docMk/>
            <pc:sldMk cId="3391328148" sldId="285"/>
            <ac:picMk id="7" creationId="{B5575764-07E2-91DF-FBEE-603B2248F88F}"/>
          </ac:picMkLst>
        </pc:picChg>
      </pc:sldChg>
      <pc:sldChg chg="addSp delSp modSp del mod">
        <pc:chgData name="Gargi Ghosh" userId="618cdd68-5c0e-421d-b176-ee98703dd0d0" providerId="ADAL" clId="{B13BF40B-BD4E-4D2B-AD6C-A56754C14E63}" dt="2022-11-28T06:34:25.166" v="423" actId="2696"/>
        <pc:sldMkLst>
          <pc:docMk/>
          <pc:sldMk cId="3054853110" sldId="286"/>
        </pc:sldMkLst>
        <pc:spChg chg="mod">
          <ac:chgData name="Gargi Ghosh" userId="618cdd68-5c0e-421d-b176-ee98703dd0d0" providerId="ADAL" clId="{B13BF40B-BD4E-4D2B-AD6C-A56754C14E63}" dt="2022-11-25T14:16:11.171" v="36"/>
          <ac:spMkLst>
            <pc:docMk/>
            <pc:sldMk cId="3054853110" sldId="286"/>
            <ac:spMk id="4" creationId="{A1BD22C9-994B-045A-FFFC-1FA13F11BA53}"/>
          </ac:spMkLst>
        </pc:spChg>
        <pc:spChg chg="add mod">
          <ac:chgData name="Gargi Ghosh" userId="618cdd68-5c0e-421d-b176-ee98703dd0d0" providerId="ADAL" clId="{B13BF40B-BD4E-4D2B-AD6C-A56754C14E63}" dt="2022-11-25T14:15:05.746" v="24" actId="478"/>
          <ac:spMkLst>
            <pc:docMk/>
            <pc:sldMk cId="3054853110" sldId="286"/>
            <ac:spMk id="5" creationId="{072F13BA-D178-CA95-EC74-6AC583B9EF0C}"/>
          </ac:spMkLst>
        </pc:spChg>
        <pc:picChg chg="del">
          <ac:chgData name="Gargi Ghosh" userId="618cdd68-5c0e-421d-b176-ee98703dd0d0" providerId="ADAL" clId="{B13BF40B-BD4E-4D2B-AD6C-A56754C14E63}" dt="2022-11-25T14:15:05.746" v="24" actId="478"/>
          <ac:picMkLst>
            <pc:docMk/>
            <pc:sldMk cId="3054853110" sldId="286"/>
            <ac:picMk id="10" creationId="{3D0332C9-D38B-C8C7-3284-92CC856FC716}"/>
          </ac:picMkLst>
        </pc:picChg>
      </pc:sldChg>
      <pc:sldChg chg="addSp delSp modSp del mod">
        <pc:chgData name="Gargi Ghosh" userId="618cdd68-5c0e-421d-b176-ee98703dd0d0" providerId="ADAL" clId="{B13BF40B-BD4E-4D2B-AD6C-A56754C14E63}" dt="2022-11-28T06:34:28.262" v="424" actId="2696"/>
        <pc:sldMkLst>
          <pc:docMk/>
          <pc:sldMk cId="373812197" sldId="287"/>
        </pc:sldMkLst>
        <pc:spChg chg="mod">
          <ac:chgData name="Gargi Ghosh" userId="618cdd68-5c0e-421d-b176-ee98703dd0d0" providerId="ADAL" clId="{B13BF40B-BD4E-4D2B-AD6C-A56754C14E63}" dt="2022-11-25T14:16:15.925" v="37"/>
          <ac:spMkLst>
            <pc:docMk/>
            <pc:sldMk cId="373812197" sldId="287"/>
            <ac:spMk id="4" creationId="{282E7BEE-A731-5BE2-E3B5-6026E8E5F070}"/>
          </ac:spMkLst>
        </pc:spChg>
        <pc:spChg chg="add mod">
          <ac:chgData name="Gargi Ghosh" userId="618cdd68-5c0e-421d-b176-ee98703dd0d0" providerId="ADAL" clId="{B13BF40B-BD4E-4D2B-AD6C-A56754C14E63}" dt="2022-11-25T14:15:08.731" v="25" actId="478"/>
          <ac:spMkLst>
            <pc:docMk/>
            <pc:sldMk cId="373812197" sldId="287"/>
            <ac:spMk id="5" creationId="{CB39A9D7-855D-9942-F77B-01666E037549}"/>
          </ac:spMkLst>
        </pc:spChg>
        <pc:picChg chg="del">
          <ac:chgData name="Gargi Ghosh" userId="618cdd68-5c0e-421d-b176-ee98703dd0d0" providerId="ADAL" clId="{B13BF40B-BD4E-4D2B-AD6C-A56754C14E63}" dt="2022-11-25T14:15:08.731" v="25" actId="478"/>
          <ac:picMkLst>
            <pc:docMk/>
            <pc:sldMk cId="373812197" sldId="287"/>
            <ac:picMk id="10" creationId="{0EF5DFBB-AC2B-4A03-7237-0D341CACEB08}"/>
          </ac:picMkLst>
        </pc:picChg>
      </pc:sldChg>
      <pc:sldChg chg="addSp delSp modSp del mod">
        <pc:chgData name="Gargi Ghosh" userId="618cdd68-5c0e-421d-b176-ee98703dd0d0" providerId="ADAL" clId="{B13BF40B-BD4E-4D2B-AD6C-A56754C14E63}" dt="2022-11-28T06:34:33.195" v="425" actId="2696"/>
        <pc:sldMkLst>
          <pc:docMk/>
          <pc:sldMk cId="4166366536" sldId="288"/>
        </pc:sldMkLst>
        <pc:spChg chg="mod">
          <ac:chgData name="Gargi Ghosh" userId="618cdd68-5c0e-421d-b176-ee98703dd0d0" providerId="ADAL" clId="{B13BF40B-BD4E-4D2B-AD6C-A56754C14E63}" dt="2022-11-25T14:16:22.237" v="38"/>
          <ac:spMkLst>
            <pc:docMk/>
            <pc:sldMk cId="4166366536" sldId="288"/>
            <ac:spMk id="4" creationId="{951328B6-FE33-6151-E8AD-3EDCCA74E591}"/>
          </ac:spMkLst>
        </pc:spChg>
        <pc:spChg chg="add mod">
          <ac:chgData name="Gargi Ghosh" userId="618cdd68-5c0e-421d-b176-ee98703dd0d0" providerId="ADAL" clId="{B13BF40B-BD4E-4D2B-AD6C-A56754C14E63}" dt="2022-11-25T14:15:11.209" v="26" actId="478"/>
          <ac:spMkLst>
            <pc:docMk/>
            <pc:sldMk cId="4166366536" sldId="288"/>
            <ac:spMk id="5" creationId="{16DBFCEB-1FCF-61C5-DDFD-0707D4907659}"/>
          </ac:spMkLst>
        </pc:spChg>
        <pc:picChg chg="del">
          <ac:chgData name="Gargi Ghosh" userId="618cdd68-5c0e-421d-b176-ee98703dd0d0" providerId="ADAL" clId="{B13BF40B-BD4E-4D2B-AD6C-A56754C14E63}" dt="2022-11-25T14:15:11.209" v="26" actId="478"/>
          <ac:picMkLst>
            <pc:docMk/>
            <pc:sldMk cId="4166366536" sldId="288"/>
            <ac:picMk id="10" creationId="{7008FB31-4ED0-EB2D-1829-58EDEE2B9BB1}"/>
          </ac:picMkLst>
        </pc:picChg>
      </pc:sldChg>
      <pc:sldChg chg="addSp delSp modSp del mod">
        <pc:chgData name="Gargi Ghosh" userId="618cdd68-5c0e-421d-b176-ee98703dd0d0" providerId="ADAL" clId="{B13BF40B-BD4E-4D2B-AD6C-A56754C14E63}" dt="2022-11-28T06:34:35.678" v="426" actId="2696"/>
        <pc:sldMkLst>
          <pc:docMk/>
          <pc:sldMk cId="2601364274" sldId="289"/>
        </pc:sldMkLst>
        <pc:spChg chg="mod">
          <ac:chgData name="Gargi Ghosh" userId="618cdd68-5c0e-421d-b176-ee98703dd0d0" providerId="ADAL" clId="{B13BF40B-BD4E-4D2B-AD6C-A56754C14E63}" dt="2022-11-25T14:16:28.047" v="39"/>
          <ac:spMkLst>
            <pc:docMk/>
            <pc:sldMk cId="2601364274" sldId="289"/>
            <ac:spMk id="4" creationId="{4A0DB438-595A-4304-5E09-46D38FB37093}"/>
          </ac:spMkLst>
        </pc:spChg>
        <pc:spChg chg="add mod">
          <ac:chgData name="Gargi Ghosh" userId="618cdd68-5c0e-421d-b176-ee98703dd0d0" providerId="ADAL" clId="{B13BF40B-BD4E-4D2B-AD6C-A56754C14E63}" dt="2022-11-25T14:15:14.631" v="27" actId="478"/>
          <ac:spMkLst>
            <pc:docMk/>
            <pc:sldMk cId="2601364274" sldId="289"/>
            <ac:spMk id="5" creationId="{C135C968-BC86-91CF-745B-40CD3D102C26}"/>
          </ac:spMkLst>
        </pc:spChg>
        <pc:picChg chg="del">
          <ac:chgData name="Gargi Ghosh" userId="618cdd68-5c0e-421d-b176-ee98703dd0d0" providerId="ADAL" clId="{B13BF40B-BD4E-4D2B-AD6C-A56754C14E63}" dt="2022-11-25T14:15:14.631" v="27" actId="478"/>
          <ac:picMkLst>
            <pc:docMk/>
            <pc:sldMk cId="2601364274" sldId="289"/>
            <ac:picMk id="14" creationId="{622F33EF-F286-79D7-0E0D-DD51209BD5BD}"/>
          </ac:picMkLst>
        </pc:picChg>
      </pc:sldChg>
      <pc:sldMasterChg chg="modSldLayout">
        <pc:chgData name="Gargi Ghosh" userId="618cdd68-5c0e-421d-b176-ee98703dd0d0" providerId="ADAL" clId="{B13BF40B-BD4E-4D2B-AD6C-A56754C14E63}" dt="2022-11-25T14:14:03.472" v="6" actId="29295"/>
        <pc:sldMasterMkLst>
          <pc:docMk/>
          <pc:sldMasterMk cId="1867618857" sldId="2147483651"/>
        </pc:sldMasterMkLst>
        <pc:sldLayoutChg chg="addSp delSp modSp mod">
          <pc:chgData name="Gargi Ghosh" userId="618cdd68-5c0e-421d-b176-ee98703dd0d0" providerId="ADAL" clId="{B13BF40B-BD4E-4D2B-AD6C-A56754C14E63}" dt="2022-11-25T14:13:38.367" v="4" actId="14826"/>
          <pc:sldLayoutMkLst>
            <pc:docMk/>
            <pc:sldMasterMk cId="1867618857" sldId="2147483651"/>
            <pc:sldLayoutMk cId="313042061" sldId="2147483655"/>
          </pc:sldLayoutMkLst>
          <pc:picChg chg="add del mod">
            <ac:chgData name="Gargi Ghosh" userId="618cdd68-5c0e-421d-b176-ee98703dd0d0" providerId="ADAL" clId="{B13BF40B-BD4E-4D2B-AD6C-A56754C14E63}" dt="2022-11-25T14:13:38.367" v="4"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B13BF40B-BD4E-4D2B-AD6C-A56754C14E63}" dt="2022-11-25T14:14:03.472" v="6" actId="29295"/>
          <pc:sldLayoutMkLst>
            <pc:docMk/>
            <pc:sldMasterMk cId="1867618857" sldId="2147483651"/>
            <pc:sldLayoutMk cId="517167494" sldId="2147483668"/>
          </pc:sldLayoutMkLst>
          <pc:picChg chg="mod">
            <ac:chgData name="Gargi Ghosh" userId="618cdd68-5c0e-421d-b176-ee98703dd0d0" providerId="ADAL" clId="{B13BF40B-BD4E-4D2B-AD6C-A56754C14E63}" dt="2022-11-25T14:14:03.472" v="6"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617234A3-C473-4A0A-92FC-463C6C2C266C}"/>
    <pc:docChg chg="undo custSel addSld delSld modSld modMainMaster">
      <pc:chgData name="Gargi Ghosh" userId="618cdd68-5c0e-421d-b176-ee98703dd0d0" providerId="ADAL" clId="{617234A3-C473-4A0A-92FC-463C6C2C266C}" dt="2022-11-25T08:15:13.456" v="427" actId="18131"/>
      <pc:docMkLst>
        <pc:docMk/>
      </pc:docMkLst>
      <pc:sldChg chg="modSp mod">
        <pc:chgData name="Gargi Ghosh" userId="618cdd68-5c0e-421d-b176-ee98703dd0d0" providerId="ADAL" clId="{617234A3-C473-4A0A-92FC-463C6C2C266C}" dt="2022-11-25T05:52:40.982" v="42" actId="20577"/>
        <pc:sldMkLst>
          <pc:docMk/>
          <pc:sldMk cId="2429983986" sldId="256"/>
        </pc:sldMkLst>
        <pc:spChg chg="mod">
          <ac:chgData name="Gargi Ghosh" userId="618cdd68-5c0e-421d-b176-ee98703dd0d0" providerId="ADAL" clId="{617234A3-C473-4A0A-92FC-463C6C2C266C}" dt="2022-11-25T05:52:40.982" v="42" actId="20577"/>
          <ac:spMkLst>
            <pc:docMk/>
            <pc:sldMk cId="2429983986" sldId="256"/>
            <ac:spMk id="3" creationId="{C30F3AE9-94FC-47FF-AB51-F2D15AF600B5}"/>
          </ac:spMkLst>
        </pc:spChg>
      </pc:sldChg>
      <pc:sldChg chg="addSp delSp modSp del mod">
        <pc:chgData name="Gargi Ghosh" userId="618cdd68-5c0e-421d-b176-ee98703dd0d0" providerId="ADAL" clId="{617234A3-C473-4A0A-92FC-463C6C2C266C}" dt="2022-11-25T06:01:31.233" v="83" actId="2696"/>
        <pc:sldMkLst>
          <pc:docMk/>
          <pc:sldMk cId="1195121051" sldId="265"/>
        </pc:sldMkLst>
        <pc:spChg chg="mod">
          <ac:chgData name="Gargi Ghosh" userId="618cdd68-5c0e-421d-b176-ee98703dd0d0" providerId="ADAL" clId="{617234A3-C473-4A0A-92FC-463C6C2C266C}" dt="2022-11-25T06:00:51.931" v="72" actId="5793"/>
          <ac:spMkLst>
            <pc:docMk/>
            <pc:sldMk cId="1195121051" sldId="265"/>
            <ac:spMk id="3" creationId="{229ADFA0-8947-4543-A9AC-30819E9682E2}"/>
          </ac:spMkLst>
        </pc:spChg>
        <pc:spChg chg="add del mod">
          <ac:chgData name="Gargi Ghosh" userId="618cdd68-5c0e-421d-b176-ee98703dd0d0" providerId="ADAL" clId="{617234A3-C473-4A0A-92FC-463C6C2C266C}" dt="2022-11-25T05:52:14.513" v="31" actId="478"/>
          <ac:spMkLst>
            <pc:docMk/>
            <pc:sldMk cId="1195121051" sldId="265"/>
            <ac:spMk id="4" creationId="{B0A3F722-5B17-565A-27AB-B3C3A1F5A1D4}"/>
          </ac:spMkLst>
        </pc:spChg>
        <pc:spChg chg="add mod">
          <ac:chgData name="Gargi Ghosh" userId="618cdd68-5c0e-421d-b176-ee98703dd0d0" providerId="ADAL" clId="{617234A3-C473-4A0A-92FC-463C6C2C266C}" dt="2022-11-25T06:00:49.037" v="70" actId="478"/>
          <ac:spMkLst>
            <pc:docMk/>
            <pc:sldMk cId="1195121051" sldId="265"/>
            <ac:spMk id="7" creationId="{DF25F225-5763-233A-B65B-C80138AB6758}"/>
          </ac:spMkLst>
        </pc:spChg>
        <pc:spChg chg="mod">
          <ac:chgData name="Gargi Ghosh" userId="618cdd68-5c0e-421d-b176-ee98703dd0d0" providerId="ADAL" clId="{617234A3-C473-4A0A-92FC-463C6C2C266C}" dt="2022-11-25T06:01:17.619" v="82"/>
          <ac:spMkLst>
            <pc:docMk/>
            <pc:sldMk cId="1195121051" sldId="265"/>
            <ac:spMk id="12" creationId="{A4EF713B-72C6-4DF4-EA7F-35933004B7D5}"/>
          </ac:spMkLst>
        </pc:spChg>
        <pc:picChg chg="add del">
          <ac:chgData name="Gargi Ghosh" userId="618cdd68-5c0e-421d-b176-ee98703dd0d0" providerId="ADAL" clId="{617234A3-C473-4A0A-92FC-463C6C2C266C}" dt="2022-11-25T06:00:49.037" v="70" actId="478"/>
          <ac:picMkLst>
            <pc:docMk/>
            <pc:sldMk cId="1195121051" sldId="265"/>
            <ac:picMk id="6" creationId="{0E3CDCE7-F5ED-897D-A8B6-A135E43898C7}"/>
          </ac:picMkLst>
        </pc:picChg>
      </pc:sldChg>
      <pc:sldChg chg="addSp delSp modSp mod">
        <pc:chgData name="Gargi Ghosh" userId="618cdd68-5c0e-421d-b176-ee98703dd0d0" providerId="ADAL" clId="{617234A3-C473-4A0A-92FC-463C6C2C266C}" dt="2022-11-25T07:46:19.541" v="258" actId="18131"/>
        <pc:sldMkLst>
          <pc:docMk/>
          <pc:sldMk cId="567747832" sldId="266"/>
        </pc:sldMkLst>
        <pc:spChg chg="add del mod">
          <ac:chgData name="Gargi Ghosh" userId="618cdd68-5c0e-421d-b176-ee98703dd0d0" providerId="ADAL" clId="{617234A3-C473-4A0A-92FC-463C6C2C266C}" dt="2022-11-25T05:52:13.601" v="28" actId="478"/>
          <ac:spMkLst>
            <pc:docMk/>
            <pc:sldMk cId="567747832" sldId="266"/>
            <ac:spMk id="3" creationId="{1AEF4E98-15D0-AD81-90B1-9E7478A4E839}"/>
          </ac:spMkLst>
        </pc:spChg>
        <pc:spChg chg="mod">
          <ac:chgData name="Gargi Ghosh" userId="618cdd68-5c0e-421d-b176-ee98703dd0d0" providerId="ADAL" clId="{617234A3-C473-4A0A-92FC-463C6C2C266C}" dt="2022-11-25T07:42:18.858" v="235" actId="113"/>
          <ac:spMkLst>
            <pc:docMk/>
            <pc:sldMk cId="567747832" sldId="266"/>
            <ac:spMk id="6" creationId="{398F04E9-8F30-759B-4232-F8200AB89227}"/>
          </ac:spMkLst>
        </pc:spChg>
        <pc:spChg chg="mod">
          <ac:chgData name="Gargi Ghosh" userId="618cdd68-5c0e-421d-b176-ee98703dd0d0" providerId="ADAL" clId="{617234A3-C473-4A0A-92FC-463C6C2C266C}" dt="2022-11-25T06:01:56.994" v="84"/>
          <ac:spMkLst>
            <pc:docMk/>
            <pc:sldMk cId="567747832" sldId="266"/>
            <ac:spMk id="7" creationId="{AE0CC5EC-9667-2424-899C-2502F3E7AE00}"/>
          </ac:spMkLst>
        </pc:spChg>
        <pc:spChg chg="add del mod">
          <ac:chgData name="Gargi Ghosh" userId="618cdd68-5c0e-421d-b176-ee98703dd0d0" providerId="ADAL" clId="{617234A3-C473-4A0A-92FC-463C6C2C266C}" dt="2022-11-25T07:46:01.595" v="236" actId="931"/>
          <ac:spMkLst>
            <pc:docMk/>
            <pc:sldMk cId="567747832" sldId="266"/>
            <ac:spMk id="8" creationId="{7B7B3B3E-CDAC-2689-F7E8-5EBD9A353527}"/>
          </ac:spMkLst>
        </pc:spChg>
        <pc:picChg chg="add mod ord modCrop">
          <ac:chgData name="Gargi Ghosh" userId="618cdd68-5c0e-421d-b176-ee98703dd0d0" providerId="ADAL" clId="{617234A3-C473-4A0A-92FC-463C6C2C266C}" dt="2022-11-25T07:46:19.541" v="258" actId="18131"/>
          <ac:picMkLst>
            <pc:docMk/>
            <pc:sldMk cId="567747832" sldId="266"/>
            <ac:picMk id="3" creationId="{4867D9B3-7910-A733-8119-BC928AE08E3C}"/>
          </ac:picMkLst>
        </pc:picChg>
        <pc:picChg chg="add del">
          <ac:chgData name="Gargi Ghosh" userId="618cdd68-5c0e-421d-b176-ee98703dd0d0" providerId="ADAL" clId="{617234A3-C473-4A0A-92FC-463C6C2C266C}" dt="2022-11-25T06:00:54.281" v="73" actId="478"/>
          <ac:picMkLst>
            <pc:docMk/>
            <pc:sldMk cId="567747832" sldId="266"/>
            <ac:picMk id="5" creationId="{91D7F235-4312-0238-B408-1222E45C23CB}"/>
          </ac:picMkLst>
        </pc:picChg>
      </pc:sldChg>
      <pc:sldChg chg="addSp delSp modSp mod">
        <pc:chgData name="Gargi Ghosh" userId="618cdd68-5c0e-421d-b176-ee98703dd0d0" providerId="ADAL" clId="{617234A3-C473-4A0A-92FC-463C6C2C266C}" dt="2022-11-25T07:50:09.932" v="267" actId="167"/>
        <pc:sldMkLst>
          <pc:docMk/>
          <pc:sldMk cId="4148010144" sldId="267"/>
        </pc:sldMkLst>
        <pc:spChg chg="mod">
          <ac:chgData name="Gargi Ghosh" userId="618cdd68-5c0e-421d-b176-ee98703dd0d0" providerId="ADAL" clId="{617234A3-C473-4A0A-92FC-463C6C2C266C}" dt="2022-11-25T07:47:15.769" v="263" actId="113"/>
          <ac:spMkLst>
            <pc:docMk/>
            <pc:sldMk cId="4148010144" sldId="267"/>
            <ac:spMk id="3" creationId="{78C2E674-7D25-97EB-82A7-14DC994F3F04}"/>
          </ac:spMkLst>
        </pc:spChg>
        <pc:spChg chg="mod">
          <ac:chgData name="Gargi Ghosh" userId="618cdd68-5c0e-421d-b176-ee98703dd0d0" providerId="ADAL" clId="{617234A3-C473-4A0A-92FC-463C6C2C266C}" dt="2022-11-25T06:02:00.208" v="85"/>
          <ac:spMkLst>
            <pc:docMk/>
            <pc:sldMk cId="4148010144" sldId="267"/>
            <ac:spMk id="4" creationId="{948FA0CE-3498-5B3C-EC1E-22D65648E408}"/>
          </ac:spMkLst>
        </pc:spChg>
        <pc:spChg chg="add del mod">
          <ac:chgData name="Gargi Ghosh" userId="618cdd68-5c0e-421d-b176-ee98703dd0d0" providerId="ADAL" clId="{617234A3-C473-4A0A-92FC-463C6C2C266C}" dt="2022-11-25T07:50:06.617" v="264" actId="931"/>
          <ac:spMkLst>
            <pc:docMk/>
            <pc:sldMk cId="4148010144" sldId="267"/>
            <ac:spMk id="5" creationId="{515C16ED-F1BA-1751-151A-6D738825D9FA}"/>
          </ac:spMkLst>
        </pc:spChg>
        <pc:picChg chg="add mod ord">
          <ac:chgData name="Gargi Ghosh" userId="618cdd68-5c0e-421d-b176-ee98703dd0d0" providerId="ADAL" clId="{617234A3-C473-4A0A-92FC-463C6C2C266C}" dt="2022-11-25T07:50:09.932" v="267" actId="167"/>
          <ac:picMkLst>
            <pc:docMk/>
            <pc:sldMk cId="4148010144" sldId="267"/>
            <ac:picMk id="6" creationId="{86368118-BDA3-2D53-18CA-31B8B1ED92D5}"/>
          </ac:picMkLst>
        </pc:picChg>
        <pc:picChg chg="del">
          <ac:chgData name="Gargi Ghosh" userId="618cdd68-5c0e-421d-b176-ee98703dd0d0" providerId="ADAL" clId="{617234A3-C473-4A0A-92FC-463C6C2C266C}" dt="2022-11-25T06:00:58.850" v="76" actId="478"/>
          <ac:picMkLst>
            <pc:docMk/>
            <pc:sldMk cId="4148010144" sldId="267"/>
            <ac:picMk id="8" creationId="{9F637B00-F11A-E91E-3878-7775254F9521}"/>
          </ac:picMkLst>
        </pc:picChg>
      </pc:sldChg>
      <pc:sldChg chg="addSp delSp modSp mod">
        <pc:chgData name="Gargi Ghosh" userId="618cdd68-5c0e-421d-b176-ee98703dd0d0" providerId="ADAL" clId="{617234A3-C473-4A0A-92FC-463C6C2C266C}" dt="2022-11-25T07:52:22.348" v="277" actId="167"/>
        <pc:sldMkLst>
          <pc:docMk/>
          <pc:sldMk cId="2332060171" sldId="270"/>
        </pc:sldMkLst>
        <pc:spChg chg="mod">
          <ac:chgData name="Gargi Ghosh" userId="618cdd68-5c0e-421d-b176-ee98703dd0d0" providerId="ADAL" clId="{617234A3-C473-4A0A-92FC-463C6C2C266C}" dt="2022-11-25T07:50:38.625" v="273" actId="113"/>
          <ac:spMkLst>
            <pc:docMk/>
            <pc:sldMk cId="2332060171" sldId="270"/>
            <ac:spMk id="3" creationId="{842CE09E-1CD1-2263-81CE-11820D3D9782}"/>
          </ac:spMkLst>
        </pc:spChg>
        <pc:spChg chg="mod">
          <ac:chgData name="Gargi Ghosh" userId="618cdd68-5c0e-421d-b176-ee98703dd0d0" providerId="ADAL" clId="{617234A3-C473-4A0A-92FC-463C6C2C266C}" dt="2022-11-25T06:02:03.492" v="86"/>
          <ac:spMkLst>
            <pc:docMk/>
            <pc:sldMk cId="2332060171" sldId="270"/>
            <ac:spMk id="4" creationId="{887F9B29-2CF1-948D-0558-CCB105975E1B}"/>
          </ac:spMkLst>
        </pc:spChg>
        <pc:spChg chg="add del mod">
          <ac:chgData name="Gargi Ghosh" userId="618cdd68-5c0e-421d-b176-ee98703dd0d0" providerId="ADAL" clId="{617234A3-C473-4A0A-92FC-463C6C2C266C}" dt="2022-11-25T05:52:06.763" v="19" actId="478"/>
          <ac:spMkLst>
            <pc:docMk/>
            <pc:sldMk cId="2332060171" sldId="270"/>
            <ac:spMk id="5" creationId="{610A64A6-E163-A966-FAAE-1B5B6BB6712D}"/>
          </ac:spMkLst>
        </pc:spChg>
        <pc:spChg chg="add del mod">
          <ac:chgData name="Gargi Ghosh" userId="618cdd68-5c0e-421d-b176-ee98703dd0d0" providerId="ADAL" clId="{617234A3-C473-4A0A-92FC-463C6C2C266C}" dt="2022-11-25T07:52:18.763" v="274" actId="931"/>
          <ac:spMkLst>
            <pc:docMk/>
            <pc:sldMk cId="2332060171" sldId="270"/>
            <ac:spMk id="7" creationId="{60AEB2B9-AB31-D6ED-F555-E53F0D8E0471}"/>
          </ac:spMkLst>
        </pc:spChg>
        <pc:picChg chg="add mod ord">
          <ac:chgData name="Gargi Ghosh" userId="618cdd68-5c0e-421d-b176-ee98703dd0d0" providerId="ADAL" clId="{617234A3-C473-4A0A-92FC-463C6C2C266C}" dt="2022-11-25T07:52:22.348" v="277" actId="167"/>
          <ac:picMkLst>
            <pc:docMk/>
            <pc:sldMk cId="2332060171" sldId="270"/>
            <ac:picMk id="5" creationId="{6CD90EFE-597E-8A37-8D59-45B79CF13D7E}"/>
          </ac:picMkLst>
        </pc:picChg>
        <pc:picChg chg="add del">
          <ac:chgData name="Gargi Ghosh" userId="618cdd68-5c0e-421d-b176-ee98703dd0d0" providerId="ADAL" clId="{617234A3-C473-4A0A-92FC-463C6C2C266C}" dt="2022-11-25T06:01:05.374" v="80" actId="478"/>
          <ac:picMkLst>
            <pc:docMk/>
            <pc:sldMk cId="2332060171" sldId="270"/>
            <ac:picMk id="8" creationId="{ABDBBF7A-8DDB-BEA9-A92F-2816B25A3FAD}"/>
          </ac:picMkLst>
        </pc:picChg>
      </pc:sldChg>
      <pc:sldChg chg="addSp delSp modSp mod">
        <pc:chgData name="Gargi Ghosh" userId="618cdd68-5c0e-421d-b176-ee98703dd0d0" providerId="ADAL" clId="{617234A3-C473-4A0A-92FC-463C6C2C266C}" dt="2022-11-25T07:41:38.987" v="231" actId="167"/>
        <pc:sldMkLst>
          <pc:docMk/>
          <pc:sldMk cId="1441642399" sldId="274"/>
        </pc:sldMkLst>
        <pc:spChg chg="mod">
          <ac:chgData name="Gargi Ghosh" userId="618cdd68-5c0e-421d-b176-ee98703dd0d0" providerId="ADAL" clId="{617234A3-C473-4A0A-92FC-463C6C2C266C}" dt="2022-11-25T07:40:03.446" v="227"/>
          <ac:spMkLst>
            <pc:docMk/>
            <pc:sldMk cId="1441642399" sldId="274"/>
            <ac:spMk id="3" creationId="{3BDC59C0-5868-4378-244B-147809AED1C3}"/>
          </ac:spMkLst>
        </pc:spChg>
        <pc:spChg chg="mod">
          <ac:chgData name="Gargi Ghosh" userId="618cdd68-5c0e-421d-b176-ee98703dd0d0" providerId="ADAL" clId="{617234A3-C473-4A0A-92FC-463C6C2C266C}" dt="2022-11-25T06:01:13.269" v="81"/>
          <ac:spMkLst>
            <pc:docMk/>
            <pc:sldMk cId="1441642399" sldId="274"/>
            <ac:spMk id="4" creationId="{429AFA4F-E116-E904-DF86-D0B12876A697}"/>
          </ac:spMkLst>
        </pc:spChg>
        <pc:spChg chg="add del mod">
          <ac:chgData name="Gargi Ghosh" userId="618cdd68-5c0e-421d-b176-ee98703dd0d0" providerId="ADAL" clId="{617234A3-C473-4A0A-92FC-463C6C2C266C}" dt="2022-11-25T05:52:14.077" v="30" actId="478"/>
          <ac:spMkLst>
            <pc:docMk/>
            <pc:sldMk cId="1441642399" sldId="274"/>
            <ac:spMk id="5" creationId="{51F51961-BF91-E453-C012-8625695982B2}"/>
          </ac:spMkLst>
        </pc:spChg>
        <pc:spChg chg="add del mod">
          <ac:chgData name="Gargi Ghosh" userId="618cdd68-5c0e-421d-b176-ee98703dd0d0" providerId="ADAL" clId="{617234A3-C473-4A0A-92FC-463C6C2C266C}" dt="2022-11-25T07:41:36.007" v="228" actId="931"/>
          <ac:spMkLst>
            <pc:docMk/>
            <pc:sldMk cId="1441642399" sldId="274"/>
            <ac:spMk id="7" creationId="{8ADFA376-5CCA-CCDF-3078-DD56759459CA}"/>
          </ac:spMkLst>
        </pc:spChg>
        <pc:picChg chg="add mod ord">
          <ac:chgData name="Gargi Ghosh" userId="618cdd68-5c0e-421d-b176-ee98703dd0d0" providerId="ADAL" clId="{617234A3-C473-4A0A-92FC-463C6C2C266C}" dt="2022-11-25T07:41:38.987" v="231" actId="167"/>
          <ac:picMkLst>
            <pc:docMk/>
            <pc:sldMk cId="1441642399" sldId="274"/>
            <ac:picMk id="5" creationId="{FA9BEAC4-E28F-8D09-93F9-2A3D90E7FD1F}"/>
          </ac:picMkLst>
        </pc:picChg>
        <pc:picChg chg="add del">
          <ac:chgData name="Gargi Ghosh" userId="618cdd68-5c0e-421d-b176-ee98703dd0d0" providerId="ADAL" clId="{617234A3-C473-4A0A-92FC-463C6C2C266C}" dt="2022-11-25T06:00:46.345" v="69" actId="478"/>
          <ac:picMkLst>
            <pc:docMk/>
            <pc:sldMk cId="1441642399" sldId="274"/>
            <ac:picMk id="8" creationId="{07CBB486-91AA-EB2D-BAB9-0DB5FAADA3D3}"/>
          </ac:picMkLst>
        </pc:picChg>
      </pc:sldChg>
      <pc:sldChg chg="addSp delSp modSp mod">
        <pc:chgData name="Gargi Ghosh" userId="618cdd68-5c0e-421d-b176-ee98703dd0d0" providerId="ADAL" clId="{617234A3-C473-4A0A-92FC-463C6C2C266C}" dt="2022-11-25T07:39:41.585" v="226" actId="18131"/>
        <pc:sldMkLst>
          <pc:docMk/>
          <pc:sldMk cId="4087294347" sldId="280"/>
        </pc:sldMkLst>
        <pc:spChg chg="mod">
          <ac:chgData name="Gargi Ghosh" userId="618cdd68-5c0e-421d-b176-ee98703dd0d0" providerId="ADAL" clId="{617234A3-C473-4A0A-92FC-463C6C2C266C}" dt="2022-11-25T06:02:25.671" v="87"/>
          <ac:spMkLst>
            <pc:docMk/>
            <pc:sldMk cId="4087294347" sldId="280"/>
            <ac:spMk id="3" creationId="{96E35FC0-4D62-2ED1-9870-34B1C19FC403}"/>
          </ac:spMkLst>
        </pc:spChg>
        <pc:spChg chg="mod">
          <ac:chgData name="Gargi Ghosh" userId="618cdd68-5c0e-421d-b176-ee98703dd0d0" providerId="ADAL" clId="{617234A3-C473-4A0A-92FC-463C6C2C266C}" dt="2022-11-25T06:00:34.469" v="64" actId="20577"/>
          <ac:spMkLst>
            <pc:docMk/>
            <pc:sldMk cId="4087294347" sldId="280"/>
            <ac:spMk id="4" creationId="{A583031E-9E78-9FF4-C894-AEE236CE3FDE}"/>
          </ac:spMkLst>
        </pc:spChg>
        <pc:spChg chg="add del mod">
          <ac:chgData name="Gargi Ghosh" userId="618cdd68-5c0e-421d-b176-ee98703dd0d0" providerId="ADAL" clId="{617234A3-C473-4A0A-92FC-463C6C2C266C}" dt="2022-11-25T05:52:13.831" v="29" actId="478"/>
          <ac:spMkLst>
            <pc:docMk/>
            <pc:sldMk cId="4087294347" sldId="280"/>
            <ac:spMk id="5" creationId="{3E6F9F09-52D4-A28D-B8A5-17E77D6DE035}"/>
          </ac:spMkLst>
        </pc:spChg>
        <pc:spChg chg="add del mod">
          <ac:chgData name="Gargi Ghosh" userId="618cdd68-5c0e-421d-b176-ee98703dd0d0" providerId="ADAL" clId="{617234A3-C473-4A0A-92FC-463C6C2C266C}" dt="2022-11-25T07:39:29.284" v="163" actId="931"/>
          <ac:spMkLst>
            <pc:docMk/>
            <pc:sldMk cId="4087294347" sldId="280"/>
            <ac:spMk id="7" creationId="{0A234499-F39B-50EF-2781-8D17D6693C9F}"/>
          </ac:spMkLst>
        </pc:spChg>
        <pc:spChg chg="add del mod">
          <ac:chgData name="Gargi Ghosh" userId="618cdd68-5c0e-421d-b176-ee98703dd0d0" providerId="ADAL" clId="{617234A3-C473-4A0A-92FC-463C6C2C266C}" dt="2022-11-25T07:37:52.709" v="88" actId="931"/>
          <ac:spMkLst>
            <pc:docMk/>
            <pc:sldMk cId="4087294347" sldId="280"/>
            <ac:spMk id="8" creationId="{ECB74282-722B-723C-5ADE-81376D7829D0}"/>
          </ac:spMkLst>
        </pc:spChg>
        <pc:picChg chg="add del mod ord modCrop">
          <ac:chgData name="Gargi Ghosh" userId="618cdd68-5c0e-421d-b176-ee98703dd0d0" providerId="ADAL" clId="{617234A3-C473-4A0A-92FC-463C6C2C266C}" dt="2022-11-25T07:39:23.966" v="162" actId="478"/>
          <ac:picMkLst>
            <pc:docMk/>
            <pc:sldMk cId="4087294347" sldId="280"/>
            <ac:picMk id="5" creationId="{218804DB-4AFD-4BFF-981C-0E8DC61CDF93}"/>
          </ac:picMkLst>
        </pc:picChg>
        <pc:picChg chg="add del">
          <ac:chgData name="Gargi Ghosh" userId="618cdd68-5c0e-421d-b176-ee98703dd0d0" providerId="ADAL" clId="{617234A3-C473-4A0A-92FC-463C6C2C266C}" dt="2022-11-25T06:00:37.477" v="65" actId="478"/>
          <ac:picMkLst>
            <pc:docMk/>
            <pc:sldMk cId="4087294347" sldId="280"/>
            <ac:picMk id="6" creationId="{5702ACAC-ACEF-5752-23AD-B2C361C72573}"/>
          </ac:picMkLst>
        </pc:picChg>
        <pc:picChg chg="add mod ord modCrop">
          <ac:chgData name="Gargi Ghosh" userId="618cdd68-5c0e-421d-b176-ee98703dd0d0" providerId="ADAL" clId="{617234A3-C473-4A0A-92FC-463C6C2C266C}" dt="2022-11-25T07:39:41.585" v="226" actId="18131"/>
          <ac:picMkLst>
            <pc:docMk/>
            <pc:sldMk cId="4087294347" sldId="280"/>
            <ac:picMk id="10" creationId="{BE8937A1-6239-D6C5-BB45-6FCA2C5F4CBD}"/>
          </ac:picMkLst>
        </pc:picChg>
      </pc:sldChg>
      <pc:sldChg chg="addSp delSp modSp new mod">
        <pc:chgData name="Gargi Ghosh" userId="618cdd68-5c0e-421d-b176-ee98703dd0d0" providerId="ADAL" clId="{617234A3-C473-4A0A-92FC-463C6C2C266C}" dt="2022-11-25T07:56:14.033" v="308" actId="18131"/>
        <pc:sldMkLst>
          <pc:docMk/>
          <pc:sldMk cId="1465773121" sldId="281"/>
        </pc:sldMkLst>
        <pc:spChg chg="del">
          <ac:chgData name="Gargi Ghosh" userId="618cdd68-5c0e-421d-b176-ee98703dd0d0" providerId="ADAL" clId="{617234A3-C473-4A0A-92FC-463C6C2C266C}" dt="2022-11-25T07:56:00.105" v="288" actId="931"/>
          <ac:spMkLst>
            <pc:docMk/>
            <pc:sldMk cId="1465773121" sldId="281"/>
            <ac:spMk id="2" creationId="{130006D2-6420-2AC1-6854-07891DFC1B5D}"/>
          </ac:spMkLst>
        </pc:spChg>
        <pc:spChg chg="mod">
          <ac:chgData name="Gargi Ghosh" userId="618cdd68-5c0e-421d-b176-ee98703dd0d0" providerId="ADAL" clId="{617234A3-C473-4A0A-92FC-463C6C2C266C}" dt="2022-11-25T07:53:42.630" v="285" actId="11"/>
          <ac:spMkLst>
            <pc:docMk/>
            <pc:sldMk cId="1465773121" sldId="281"/>
            <ac:spMk id="3" creationId="{D1AD5699-EE78-5288-D6D6-A97C8D7BE4C8}"/>
          </ac:spMkLst>
        </pc:spChg>
        <pc:spChg chg="mod">
          <ac:chgData name="Gargi Ghosh" userId="618cdd68-5c0e-421d-b176-ee98703dd0d0" providerId="ADAL" clId="{617234A3-C473-4A0A-92FC-463C6C2C266C}" dt="2022-11-25T07:53:59.381" v="287" actId="20577"/>
          <ac:spMkLst>
            <pc:docMk/>
            <pc:sldMk cId="1465773121" sldId="281"/>
            <ac:spMk id="4" creationId="{3CF8235D-A634-EF24-F989-51B7EC50E1A4}"/>
          </ac:spMkLst>
        </pc:spChg>
        <pc:picChg chg="add mod modCrop">
          <ac:chgData name="Gargi Ghosh" userId="618cdd68-5c0e-421d-b176-ee98703dd0d0" providerId="ADAL" clId="{617234A3-C473-4A0A-92FC-463C6C2C266C}" dt="2022-11-25T07:56:14.033" v="308" actId="18131"/>
          <ac:picMkLst>
            <pc:docMk/>
            <pc:sldMk cId="1465773121" sldId="281"/>
            <ac:picMk id="6" creationId="{546CFC7D-571A-0A31-DC68-7FCC021F8AEE}"/>
          </ac:picMkLst>
        </pc:picChg>
      </pc:sldChg>
      <pc:sldChg chg="addSp delSp modSp new mod">
        <pc:chgData name="Gargi Ghosh" userId="618cdd68-5c0e-421d-b176-ee98703dd0d0" providerId="ADAL" clId="{617234A3-C473-4A0A-92FC-463C6C2C266C}" dt="2022-11-25T08:03:01.123" v="365" actId="18131"/>
        <pc:sldMkLst>
          <pc:docMk/>
          <pc:sldMk cId="646940039" sldId="282"/>
        </pc:sldMkLst>
        <pc:spChg chg="del">
          <ac:chgData name="Gargi Ghosh" userId="618cdd68-5c0e-421d-b176-ee98703dd0d0" providerId="ADAL" clId="{617234A3-C473-4A0A-92FC-463C6C2C266C}" dt="2022-11-25T08:02:50.847" v="321" actId="931"/>
          <ac:spMkLst>
            <pc:docMk/>
            <pc:sldMk cId="646940039" sldId="282"/>
            <ac:spMk id="2" creationId="{2A9D992B-1B47-9810-231A-644A19398DA2}"/>
          </ac:spMkLst>
        </pc:spChg>
        <pc:spChg chg="mod">
          <ac:chgData name="Gargi Ghosh" userId="618cdd68-5c0e-421d-b176-ee98703dd0d0" providerId="ADAL" clId="{617234A3-C473-4A0A-92FC-463C6C2C266C}" dt="2022-11-25T08:02:04.806" v="320"/>
          <ac:spMkLst>
            <pc:docMk/>
            <pc:sldMk cId="646940039" sldId="282"/>
            <ac:spMk id="3" creationId="{B560AC29-C46D-9F8E-B708-0421F808F1EF}"/>
          </ac:spMkLst>
        </pc:spChg>
        <pc:spChg chg="mod">
          <ac:chgData name="Gargi Ghosh" userId="618cdd68-5c0e-421d-b176-ee98703dd0d0" providerId="ADAL" clId="{617234A3-C473-4A0A-92FC-463C6C2C266C}" dt="2022-11-25T07:59:13.673" v="318" actId="20577"/>
          <ac:spMkLst>
            <pc:docMk/>
            <pc:sldMk cId="646940039" sldId="282"/>
            <ac:spMk id="4" creationId="{5EB18C44-0A23-C92C-8693-1C61B5EA5F28}"/>
          </ac:spMkLst>
        </pc:spChg>
        <pc:picChg chg="add mod modCrop">
          <ac:chgData name="Gargi Ghosh" userId="618cdd68-5c0e-421d-b176-ee98703dd0d0" providerId="ADAL" clId="{617234A3-C473-4A0A-92FC-463C6C2C266C}" dt="2022-11-25T08:03:01.123" v="365" actId="18131"/>
          <ac:picMkLst>
            <pc:docMk/>
            <pc:sldMk cId="646940039" sldId="282"/>
            <ac:picMk id="6" creationId="{8F13ACC1-0067-8641-4198-90B4D3543C53}"/>
          </ac:picMkLst>
        </pc:picChg>
      </pc:sldChg>
      <pc:sldChg chg="addSp delSp modSp new mod">
        <pc:chgData name="Gargi Ghosh" userId="618cdd68-5c0e-421d-b176-ee98703dd0d0" providerId="ADAL" clId="{617234A3-C473-4A0A-92FC-463C6C2C266C}" dt="2022-11-25T08:05:36.293" v="393" actId="18131"/>
        <pc:sldMkLst>
          <pc:docMk/>
          <pc:sldMk cId="3591575432" sldId="283"/>
        </pc:sldMkLst>
        <pc:spChg chg="del">
          <ac:chgData name="Gargi Ghosh" userId="618cdd68-5c0e-421d-b176-ee98703dd0d0" providerId="ADAL" clId="{617234A3-C473-4A0A-92FC-463C6C2C266C}" dt="2022-11-25T08:05:16.328" v="368" actId="931"/>
          <ac:spMkLst>
            <pc:docMk/>
            <pc:sldMk cId="3591575432" sldId="283"/>
            <ac:spMk id="2" creationId="{25F43A5A-3740-27CF-32F7-658F16062189}"/>
          </ac:spMkLst>
        </pc:spChg>
        <pc:spChg chg="mod">
          <ac:chgData name="Gargi Ghosh" userId="618cdd68-5c0e-421d-b176-ee98703dd0d0" providerId="ADAL" clId="{617234A3-C473-4A0A-92FC-463C6C2C266C}" dt="2022-11-25T08:03:36.983" v="367"/>
          <ac:spMkLst>
            <pc:docMk/>
            <pc:sldMk cId="3591575432" sldId="283"/>
            <ac:spMk id="3" creationId="{72694941-98A0-B384-F615-1F3FD0049BDB}"/>
          </ac:spMkLst>
        </pc:spChg>
        <pc:spChg chg="mod">
          <ac:chgData name="Gargi Ghosh" userId="618cdd68-5c0e-421d-b176-ee98703dd0d0" providerId="ADAL" clId="{617234A3-C473-4A0A-92FC-463C6C2C266C}" dt="2022-11-25T08:05:28.623" v="372" actId="20577"/>
          <ac:spMkLst>
            <pc:docMk/>
            <pc:sldMk cId="3591575432" sldId="283"/>
            <ac:spMk id="4" creationId="{50663B96-B9C4-D388-A47B-10F4F9B01C5F}"/>
          </ac:spMkLst>
        </pc:spChg>
        <pc:picChg chg="add mod modCrop">
          <ac:chgData name="Gargi Ghosh" userId="618cdd68-5c0e-421d-b176-ee98703dd0d0" providerId="ADAL" clId="{617234A3-C473-4A0A-92FC-463C6C2C266C}" dt="2022-11-25T08:05:36.293" v="393" actId="18131"/>
          <ac:picMkLst>
            <pc:docMk/>
            <pc:sldMk cId="3591575432" sldId="283"/>
            <ac:picMk id="6" creationId="{9B12D1EE-6A05-C7A3-059F-94E8BECF53B2}"/>
          </ac:picMkLst>
        </pc:picChg>
      </pc:sldChg>
      <pc:sldChg chg="addSp delSp modSp new mod">
        <pc:chgData name="Gargi Ghosh" userId="618cdd68-5c0e-421d-b176-ee98703dd0d0" providerId="ADAL" clId="{617234A3-C473-4A0A-92FC-463C6C2C266C}" dt="2022-11-25T08:15:13.456" v="427" actId="18131"/>
        <pc:sldMkLst>
          <pc:docMk/>
          <pc:sldMk cId="4196413219" sldId="284"/>
        </pc:sldMkLst>
        <pc:spChg chg="del">
          <ac:chgData name="Gargi Ghosh" userId="618cdd68-5c0e-421d-b176-ee98703dd0d0" providerId="ADAL" clId="{617234A3-C473-4A0A-92FC-463C6C2C266C}" dt="2022-11-25T08:15:02.659" v="399" actId="931"/>
          <ac:spMkLst>
            <pc:docMk/>
            <pc:sldMk cId="4196413219" sldId="284"/>
            <ac:spMk id="2" creationId="{98DC21C5-F186-91E2-D0E1-E9274CA95A59}"/>
          </ac:spMkLst>
        </pc:spChg>
        <pc:spChg chg="mod">
          <ac:chgData name="Gargi Ghosh" userId="618cdd68-5c0e-421d-b176-ee98703dd0d0" providerId="ADAL" clId="{617234A3-C473-4A0A-92FC-463C6C2C266C}" dt="2022-11-25T08:09:49.819" v="396"/>
          <ac:spMkLst>
            <pc:docMk/>
            <pc:sldMk cId="4196413219" sldId="284"/>
            <ac:spMk id="3" creationId="{131DAA6F-D79C-B590-0575-D640656EC23D}"/>
          </ac:spMkLst>
        </pc:spChg>
        <pc:spChg chg="mod">
          <ac:chgData name="Gargi Ghosh" userId="618cdd68-5c0e-421d-b176-ee98703dd0d0" providerId="ADAL" clId="{617234A3-C473-4A0A-92FC-463C6C2C266C}" dt="2022-11-25T08:11:47.772" v="398" actId="20577"/>
          <ac:spMkLst>
            <pc:docMk/>
            <pc:sldMk cId="4196413219" sldId="284"/>
            <ac:spMk id="4" creationId="{BD4317FD-9DAC-795C-26F5-3DC3DF6A4C74}"/>
          </ac:spMkLst>
        </pc:spChg>
        <pc:picChg chg="add mod modCrop">
          <ac:chgData name="Gargi Ghosh" userId="618cdd68-5c0e-421d-b176-ee98703dd0d0" providerId="ADAL" clId="{617234A3-C473-4A0A-92FC-463C6C2C266C}" dt="2022-11-25T08:15:13.456" v="427" actId="18131"/>
          <ac:picMkLst>
            <pc:docMk/>
            <pc:sldMk cId="4196413219" sldId="284"/>
            <ac:picMk id="6" creationId="{818CB292-AF9A-CBE6-ADED-48D77E3F251D}"/>
          </ac:picMkLst>
        </pc:picChg>
      </pc:sldChg>
      <pc:sldMasterChg chg="modSldLayout">
        <pc:chgData name="Gargi Ghosh" userId="618cdd68-5c0e-421d-b176-ee98703dd0d0" providerId="ADAL" clId="{617234A3-C473-4A0A-92FC-463C6C2C266C}" dt="2022-11-25T06:00:06.662" v="62" actId="29295"/>
        <pc:sldMasterMkLst>
          <pc:docMk/>
          <pc:sldMasterMk cId="1867618857" sldId="2147483651"/>
        </pc:sldMasterMkLst>
        <pc:sldLayoutChg chg="addSp delSp modSp mod">
          <pc:chgData name="Gargi Ghosh" userId="618cdd68-5c0e-421d-b176-ee98703dd0d0" providerId="ADAL" clId="{617234A3-C473-4A0A-92FC-463C6C2C266C}" dt="2022-11-25T05:59:20.115" v="45" actId="14826"/>
          <pc:sldLayoutMkLst>
            <pc:docMk/>
            <pc:sldMasterMk cId="1867618857" sldId="2147483651"/>
            <pc:sldLayoutMk cId="313042061" sldId="2147483655"/>
          </pc:sldLayoutMkLst>
          <pc:picChg chg="add del mod">
            <ac:chgData name="Gargi Ghosh" userId="618cdd68-5c0e-421d-b176-ee98703dd0d0" providerId="ADAL" clId="{617234A3-C473-4A0A-92FC-463C6C2C266C}" dt="2022-11-25T05:59:20.115" v="45"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617234A3-C473-4A0A-92FC-463C6C2C266C}" dt="2022-11-25T06:00:06.662" v="62" actId="29295"/>
          <pc:sldLayoutMkLst>
            <pc:docMk/>
            <pc:sldMasterMk cId="1867618857" sldId="2147483651"/>
            <pc:sldLayoutMk cId="517167494" sldId="2147483668"/>
          </pc:sldLayoutMkLst>
          <pc:picChg chg="mod modCrop">
            <ac:chgData name="Gargi Ghosh" userId="618cdd68-5c0e-421d-b176-ee98703dd0d0" providerId="ADAL" clId="{617234A3-C473-4A0A-92FC-463C6C2C266C}" dt="2022-11-25T06:00:06.662" v="62"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583FA413-6732-4067-8A0B-01E98B40BB4F}"/>
    <pc:docChg chg="custSel addSld delSld modSld modMainMaster">
      <pc:chgData name="Gargi Ghosh" userId="618cdd68-5c0e-421d-b176-ee98703dd0d0" providerId="ADAL" clId="{583FA413-6732-4067-8A0B-01E98B40BB4F}" dt="2022-11-17T14:48:07.342" v="163" actId="931"/>
      <pc:docMkLst>
        <pc:docMk/>
      </pc:docMkLst>
      <pc:sldChg chg="modSp mod">
        <pc:chgData name="Gargi Ghosh" userId="618cdd68-5c0e-421d-b176-ee98703dd0d0" providerId="ADAL" clId="{583FA413-6732-4067-8A0B-01E98B40BB4F}" dt="2022-11-17T09:24:39.353" v="1" actId="14100"/>
        <pc:sldMkLst>
          <pc:docMk/>
          <pc:sldMk cId="2429983986" sldId="256"/>
        </pc:sldMkLst>
        <pc:spChg chg="mod">
          <ac:chgData name="Gargi Ghosh" userId="618cdd68-5c0e-421d-b176-ee98703dd0d0" providerId="ADAL" clId="{583FA413-6732-4067-8A0B-01E98B40BB4F}" dt="2022-11-17T09:24:39.353" v="1" actId="14100"/>
          <ac:spMkLst>
            <pc:docMk/>
            <pc:sldMk cId="2429983986" sldId="256"/>
            <ac:spMk id="3" creationId="{C30F3AE9-94FC-47FF-AB51-F2D15AF600B5}"/>
          </ac:spMkLst>
        </pc:spChg>
      </pc:sldChg>
      <pc:sldChg chg="addSp delSp modSp mod">
        <pc:chgData name="Gargi Ghosh" userId="618cdd68-5c0e-421d-b176-ee98703dd0d0" providerId="ADAL" clId="{583FA413-6732-4067-8A0B-01E98B40BB4F}" dt="2022-11-17T10:58:13.603" v="11" actId="167"/>
        <pc:sldMkLst>
          <pc:docMk/>
          <pc:sldMk cId="363752343" sldId="264"/>
        </pc:sldMkLst>
        <pc:spChg chg="mod">
          <ac:chgData name="Gargi Ghosh" userId="618cdd68-5c0e-421d-b176-ee98703dd0d0" providerId="ADAL" clId="{583FA413-6732-4067-8A0B-01E98B40BB4F}" dt="2022-11-17T10:39:32.526" v="6" actId="14100"/>
          <ac:spMkLst>
            <pc:docMk/>
            <pc:sldMk cId="363752343" sldId="264"/>
            <ac:spMk id="3" creationId="{CE6C7CCA-19CF-48F3-A238-E2047456B87A}"/>
          </ac:spMkLst>
        </pc:spChg>
        <pc:spChg chg="add del mod">
          <ac:chgData name="Gargi Ghosh" userId="618cdd68-5c0e-421d-b176-ee98703dd0d0" providerId="ADAL" clId="{583FA413-6732-4067-8A0B-01E98B40BB4F}" dt="2022-11-17T10:58:09.669" v="8" actId="931"/>
          <ac:spMkLst>
            <pc:docMk/>
            <pc:sldMk cId="363752343" sldId="264"/>
            <ac:spMk id="4" creationId="{2B29BE1E-A673-81EC-9CC1-07BCF5907A4E}"/>
          </ac:spMkLst>
        </pc:spChg>
        <pc:spChg chg="mod">
          <ac:chgData name="Gargi Ghosh" userId="618cdd68-5c0e-421d-b176-ee98703dd0d0" providerId="ADAL" clId="{583FA413-6732-4067-8A0B-01E98B40BB4F}" dt="2022-11-17T10:38:31.815" v="4"/>
          <ac:spMkLst>
            <pc:docMk/>
            <pc:sldMk cId="363752343" sldId="264"/>
            <ac:spMk id="13" creationId="{DE4AADD3-5CA6-453A-E4F2-9F82CDC019FE}"/>
          </ac:spMkLst>
        </pc:spChg>
        <pc:picChg chg="del">
          <ac:chgData name="Gargi Ghosh" userId="618cdd68-5c0e-421d-b176-ee98703dd0d0" providerId="ADAL" clId="{583FA413-6732-4067-8A0B-01E98B40BB4F}" dt="2022-11-17T10:58:04.944" v="7" actId="478"/>
          <ac:picMkLst>
            <pc:docMk/>
            <pc:sldMk cId="363752343" sldId="264"/>
            <ac:picMk id="6" creationId="{4713858A-308C-6465-164C-2869A2F17FD6}"/>
          </ac:picMkLst>
        </pc:picChg>
        <pc:picChg chg="add mod ord">
          <ac:chgData name="Gargi Ghosh" userId="618cdd68-5c0e-421d-b176-ee98703dd0d0" providerId="ADAL" clId="{583FA413-6732-4067-8A0B-01E98B40BB4F}" dt="2022-11-17T10:58:13.603" v="11" actId="167"/>
          <ac:picMkLst>
            <pc:docMk/>
            <pc:sldMk cId="363752343" sldId="264"/>
            <ac:picMk id="7" creationId="{691C938A-BAA7-547B-6B3C-B2A82323DFCF}"/>
          </ac:picMkLst>
        </pc:picChg>
      </pc:sldChg>
      <pc:sldChg chg="addSp delSp modSp mod">
        <pc:chgData name="Gargi Ghosh" userId="618cdd68-5c0e-421d-b176-ee98703dd0d0" providerId="ADAL" clId="{583FA413-6732-4067-8A0B-01E98B40BB4F}" dt="2022-11-17T11:57:47.209" v="64" actId="167"/>
        <pc:sldMkLst>
          <pc:docMk/>
          <pc:sldMk cId="1195121051" sldId="265"/>
        </pc:sldMkLst>
        <pc:spChg chg="mod">
          <ac:chgData name="Gargi Ghosh" userId="618cdd68-5c0e-421d-b176-ee98703dd0d0" providerId="ADAL" clId="{583FA413-6732-4067-8A0B-01E98B40BB4F}" dt="2022-11-17T11:37:16.257" v="29" actId="207"/>
          <ac:spMkLst>
            <pc:docMk/>
            <pc:sldMk cId="1195121051" sldId="265"/>
            <ac:spMk id="3" creationId="{229ADFA0-8947-4543-A9AC-30819E9682E2}"/>
          </ac:spMkLst>
        </pc:spChg>
        <pc:spChg chg="add del mod">
          <ac:chgData name="Gargi Ghosh" userId="618cdd68-5c0e-421d-b176-ee98703dd0d0" providerId="ADAL" clId="{583FA413-6732-4067-8A0B-01E98B40BB4F}" dt="2022-11-17T11:43:53.997" v="31" actId="931"/>
          <ac:spMkLst>
            <pc:docMk/>
            <pc:sldMk cId="1195121051" sldId="265"/>
            <ac:spMk id="4" creationId="{DF3E210A-5685-6508-2BAE-07554C555527}"/>
          </ac:spMkLst>
        </pc:spChg>
        <pc:spChg chg="mod">
          <ac:chgData name="Gargi Ghosh" userId="618cdd68-5c0e-421d-b176-ee98703dd0d0" providerId="ADAL" clId="{583FA413-6732-4067-8A0B-01E98B40BB4F}" dt="2022-11-17T11:57:43.160" v="63"/>
          <ac:spMkLst>
            <pc:docMk/>
            <pc:sldMk cId="1195121051" sldId="265"/>
            <ac:spMk id="12" creationId="{A4EF713B-72C6-4DF4-EA7F-35933004B7D5}"/>
          </ac:spMkLst>
        </pc:spChg>
        <pc:picChg chg="add mod ord modCrop">
          <ac:chgData name="Gargi Ghosh" userId="618cdd68-5c0e-421d-b176-ee98703dd0d0" providerId="ADAL" clId="{583FA413-6732-4067-8A0B-01E98B40BB4F}" dt="2022-11-17T11:57:47.209" v="64" actId="167"/>
          <ac:picMkLst>
            <pc:docMk/>
            <pc:sldMk cId="1195121051" sldId="265"/>
            <ac:picMk id="6" creationId="{56D3F85F-BB9B-8907-6FBA-320F58A95615}"/>
          </ac:picMkLst>
        </pc:picChg>
        <pc:picChg chg="del">
          <ac:chgData name="Gargi Ghosh" userId="618cdd68-5c0e-421d-b176-ee98703dd0d0" providerId="ADAL" clId="{583FA413-6732-4067-8A0B-01E98B40BB4F}" dt="2022-11-17T11:37:32.032" v="30" actId="478"/>
          <ac:picMkLst>
            <pc:docMk/>
            <pc:sldMk cId="1195121051" sldId="265"/>
            <ac:picMk id="7" creationId="{DA245943-BCF0-D253-AA4D-7FC549CCE867}"/>
          </ac:picMkLst>
        </pc:picChg>
      </pc:sldChg>
      <pc:sldChg chg="addSp delSp modSp mod">
        <pc:chgData name="Gargi Ghosh" userId="618cdd68-5c0e-421d-b176-ee98703dd0d0" providerId="ADAL" clId="{583FA413-6732-4067-8A0B-01E98B40BB4F}" dt="2022-11-17T11:57:53.509" v="65"/>
        <pc:sldMkLst>
          <pc:docMk/>
          <pc:sldMk cId="567747832" sldId="266"/>
        </pc:sldMkLst>
        <pc:spChg chg="add del mod">
          <ac:chgData name="Gargi Ghosh" userId="618cdd68-5c0e-421d-b176-ee98703dd0d0" providerId="ADAL" clId="{583FA413-6732-4067-8A0B-01E98B40BB4F}" dt="2022-11-17T11:57:24.599" v="58" actId="931"/>
          <ac:spMkLst>
            <pc:docMk/>
            <pc:sldMk cId="567747832" sldId="266"/>
            <ac:spMk id="3" creationId="{9D3EF308-B446-2776-2745-02464E2970DC}"/>
          </ac:spMkLst>
        </pc:spChg>
        <pc:spChg chg="mod">
          <ac:chgData name="Gargi Ghosh" userId="618cdd68-5c0e-421d-b176-ee98703dd0d0" providerId="ADAL" clId="{583FA413-6732-4067-8A0B-01E98B40BB4F}" dt="2022-11-17T11:47:12.569" v="56" actId="207"/>
          <ac:spMkLst>
            <pc:docMk/>
            <pc:sldMk cId="567747832" sldId="266"/>
            <ac:spMk id="6" creationId="{398F04E9-8F30-759B-4232-F8200AB89227}"/>
          </ac:spMkLst>
        </pc:spChg>
        <pc:spChg chg="mod">
          <ac:chgData name="Gargi Ghosh" userId="618cdd68-5c0e-421d-b176-ee98703dd0d0" providerId="ADAL" clId="{583FA413-6732-4067-8A0B-01E98B40BB4F}" dt="2022-11-17T11:57:53.509" v="65"/>
          <ac:spMkLst>
            <pc:docMk/>
            <pc:sldMk cId="567747832" sldId="266"/>
            <ac:spMk id="7" creationId="{AE0CC5EC-9667-2424-899C-2502F3E7AE00}"/>
          </ac:spMkLst>
        </pc:spChg>
        <pc:picChg chg="del ord">
          <ac:chgData name="Gargi Ghosh" userId="618cdd68-5c0e-421d-b176-ee98703dd0d0" providerId="ADAL" clId="{583FA413-6732-4067-8A0B-01E98B40BB4F}" dt="2022-11-17T11:57:19.014" v="57" actId="478"/>
          <ac:picMkLst>
            <pc:docMk/>
            <pc:sldMk cId="567747832" sldId="266"/>
            <ac:picMk id="5" creationId="{0397C4D1-A4E8-030F-214C-82A2E63EFA41}"/>
          </ac:picMkLst>
        </pc:picChg>
        <pc:picChg chg="add mod ord">
          <ac:chgData name="Gargi Ghosh" userId="618cdd68-5c0e-421d-b176-ee98703dd0d0" providerId="ADAL" clId="{583FA413-6732-4067-8A0B-01E98B40BB4F}" dt="2022-11-17T11:57:27.889" v="61" actId="167"/>
          <ac:picMkLst>
            <pc:docMk/>
            <pc:sldMk cId="567747832" sldId="266"/>
            <ac:picMk id="8" creationId="{DDE77E79-8305-4855-D690-2AB76C9DAE23}"/>
          </ac:picMkLst>
        </pc:picChg>
      </pc:sldChg>
      <pc:sldChg chg="addSp delSp modSp mod">
        <pc:chgData name="Gargi Ghosh" userId="618cdd68-5c0e-421d-b176-ee98703dd0d0" providerId="ADAL" clId="{583FA413-6732-4067-8A0B-01E98B40BB4F}" dt="2022-11-17T13:04:19.265" v="86"/>
        <pc:sldMkLst>
          <pc:docMk/>
          <pc:sldMk cId="4148010144" sldId="267"/>
        </pc:sldMkLst>
        <pc:spChg chg="mod">
          <ac:chgData name="Gargi Ghosh" userId="618cdd68-5c0e-421d-b176-ee98703dd0d0" providerId="ADAL" clId="{583FA413-6732-4067-8A0B-01E98B40BB4F}" dt="2022-11-17T11:58:52.825" v="72" actId="113"/>
          <ac:spMkLst>
            <pc:docMk/>
            <pc:sldMk cId="4148010144" sldId="267"/>
            <ac:spMk id="3" creationId="{78C2E674-7D25-97EB-82A7-14DC994F3F04}"/>
          </ac:spMkLst>
        </pc:spChg>
        <pc:spChg chg="mod">
          <ac:chgData name="Gargi Ghosh" userId="618cdd68-5c0e-421d-b176-ee98703dd0d0" providerId="ADAL" clId="{583FA413-6732-4067-8A0B-01E98B40BB4F}" dt="2022-11-17T13:04:19.265" v="86"/>
          <ac:spMkLst>
            <pc:docMk/>
            <pc:sldMk cId="4148010144" sldId="267"/>
            <ac:spMk id="4" creationId="{948FA0CE-3498-5B3C-EC1E-22D65648E408}"/>
          </ac:spMkLst>
        </pc:spChg>
        <pc:spChg chg="add del mod">
          <ac:chgData name="Gargi Ghosh" userId="618cdd68-5c0e-421d-b176-ee98703dd0d0" providerId="ADAL" clId="{583FA413-6732-4067-8A0B-01E98B40BB4F}" dt="2022-11-17T13:02:06.495" v="74" actId="931"/>
          <ac:spMkLst>
            <pc:docMk/>
            <pc:sldMk cId="4148010144" sldId="267"/>
            <ac:spMk id="5" creationId="{BB2D3608-CB2E-F65F-AC9A-144D46EF395D}"/>
          </ac:spMkLst>
        </pc:spChg>
        <pc:picChg chg="del">
          <ac:chgData name="Gargi Ghosh" userId="618cdd68-5c0e-421d-b176-ee98703dd0d0" providerId="ADAL" clId="{583FA413-6732-4067-8A0B-01E98B40BB4F}" dt="2022-11-17T13:01:59.199" v="73" actId="478"/>
          <ac:picMkLst>
            <pc:docMk/>
            <pc:sldMk cId="4148010144" sldId="267"/>
            <ac:picMk id="6" creationId="{CF2ED601-C227-6480-3C8B-A46AD9F6A998}"/>
          </ac:picMkLst>
        </pc:picChg>
        <pc:picChg chg="add mod ord">
          <ac:chgData name="Gargi Ghosh" userId="618cdd68-5c0e-421d-b176-ee98703dd0d0" providerId="ADAL" clId="{583FA413-6732-4067-8A0B-01E98B40BB4F}" dt="2022-11-17T13:02:12.315" v="77" actId="962"/>
          <ac:picMkLst>
            <pc:docMk/>
            <pc:sldMk cId="4148010144" sldId="267"/>
            <ac:picMk id="8" creationId="{98430333-2D75-5489-0557-E0EA92EB1673}"/>
          </ac:picMkLst>
        </pc:picChg>
      </pc:sldChg>
      <pc:sldChg chg="addSp delSp modSp mod">
        <pc:chgData name="Gargi Ghosh" userId="618cdd68-5c0e-421d-b176-ee98703dd0d0" providerId="ADAL" clId="{583FA413-6732-4067-8A0B-01E98B40BB4F}" dt="2022-11-17T13:10:38.112" v="92" actId="167"/>
        <pc:sldMkLst>
          <pc:docMk/>
          <pc:sldMk cId="1812646881" sldId="268"/>
        </pc:sldMkLst>
        <pc:spChg chg="mod">
          <ac:chgData name="Gargi Ghosh" userId="618cdd68-5c0e-421d-b176-ee98703dd0d0" providerId="ADAL" clId="{583FA413-6732-4067-8A0B-01E98B40BB4F}" dt="2022-11-17T13:04:05.025" v="85" actId="207"/>
          <ac:spMkLst>
            <pc:docMk/>
            <pc:sldMk cId="1812646881" sldId="268"/>
            <ac:spMk id="3" creationId="{A3EE936F-F608-9300-BB8B-416A5966C464}"/>
          </ac:spMkLst>
        </pc:spChg>
        <pc:spChg chg="mod">
          <ac:chgData name="Gargi Ghosh" userId="618cdd68-5c0e-421d-b176-ee98703dd0d0" providerId="ADAL" clId="{583FA413-6732-4067-8A0B-01E98B40BB4F}" dt="2022-11-17T13:04:25.125" v="87"/>
          <ac:spMkLst>
            <pc:docMk/>
            <pc:sldMk cId="1812646881" sldId="268"/>
            <ac:spMk id="4" creationId="{3090F29A-EDC6-5A0A-AA9E-1B866C434371}"/>
          </ac:spMkLst>
        </pc:spChg>
        <pc:spChg chg="add del mod">
          <ac:chgData name="Gargi Ghosh" userId="618cdd68-5c0e-421d-b176-ee98703dd0d0" providerId="ADAL" clId="{583FA413-6732-4067-8A0B-01E98B40BB4F}" dt="2022-11-17T13:10:32.147" v="89" actId="931"/>
          <ac:spMkLst>
            <pc:docMk/>
            <pc:sldMk cId="1812646881" sldId="268"/>
            <ac:spMk id="5" creationId="{04942515-FEA5-8EBC-5815-9EE5839E3A00}"/>
          </ac:spMkLst>
        </pc:spChg>
        <pc:picChg chg="del">
          <ac:chgData name="Gargi Ghosh" userId="618cdd68-5c0e-421d-b176-ee98703dd0d0" providerId="ADAL" clId="{583FA413-6732-4067-8A0B-01E98B40BB4F}" dt="2022-11-17T13:10:13.881" v="88" actId="478"/>
          <ac:picMkLst>
            <pc:docMk/>
            <pc:sldMk cId="1812646881" sldId="268"/>
            <ac:picMk id="6" creationId="{8B5EA20E-5A25-1807-E61B-FD5AA3FC114C}"/>
          </ac:picMkLst>
        </pc:picChg>
        <pc:picChg chg="add mod ord">
          <ac:chgData name="Gargi Ghosh" userId="618cdd68-5c0e-421d-b176-ee98703dd0d0" providerId="ADAL" clId="{583FA413-6732-4067-8A0B-01E98B40BB4F}" dt="2022-11-17T13:10:38.112" v="92" actId="167"/>
          <ac:picMkLst>
            <pc:docMk/>
            <pc:sldMk cId="1812646881" sldId="268"/>
            <ac:picMk id="8" creationId="{0920C5C0-2A13-73B2-64BC-2F091039DC77}"/>
          </ac:picMkLst>
        </pc:picChg>
      </pc:sldChg>
      <pc:sldChg chg="addSp delSp modSp mod">
        <pc:chgData name="Gargi Ghosh" userId="618cdd68-5c0e-421d-b176-ee98703dd0d0" providerId="ADAL" clId="{583FA413-6732-4067-8A0B-01E98B40BB4F}" dt="2022-11-17T13:17:27.478" v="101" actId="167"/>
        <pc:sldMkLst>
          <pc:docMk/>
          <pc:sldMk cId="1615567553" sldId="269"/>
        </pc:sldMkLst>
        <pc:spChg chg="mod">
          <ac:chgData name="Gargi Ghosh" userId="618cdd68-5c0e-421d-b176-ee98703dd0d0" providerId="ADAL" clId="{583FA413-6732-4067-8A0B-01E98B40BB4F}" dt="2022-11-17T13:11:23.554" v="95"/>
          <ac:spMkLst>
            <pc:docMk/>
            <pc:sldMk cId="1615567553" sldId="269"/>
            <ac:spMk id="3" creationId="{D62E619C-2F7C-00E6-1AC0-9140A1BCE8BE}"/>
          </ac:spMkLst>
        </pc:spChg>
        <pc:spChg chg="mod">
          <ac:chgData name="Gargi Ghosh" userId="618cdd68-5c0e-421d-b176-ee98703dd0d0" providerId="ADAL" clId="{583FA413-6732-4067-8A0B-01E98B40BB4F}" dt="2022-11-17T13:11:40.145" v="96"/>
          <ac:spMkLst>
            <pc:docMk/>
            <pc:sldMk cId="1615567553" sldId="269"/>
            <ac:spMk id="4" creationId="{6479CFAF-EB52-FE94-47B1-D918AEBB12B8}"/>
          </ac:spMkLst>
        </pc:spChg>
        <pc:spChg chg="add del mod">
          <ac:chgData name="Gargi Ghosh" userId="618cdd68-5c0e-421d-b176-ee98703dd0d0" providerId="ADAL" clId="{583FA413-6732-4067-8A0B-01E98B40BB4F}" dt="2022-11-17T13:17:25.027" v="98" actId="931"/>
          <ac:spMkLst>
            <pc:docMk/>
            <pc:sldMk cId="1615567553" sldId="269"/>
            <ac:spMk id="5" creationId="{2F2D4D02-2C9E-6D90-424A-702ED98E9C15}"/>
          </ac:spMkLst>
        </pc:spChg>
        <pc:picChg chg="add mod ord">
          <ac:chgData name="Gargi Ghosh" userId="618cdd68-5c0e-421d-b176-ee98703dd0d0" providerId="ADAL" clId="{583FA413-6732-4067-8A0B-01E98B40BB4F}" dt="2022-11-17T13:17:27.478" v="101" actId="167"/>
          <ac:picMkLst>
            <pc:docMk/>
            <pc:sldMk cId="1615567553" sldId="269"/>
            <ac:picMk id="7" creationId="{F783C8EA-36EF-1CD8-AE18-6B8217B20051}"/>
          </ac:picMkLst>
        </pc:picChg>
        <pc:picChg chg="del">
          <ac:chgData name="Gargi Ghosh" userId="618cdd68-5c0e-421d-b176-ee98703dd0d0" providerId="ADAL" clId="{583FA413-6732-4067-8A0B-01E98B40BB4F}" dt="2022-11-17T13:17:19.681" v="97" actId="478"/>
          <ac:picMkLst>
            <pc:docMk/>
            <pc:sldMk cId="1615567553" sldId="269"/>
            <ac:picMk id="8" creationId="{C24C1E66-BC5F-B202-5946-EBBB739A1157}"/>
          </ac:picMkLst>
        </pc:picChg>
      </pc:sldChg>
      <pc:sldChg chg="addSp delSp modSp mod">
        <pc:chgData name="Gargi Ghosh" userId="618cdd68-5c0e-421d-b176-ee98703dd0d0" providerId="ADAL" clId="{583FA413-6732-4067-8A0B-01E98B40BB4F}" dt="2022-11-17T13:32:45.148" v="114"/>
        <pc:sldMkLst>
          <pc:docMk/>
          <pc:sldMk cId="2332060171" sldId="270"/>
        </pc:sldMkLst>
        <pc:spChg chg="mod">
          <ac:chgData name="Gargi Ghosh" userId="618cdd68-5c0e-421d-b176-ee98703dd0d0" providerId="ADAL" clId="{583FA413-6732-4067-8A0B-01E98B40BB4F}" dt="2022-11-17T13:18:08.923" v="108" actId="113"/>
          <ac:spMkLst>
            <pc:docMk/>
            <pc:sldMk cId="2332060171" sldId="270"/>
            <ac:spMk id="3" creationId="{842CE09E-1CD1-2263-81CE-11820D3D9782}"/>
          </ac:spMkLst>
        </pc:spChg>
        <pc:spChg chg="mod">
          <ac:chgData name="Gargi Ghosh" userId="618cdd68-5c0e-421d-b176-ee98703dd0d0" providerId="ADAL" clId="{583FA413-6732-4067-8A0B-01E98B40BB4F}" dt="2022-11-17T13:32:45.148" v="114"/>
          <ac:spMkLst>
            <pc:docMk/>
            <pc:sldMk cId="2332060171" sldId="270"/>
            <ac:spMk id="4" creationId="{887F9B29-2CF1-948D-0558-CCB105975E1B}"/>
          </ac:spMkLst>
        </pc:spChg>
        <pc:spChg chg="add del mod">
          <ac:chgData name="Gargi Ghosh" userId="618cdd68-5c0e-421d-b176-ee98703dd0d0" providerId="ADAL" clId="{583FA413-6732-4067-8A0B-01E98B40BB4F}" dt="2022-11-17T13:32:34.212" v="110" actId="931"/>
          <ac:spMkLst>
            <pc:docMk/>
            <pc:sldMk cId="2332060171" sldId="270"/>
            <ac:spMk id="5" creationId="{0BBD1AB5-7C77-3B4E-5CF8-ADDE50A1A748}"/>
          </ac:spMkLst>
        </pc:spChg>
        <pc:picChg chg="del">
          <ac:chgData name="Gargi Ghosh" userId="618cdd68-5c0e-421d-b176-ee98703dd0d0" providerId="ADAL" clId="{583FA413-6732-4067-8A0B-01E98B40BB4F}" dt="2022-11-17T13:30:34.294" v="109" actId="478"/>
          <ac:picMkLst>
            <pc:docMk/>
            <pc:sldMk cId="2332060171" sldId="270"/>
            <ac:picMk id="6" creationId="{9083B216-1488-5A59-3F87-17B77E5253F8}"/>
          </ac:picMkLst>
        </pc:picChg>
        <pc:picChg chg="add mod ord">
          <ac:chgData name="Gargi Ghosh" userId="618cdd68-5c0e-421d-b176-ee98703dd0d0" providerId="ADAL" clId="{583FA413-6732-4067-8A0B-01E98B40BB4F}" dt="2022-11-17T13:32:37.197" v="113" actId="962"/>
          <ac:picMkLst>
            <pc:docMk/>
            <pc:sldMk cId="2332060171" sldId="270"/>
            <ac:picMk id="8" creationId="{DA1B93D3-8F4D-460E-D210-658B792CBE7A}"/>
          </ac:picMkLst>
        </pc:picChg>
      </pc:sldChg>
      <pc:sldChg chg="addSp delSp modSp mod">
        <pc:chgData name="Gargi Ghosh" userId="618cdd68-5c0e-421d-b176-ee98703dd0d0" providerId="ADAL" clId="{583FA413-6732-4067-8A0B-01E98B40BB4F}" dt="2022-11-17T14:23:26.180" v="127" actId="962"/>
        <pc:sldMkLst>
          <pc:docMk/>
          <pc:sldMk cId="523857090" sldId="271"/>
        </pc:sldMkLst>
        <pc:spChg chg="mod">
          <ac:chgData name="Gargi Ghosh" userId="618cdd68-5c0e-421d-b176-ee98703dd0d0" providerId="ADAL" clId="{583FA413-6732-4067-8A0B-01E98B40BB4F}" dt="2022-11-17T13:34:57.827" v="121" actId="207"/>
          <ac:spMkLst>
            <pc:docMk/>
            <pc:sldMk cId="523857090" sldId="271"/>
            <ac:spMk id="3" creationId="{8F5185FE-BA7C-F881-5EE7-FFBC41C67550}"/>
          </ac:spMkLst>
        </pc:spChg>
        <pc:spChg chg="mod">
          <ac:chgData name="Gargi Ghosh" userId="618cdd68-5c0e-421d-b176-ee98703dd0d0" providerId="ADAL" clId="{583FA413-6732-4067-8A0B-01E98B40BB4F}" dt="2022-11-17T13:35:07.992" v="122"/>
          <ac:spMkLst>
            <pc:docMk/>
            <pc:sldMk cId="523857090" sldId="271"/>
            <ac:spMk id="4" creationId="{8CDF9263-AB3C-4165-969B-2C953A74A56B}"/>
          </ac:spMkLst>
        </pc:spChg>
        <pc:spChg chg="add del mod">
          <ac:chgData name="Gargi Ghosh" userId="618cdd68-5c0e-421d-b176-ee98703dd0d0" providerId="ADAL" clId="{583FA413-6732-4067-8A0B-01E98B40BB4F}" dt="2022-11-17T14:23:22.670" v="124" actId="931"/>
          <ac:spMkLst>
            <pc:docMk/>
            <pc:sldMk cId="523857090" sldId="271"/>
            <ac:spMk id="5" creationId="{A46A812A-8A3C-5ECD-C730-B011DC59D536}"/>
          </ac:spMkLst>
        </pc:spChg>
        <pc:picChg chg="del">
          <ac:chgData name="Gargi Ghosh" userId="618cdd68-5c0e-421d-b176-ee98703dd0d0" providerId="ADAL" clId="{583FA413-6732-4067-8A0B-01E98B40BB4F}" dt="2022-11-17T14:23:16.267" v="123" actId="478"/>
          <ac:picMkLst>
            <pc:docMk/>
            <pc:sldMk cId="523857090" sldId="271"/>
            <ac:picMk id="6" creationId="{3C5D3A96-D8AD-9CDC-1744-9F7B1945E778}"/>
          </ac:picMkLst>
        </pc:picChg>
        <pc:picChg chg="add mod ord">
          <ac:chgData name="Gargi Ghosh" userId="618cdd68-5c0e-421d-b176-ee98703dd0d0" providerId="ADAL" clId="{583FA413-6732-4067-8A0B-01E98B40BB4F}" dt="2022-11-17T14:23:26.180" v="127" actId="962"/>
          <ac:picMkLst>
            <pc:docMk/>
            <pc:sldMk cId="523857090" sldId="271"/>
            <ac:picMk id="8" creationId="{B06CCA46-47DE-64BC-70E2-F09992B2F531}"/>
          </ac:picMkLst>
        </pc:picChg>
      </pc:sldChg>
      <pc:sldChg chg="addSp delSp modSp mod">
        <pc:chgData name="Gargi Ghosh" userId="618cdd68-5c0e-421d-b176-ee98703dd0d0" providerId="ADAL" clId="{583FA413-6732-4067-8A0B-01E98B40BB4F}" dt="2022-11-17T14:27:36.719" v="138" actId="962"/>
        <pc:sldMkLst>
          <pc:docMk/>
          <pc:sldMk cId="3161008494" sldId="272"/>
        </pc:sldMkLst>
        <pc:spChg chg="mod">
          <ac:chgData name="Gargi Ghosh" userId="618cdd68-5c0e-421d-b176-ee98703dd0d0" providerId="ADAL" clId="{583FA413-6732-4067-8A0B-01E98B40BB4F}" dt="2022-11-17T14:24:07.436" v="132" actId="207"/>
          <ac:spMkLst>
            <pc:docMk/>
            <pc:sldMk cId="3161008494" sldId="272"/>
            <ac:spMk id="3" creationId="{22E54EC5-B035-8774-C962-F4819B378C05}"/>
          </ac:spMkLst>
        </pc:spChg>
        <pc:spChg chg="mod">
          <ac:chgData name="Gargi Ghosh" userId="618cdd68-5c0e-421d-b176-ee98703dd0d0" providerId="ADAL" clId="{583FA413-6732-4067-8A0B-01E98B40BB4F}" dt="2022-11-17T14:27:26.572" v="133"/>
          <ac:spMkLst>
            <pc:docMk/>
            <pc:sldMk cId="3161008494" sldId="272"/>
            <ac:spMk id="4" creationId="{4D93E29F-39B4-F988-8C45-74DBFB3DB617}"/>
          </ac:spMkLst>
        </pc:spChg>
        <pc:spChg chg="add del mod">
          <ac:chgData name="Gargi Ghosh" userId="618cdd68-5c0e-421d-b176-ee98703dd0d0" providerId="ADAL" clId="{583FA413-6732-4067-8A0B-01E98B40BB4F}" dt="2022-11-17T14:27:33.411" v="135" actId="931"/>
          <ac:spMkLst>
            <pc:docMk/>
            <pc:sldMk cId="3161008494" sldId="272"/>
            <ac:spMk id="5" creationId="{9C0A4D69-BC79-9217-BC19-9ABD83B5889B}"/>
          </ac:spMkLst>
        </pc:spChg>
        <pc:picChg chg="del">
          <ac:chgData name="Gargi Ghosh" userId="618cdd68-5c0e-421d-b176-ee98703dd0d0" providerId="ADAL" clId="{583FA413-6732-4067-8A0B-01E98B40BB4F}" dt="2022-11-17T14:27:28.533" v="134" actId="478"/>
          <ac:picMkLst>
            <pc:docMk/>
            <pc:sldMk cId="3161008494" sldId="272"/>
            <ac:picMk id="6" creationId="{DC7A97F2-E75D-7E60-2250-2F2CBECC374B}"/>
          </ac:picMkLst>
        </pc:picChg>
        <pc:picChg chg="add mod ord">
          <ac:chgData name="Gargi Ghosh" userId="618cdd68-5c0e-421d-b176-ee98703dd0d0" providerId="ADAL" clId="{583FA413-6732-4067-8A0B-01E98B40BB4F}" dt="2022-11-17T14:27:36.719" v="138" actId="962"/>
          <ac:picMkLst>
            <pc:docMk/>
            <pc:sldMk cId="3161008494" sldId="272"/>
            <ac:picMk id="8" creationId="{EF9B286A-28D6-7E4D-F19C-F490B71DD7A6}"/>
          </ac:picMkLst>
        </pc:picChg>
      </pc:sldChg>
      <pc:sldChg chg="del">
        <pc:chgData name="Gargi Ghosh" userId="618cdd68-5c0e-421d-b176-ee98703dd0d0" providerId="ADAL" clId="{583FA413-6732-4067-8A0B-01E98B40BB4F}" dt="2022-11-17T14:33:06.188" v="149" actId="2696"/>
        <pc:sldMkLst>
          <pc:docMk/>
          <pc:sldMk cId="3145638379" sldId="273"/>
        </pc:sldMkLst>
      </pc:sldChg>
      <pc:sldChg chg="addSp delSp modSp mod">
        <pc:chgData name="Gargi Ghosh" userId="618cdd68-5c0e-421d-b176-ee98703dd0d0" providerId="ADAL" clId="{583FA413-6732-4067-8A0B-01E98B40BB4F}" dt="2022-11-17T11:57:33.121" v="62" actId="1076"/>
        <pc:sldMkLst>
          <pc:docMk/>
          <pc:sldMk cId="1441642399" sldId="274"/>
        </pc:sldMkLst>
        <pc:spChg chg="mod">
          <ac:chgData name="Gargi Ghosh" userId="618cdd68-5c0e-421d-b176-ee98703dd0d0" providerId="ADAL" clId="{583FA413-6732-4067-8A0B-01E98B40BB4F}" dt="2022-11-17T11:00:30.630" v="20" actId="11"/>
          <ac:spMkLst>
            <pc:docMk/>
            <pc:sldMk cId="1441642399" sldId="274"/>
            <ac:spMk id="3" creationId="{3BDC59C0-5868-4378-244B-147809AED1C3}"/>
          </ac:spMkLst>
        </pc:spChg>
        <pc:spChg chg="mod">
          <ac:chgData name="Gargi Ghosh" userId="618cdd68-5c0e-421d-b176-ee98703dd0d0" providerId="ADAL" clId="{583FA413-6732-4067-8A0B-01E98B40BB4F}" dt="2022-11-17T11:57:33.121" v="62" actId="1076"/>
          <ac:spMkLst>
            <pc:docMk/>
            <pc:sldMk cId="1441642399" sldId="274"/>
            <ac:spMk id="4" creationId="{429AFA4F-E116-E904-DF86-D0B12876A697}"/>
          </ac:spMkLst>
        </pc:spChg>
        <pc:spChg chg="add del mod">
          <ac:chgData name="Gargi Ghosh" userId="618cdd68-5c0e-421d-b176-ee98703dd0d0" providerId="ADAL" clId="{583FA413-6732-4067-8A0B-01E98B40BB4F}" dt="2022-11-17T11:36:29.432" v="22" actId="931"/>
          <ac:spMkLst>
            <pc:docMk/>
            <pc:sldMk cId="1441642399" sldId="274"/>
            <ac:spMk id="5" creationId="{FCEA4B7C-F7F6-B32A-CB37-86677400386A}"/>
          </ac:spMkLst>
        </pc:spChg>
        <pc:picChg chg="del">
          <ac:chgData name="Gargi Ghosh" userId="618cdd68-5c0e-421d-b176-ee98703dd0d0" providerId="ADAL" clId="{583FA413-6732-4067-8A0B-01E98B40BB4F}" dt="2022-11-17T11:36:17.652" v="21" actId="478"/>
          <ac:picMkLst>
            <pc:docMk/>
            <pc:sldMk cId="1441642399" sldId="274"/>
            <ac:picMk id="6" creationId="{86925213-9467-7CE6-E8B7-0951B885EC87}"/>
          </ac:picMkLst>
        </pc:picChg>
        <pc:picChg chg="add mod ord">
          <ac:chgData name="Gargi Ghosh" userId="618cdd68-5c0e-421d-b176-ee98703dd0d0" providerId="ADAL" clId="{583FA413-6732-4067-8A0B-01E98B40BB4F}" dt="2022-11-17T11:36:34.082" v="25" actId="167"/>
          <ac:picMkLst>
            <pc:docMk/>
            <pc:sldMk cId="1441642399" sldId="274"/>
            <ac:picMk id="8" creationId="{63C70EC6-41C5-7623-C02E-8CE0B8B91324}"/>
          </ac:picMkLst>
        </pc:picChg>
      </pc:sldChg>
      <pc:sldChg chg="addSp delSp modSp new mod">
        <pc:chgData name="Gargi Ghosh" userId="618cdd68-5c0e-421d-b176-ee98703dd0d0" providerId="ADAL" clId="{583FA413-6732-4067-8A0B-01E98B40BB4F}" dt="2022-11-17T14:32:43.630" v="148" actId="962"/>
        <pc:sldMkLst>
          <pc:docMk/>
          <pc:sldMk cId="1604469430" sldId="275"/>
        </pc:sldMkLst>
        <pc:spChg chg="del">
          <ac:chgData name="Gargi Ghosh" userId="618cdd68-5c0e-421d-b176-ee98703dd0d0" providerId="ADAL" clId="{583FA413-6732-4067-8A0B-01E98B40BB4F}" dt="2022-11-17T14:32:39.854" v="146" actId="931"/>
          <ac:spMkLst>
            <pc:docMk/>
            <pc:sldMk cId="1604469430" sldId="275"/>
            <ac:spMk id="2" creationId="{BB039DAD-796C-1CB1-9FD7-D34BCA09DBC2}"/>
          </ac:spMkLst>
        </pc:spChg>
        <pc:spChg chg="mod">
          <ac:chgData name="Gargi Ghosh" userId="618cdd68-5c0e-421d-b176-ee98703dd0d0" providerId="ADAL" clId="{583FA413-6732-4067-8A0B-01E98B40BB4F}" dt="2022-11-17T14:28:19.441" v="144" actId="113"/>
          <ac:spMkLst>
            <pc:docMk/>
            <pc:sldMk cId="1604469430" sldId="275"/>
            <ac:spMk id="3" creationId="{EBE620CE-4D4D-4AB8-5612-A3BD14EA44BC}"/>
          </ac:spMkLst>
        </pc:spChg>
        <pc:spChg chg="mod">
          <ac:chgData name="Gargi Ghosh" userId="618cdd68-5c0e-421d-b176-ee98703dd0d0" providerId="ADAL" clId="{583FA413-6732-4067-8A0B-01E98B40BB4F}" dt="2022-11-17T14:28:27.461" v="145"/>
          <ac:spMkLst>
            <pc:docMk/>
            <pc:sldMk cId="1604469430" sldId="275"/>
            <ac:spMk id="4" creationId="{6E2C580A-7562-EC48-7972-9D2BEF3027BE}"/>
          </ac:spMkLst>
        </pc:spChg>
        <pc:picChg chg="add mod">
          <ac:chgData name="Gargi Ghosh" userId="618cdd68-5c0e-421d-b176-ee98703dd0d0" providerId="ADAL" clId="{583FA413-6732-4067-8A0B-01E98B40BB4F}" dt="2022-11-17T14:32:43.630" v="148" actId="962"/>
          <ac:picMkLst>
            <pc:docMk/>
            <pc:sldMk cId="1604469430" sldId="275"/>
            <ac:picMk id="6" creationId="{D3AA89B0-B9BA-6DEF-EA4C-560F3C717E38}"/>
          </ac:picMkLst>
        </pc:picChg>
      </pc:sldChg>
      <pc:sldChg chg="addSp delSp modSp new mod">
        <pc:chgData name="Gargi Ghosh" userId="618cdd68-5c0e-421d-b176-ee98703dd0d0" providerId="ADAL" clId="{583FA413-6732-4067-8A0B-01E98B40BB4F}" dt="2022-11-17T14:42:10.854" v="159" actId="962"/>
        <pc:sldMkLst>
          <pc:docMk/>
          <pc:sldMk cId="35713608" sldId="276"/>
        </pc:sldMkLst>
        <pc:spChg chg="del">
          <ac:chgData name="Gargi Ghosh" userId="618cdd68-5c0e-421d-b176-ee98703dd0d0" providerId="ADAL" clId="{583FA413-6732-4067-8A0B-01E98B40BB4F}" dt="2022-11-17T14:42:07.658" v="157" actId="931"/>
          <ac:spMkLst>
            <pc:docMk/>
            <pc:sldMk cId="35713608" sldId="276"/>
            <ac:spMk id="2" creationId="{80743620-2FF9-25C4-A434-D06ADED338A2}"/>
          </ac:spMkLst>
        </pc:spChg>
        <pc:spChg chg="mod">
          <ac:chgData name="Gargi Ghosh" userId="618cdd68-5c0e-421d-b176-ee98703dd0d0" providerId="ADAL" clId="{583FA413-6732-4067-8A0B-01E98B40BB4F}" dt="2022-11-17T14:33:43.722" v="155" actId="113"/>
          <ac:spMkLst>
            <pc:docMk/>
            <pc:sldMk cId="35713608" sldId="276"/>
            <ac:spMk id="3" creationId="{06F7A428-4290-282E-2125-A4B76E078E70}"/>
          </ac:spMkLst>
        </pc:spChg>
        <pc:spChg chg="mod">
          <ac:chgData name="Gargi Ghosh" userId="618cdd68-5c0e-421d-b176-ee98703dd0d0" providerId="ADAL" clId="{583FA413-6732-4067-8A0B-01E98B40BB4F}" dt="2022-11-17T14:33:50.610" v="156"/>
          <ac:spMkLst>
            <pc:docMk/>
            <pc:sldMk cId="35713608" sldId="276"/>
            <ac:spMk id="4" creationId="{8DB280D0-1E47-204C-16AF-135CC02A3DD2}"/>
          </ac:spMkLst>
        </pc:spChg>
        <pc:picChg chg="add mod">
          <ac:chgData name="Gargi Ghosh" userId="618cdd68-5c0e-421d-b176-ee98703dd0d0" providerId="ADAL" clId="{583FA413-6732-4067-8A0B-01E98B40BB4F}" dt="2022-11-17T14:42:10.854" v="159" actId="962"/>
          <ac:picMkLst>
            <pc:docMk/>
            <pc:sldMk cId="35713608" sldId="276"/>
            <ac:picMk id="6" creationId="{287D41B1-6BD9-F6B8-1736-E922A2FED93F}"/>
          </ac:picMkLst>
        </pc:picChg>
      </pc:sldChg>
      <pc:sldChg chg="addSp delSp modSp new mod">
        <pc:chgData name="Gargi Ghosh" userId="618cdd68-5c0e-421d-b176-ee98703dd0d0" providerId="ADAL" clId="{583FA413-6732-4067-8A0B-01E98B40BB4F}" dt="2022-11-17T14:48:07.342" v="163" actId="931"/>
        <pc:sldMkLst>
          <pc:docMk/>
          <pc:sldMk cId="3869712229" sldId="277"/>
        </pc:sldMkLst>
        <pc:spChg chg="del">
          <ac:chgData name="Gargi Ghosh" userId="618cdd68-5c0e-421d-b176-ee98703dd0d0" providerId="ADAL" clId="{583FA413-6732-4067-8A0B-01E98B40BB4F}" dt="2022-11-17T14:48:07.342" v="163" actId="931"/>
          <ac:spMkLst>
            <pc:docMk/>
            <pc:sldMk cId="3869712229" sldId="277"/>
            <ac:spMk id="2" creationId="{107447C6-E571-D4A3-1925-8CDAD36902DF}"/>
          </ac:spMkLst>
        </pc:spChg>
        <pc:spChg chg="mod">
          <ac:chgData name="Gargi Ghosh" userId="618cdd68-5c0e-421d-b176-ee98703dd0d0" providerId="ADAL" clId="{583FA413-6732-4067-8A0B-01E98B40BB4F}" dt="2022-11-17T14:42:49.166" v="161"/>
          <ac:spMkLst>
            <pc:docMk/>
            <pc:sldMk cId="3869712229" sldId="277"/>
            <ac:spMk id="3" creationId="{CAE8831B-575D-2413-7442-4FDCEFC1AFB6}"/>
          </ac:spMkLst>
        </pc:spChg>
        <pc:spChg chg="mod">
          <ac:chgData name="Gargi Ghosh" userId="618cdd68-5c0e-421d-b176-ee98703dd0d0" providerId="ADAL" clId="{583FA413-6732-4067-8A0B-01E98B40BB4F}" dt="2022-11-17T14:42:58.325" v="162"/>
          <ac:spMkLst>
            <pc:docMk/>
            <pc:sldMk cId="3869712229" sldId="277"/>
            <ac:spMk id="4" creationId="{D2DDDB63-43F4-3879-82C4-8EE122837A18}"/>
          </ac:spMkLst>
        </pc:spChg>
        <pc:picChg chg="add mod">
          <ac:chgData name="Gargi Ghosh" userId="618cdd68-5c0e-421d-b176-ee98703dd0d0" providerId="ADAL" clId="{583FA413-6732-4067-8A0B-01E98B40BB4F}" dt="2022-11-17T14:48:07.342" v="163" actId="931"/>
          <ac:picMkLst>
            <pc:docMk/>
            <pc:sldMk cId="3869712229" sldId="277"/>
            <ac:picMk id="6" creationId="{0A733C85-223E-6C36-0155-8788648ABA1C}"/>
          </ac:picMkLst>
        </pc:picChg>
      </pc:sldChg>
      <pc:sldMasterChg chg="modSldLayout">
        <pc:chgData name="Gargi Ghosh" userId="618cdd68-5c0e-421d-b176-ee98703dd0d0" providerId="ADAL" clId="{583FA413-6732-4067-8A0B-01E98B40BB4F}" dt="2022-11-17T10:38:00.207" v="3" actId="14826"/>
        <pc:sldMasterMkLst>
          <pc:docMk/>
          <pc:sldMasterMk cId="1867618857" sldId="2147483651"/>
        </pc:sldMasterMkLst>
        <pc:sldLayoutChg chg="modSp">
          <pc:chgData name="Gargi Ghosh" userId="618cdd68-5c0e-421d-b176-ee98703dd0d0" providerId="ADAL" clId="{583FA413-6732-4067-8A0B-01E98B40BB4F}" dt="2022-11-17T10:38:00.207" v="3" actId="14826"/>
          <pc:sldLayoutMkLst>
            <pc:docMk/>
            <pc:sldMasterMk cId="1867618857" sldId="2147483651"/>
            <pc:sldLayoutMk cId="313042061" sldId="2147483655"/>
          </pc:sldLayoutMkLst>
          <pc:picChg chg="mod">
            <ac:chgData name="Gargi Ghosh" userId="618cdd68-5c0e-421d-b176-ee98703dd0d0" providerId="ADAL" clId="{583FA413-6732-4067-8A0B-01E98B40BB4F}" dt="2022-11-17T10:38:00.207" v="3" actId="14826"/>
            <ac:picMkLst>
              <pc:docMk/>
              <pc:sldMasterMk cId="1867618857" sldId="2147483651"/>
              <pc:sldLayoutMk cId="313042061" sldId="2147483655"/>
              <ac:picMk id="32" creationId="{B44FB1BF-4490-4A6D-9CFE-19C0310C010F}"/>
            </ac:picMkLst>
          </pc:picChg>
        </pc:sldLayoutChg>
      </pc:sldMasterChg>
    </pc:docChg>
  </pc:docChgLst>
  <pc:docChgLst>
    <pc:chgData name="Gargi Ghosh" userId="618cdd68-5c0e-421d-b176-ee98703dd0d0" providerId="ADAL" clId="{E24C0A0C-3DED-4E53-BD94-73FFDC669B39}"/>
    <pc:docChg chg="undo custSel addSld delSld modSld modMainMaster">
      <pc:chgData name="Gargi Ghosh" userId="618cdd68-5c0e-421d-b176-ee98703dd0d0" providerId="ADAL" clId="{E24C0A0C-3DED-4E53-BD94-73FFDC669B39}" dt="2022-11-21T11:49:10.458" v="758" actId="962"/>
      <pc:docMkLst>
        <pc:docMk/>
      </pc:docMkLst>
      <pc:sldChg chg="modSp mod">
        <pc:chgData name="Gargi Ghosh" userId="618cdd68-5c0e-421d-b176-ee98703dd0d0" providerId="ADAL" clId="{E24C0A0C-3DED-4E53-BD94-73FFDC669B39}" dt="2022-11-18T12:55:16.015" v="9" actId="20577"/>
        <pc:sldMkLst>
          <pc:docMk/>
          <pc:sldMk cId="2429983986" sldId="256"/>
        </pc:sldMkLst>
        <pc:spChg chg="mod">
          <ac:chgData name="Gargi Ghosh" userId="618cdd68-5c0e-421d-b176-ee98703dd0d0" providerId="ADAL" clId="{E24C0A0C-3DED-4E53-BD94-73FFDC669B39}" dt="2022-11-18T12:55:16.015" v="9" actId="20577"/>
          <ac:spMkLst>
            <pc:docMk/>
            <pc:sldMk cId="2429983986" sldId="256"/>
            <ac:spMk id="3" creationId="{C30F3AE9-94FC-47FF-AB51-F2D15AF600B5}"/>
          </ac:spMkLst>
        </pc:spChg>
      </pc:sldChg>
      <pc:sldChg chg="addSp delSp modSp mod">
        <pc:chgData name="Gargi Ghosh" userId="618cdd68-5c0e-421d-b176-ee98703dd0d0" providerId="ADAL" clId="{E24C0A0C-3DED-4E53-BD94-73FFDC669B39}" dt="2022-11-18T13:12:53.580" v="41" actId="962"/>
        <pc:sldMkLst>
          <pc:docMk/>
          <pc:sldMk cId="363752343" sldId="264"/>
        </pc:sldMkLst>
        <pc:spChg chg="mod">
          <ac:chgData name="Gargi Ghosh" userId="618cdd68-5c0e-421d-b176-ee98703dd0d0" providerId="ADAL" clId="{E24C0A0C-3DED-4E53-BD94-73FFDC669B39}" dt="2022-11-18T13:07:08.661" v="37"/>
          <ac:spMkLst>
            <pc:docMk/>
            <pc:sldMk cId="363752343" sldId="264"/>
            <ac:spMk id="3" creationId="{CE6C7CCA-19CF-48F3-A238-E2047456B87A}"/>
          </ac:spMkLst>
        </pc:spChg>
        <pc:spChg chg="add del mod">
          <ac:chgData name="Gargi Ghosh" userId="618cdd68-5c0e-421d-b176-ee98703dd0d0" providerId="ADAL" clId="{E24C0A0C-3DED-4E53-BD94-73FFDC669B39}" dt="2022-11-18T13:12:50.183" v="38" actId="931"/>
          <ac:spMkLst>
            <pc:docMk/>
            <pc:sldMk cId="363752343" sldId="264"/>
            <ac:spMk id="4" creationId="{4F86AFB0-1325-89B6-C9E0-B3A619A9E0B3}"/>
          </ac:spMkLst>
        </pc:spChg>
        <pc:spChg chg="mod">
          <ac:chgData name="Gargi Ghosh" userId="618cdd68-5c0e-421d-b176-ee98703dd0d0" providerId="ADAL" clId="{E24C0A0C-3DED-4E53-BD94-73FFDC669B39}" dt="2022-11-18T12:59:47.378" v="20"/>
          <ac:spMkLst>
            <pc:docMk/>
            <pc:sldMk cId="363752343" sldId="264"/>
            <ac:spMk id="13" creationId="{DE4AADD3-5CA6-453A-E4F2-9F82CDC019FE}"/>
          </ac:spMkLst>
        </pc:spChg>
        <pc:picChg chg="add mod ord">
          <ac:chgData name="Gargi Ghosh" userId="618cdd68-5c0e-421d-b176-ee98703dd0d0" providerId="ADAL" clId="{E24C0A0C-3DED-4E53-BD94-73FFDC669B39}" dt="2022-11-18T13:12:53.580" v="41" actId="962"/>
          <ac:picMkLst>
            <pc:docMk/>
            <pc:sldMk cId="363752343" sldId="264"/>
            <ac:picMk id="6" creationId="{0011912E-B831-71A7-FD82-57E4869454AB}"/>
          </ac:picMkLst>
        </pc:picChg>
        <pc:picChg chg="del">
          <ac:chgData name="Gargi Ghosh" userId="618cdd68-5c0e-421d-b176-ee98703dd0d0" providerId="ADAL" clId="{E24C0A0C-3DED-4E53-BD94-73FFDC669B39}" dt="2022-11-18T12:57:18.940" v="11" actId="478"/>
          <ac:picMkLst>
            <pc:docMk/>
            <pc:sldMk cId="363752343" sldId="264"/>
            <ac:picMk id="7" creationId="{691C938A-BAA7-547B-6B3C-B2A82323DFCF}"/>
          </ac:picMkLst>
        </pc:picChg>
      </pc:sldChg>
      <pc:sldChg chg="addSp delSp modSp mod">
        <pc:chgData name="Gargi Ghosh" userId="618cdd68-5c0e-421d-b176-ee98703dd0d0" providerId="ADAL" clId="{E24C0A0C-3DED-4E53-BD94-73FFDC669B39}" dt="2022-11-18T13:55:01.051" v="53" actId="962"/>
        <pc:sldMkLst>
          <pc:docMk/>
          <pc:sldMk cId="1195121051" sldId="265"/>
        </pc:sldMkLst>
        <pc:spChg chg="mod">
          <ac:chgData name="Gargi Ghosh" userId="618cdd68-5c0e-421d-b176-ee98703dd0d0" providerId="ADAL" clId="{E24C0A0C-3DED-4E53-BD94-73FFDC669B39}" dt="2022-11-18T13:32:25.787" v="48"/>
          <ac:spMkLst>
            <pc:docMk/>
            <pc:sldMk cId="1195121051" sldId="265"/>
            <ac:spMk id="3" creationId="{229ADFA0-8947-4543-A9AC-30819E9682E2}"/>
          </ac:spMkLst>
        </pc:spChg>
        <pc:spChg chg="add del mod">
          <ac:chgData name="Gargi Ghosh" userId="618cdd68-5c0e-421d-b176-ee98703dd0d0" providerId="ADAL" clId="{E24C0A0C-3DED-4E53-BD94-73FFDC669B39}" dt="2022-11-18T13:54:57.838" v="50" actId="931"/>
          <ac:spMkLst>
            <pc:docMk/>
            <pc:sldMk cId="1195121051" sldId="265"/>
            <ac:spMk id="4" creationId="{A22D9FD8-8F42-BF31-E6BF-B7F1654EE0BE}"/>
          </ac:spMkLst>
        </pc:spChg>
        <pc:spChg chg="mod">
          <ac:chgData name="Gargi Ghosh" userId="618cdd68-5c0e-421d-b176-ee98703dd0d0" providerId="ADAL" clId="{E24C0A0C-3DED-4E53-BD94-73FFDC669B39}" dt="2022-11-18T13:32:34.700" v="49"/>
          <ac:spMkLst>
            <pc:docMk/>
            <pc:sldMk cId="1195121051" sldId="265"/>
            <ac:spMk id="12" creationId="{A4EF713B-72C6-4DF4-EA7F-35933004B7D5}"/>
          </ac:spMkLst>
        </pc:spChg>
        <pc:picChg chg="del">
          <ac:chgData name="Gargi Ghosh" userId="618cdd68-5c0e-421d-b176-ee98703dd0d0" providerId="ADAL" clId="{E24C0A0C-3DED-4E53-BD94-73FFDC669B39}" dt="2022-11-18T12:57:33.176" v="13" actId="478"/>
          <ac:picMkLst>
            <pc:docMk/>
            <pc:sldMk cId="1195121051" sldId="265"/>
            <ac:picMk id="6" creationId="{56D3F85F-BB9B-8907-6FBA-320F58A95615}"/>
          </ac:picMkLst>
        </pc:picChg>
        <pc:picChg chg="add mod ord">
          <ac:chgData name="Gargi Ghosh" userId="618cdd68-5c0e-421d-b176-ee98703dd0d0" providerId="ADAL" clId="{E24C0A0C-3DED-4E53-BD94-73FFDC669B39}" dt="2022-11-18T13:55:01.051" v="53" actId="962"/>
          <ac:picMkLst>
            <pc:docMk/>
            <pc:sldMk cId="1195121051" sldId="265"/>
            <ac:picMk id="7" creationId="{6C42AB71-D6C3-BC24-2AF6-C8D55206424F}"/>
          </ac:picMkLst>
        </pc:picChg>
      </pc:sldChg>
      <pc:sldChg chg="addSp delSp modSp mod">
        <pc:chgData name="Gargi Ghosh" userId="618cdd68-5c0e-421d-b176-ee98703dd0d0" providerId="ADAL" clId="{E24C0A0C-3DED-4E53-BD94-73FFDC669B39}" dt="2022-11-21T07:02:45.247" v="91" actId="27614"/>
        <pc:sldMkLst>
          <pc:docMk/>
          <pc:sldMk cId="567747832" sldId="266"/>
        </pc:sldMkLst>
        <pc:spChg chg="add del mod">
          <ac:chgData name="Gargi Ghosh" userId="618cdd68-5c0e-421d-b176-ee98703dd0d0" providerId="ADAL" clId="{E24C0A0C-3DED-4E53-BD94-73FFDC669B39}" dt="2022-11-21T07:02:40.116" v="89" actId="931"/>
          <ac:spMkLst>
            <pc:docMk/>
            <pc:sldMk cId="567747832" sldId="266"/>
            <ac:spMk id="3" creationId="{2642C762-D0BE-D0E7-7001-6E6ED94126A6}"/>
          </ac:spMkLst>
        </pc:spChg>
        <pc:spChg chg="add del mod">
          <ac:chgData name="Gargi Ghosh" userId="618cdd68-5c0e-421d-b176-ee98703dd0d0" providerId="ADAL" clId="{E24C0A0C-3DED-4E53-BD94-73FFDC669B39}" dt="2022-11-18T14:24:40.621" v="60" actId="931"/>
          <ac:spMkLst>
            <pc:docMk/>
            <pc:sldMk cId="567747832" sldId="266"/>
            <ac:spMk id="3" creationId="{A3A6F207-B1E9-7B3F-A5B0-A59D256A55A0}"/>
          </ac:spMkLst>
        </pc:spChg>
        <pc:spChg chg="mod">
          <ac:chgData name="Gargi Ghosh" userId="618cdd68-5c0e-421d-b176-ee98703dd0d0" providerId="ADAL" clId="{E24C0A0C-3DED-4E53-BD94-73FFDC669B39}" dt="2022-11-21T06:52:34.306" v="87"/>
          <ac:spMkLst>
            <pc:docMk/>
            <pc:sldMk cId="567747832" sldId="266"/>
            <ac:spMk id="6" creationId="{398F04E9-8F30-759B-4232-F8200AB89227}"/>
          </ac:spMkLst>
        </pc:spChg>
        <pc:spChg chg="mod">
          <ac:chgData name="Gargi Ghosh" userId="618cdd68-5c0e-421d-b176-ee98703dd0d0" providerId="ADAL" clId="{E24C0A0C-3DED-4E53-BD94-73FFDC669B39}" dt="2022-11-18T13:59:05.222" v="55"/>
          <ac:spMkLst>
            <pc:docMk/>
            <pc:sldMk cId="567747832" sldId="266"/>
            <ac:spMk id="7" creationId="{AE0CC5EC-9667-2424-899C-2502F3E7AE00}"/>
          </ac:spMkLst>
        </pc:spChg>
        <pc:picChg chg="add del mod ord">
          <ac:chgData name="Gargi Ghosh" userId="618cdd68-5c0e-421d-b176-ee98703dd0d0" providerId="ADAL" clId="{E24C0A0C-3DED-4E53-BD94-73FFDC669B39}" dt="2022-11-21T07:02:32.833" v="88" actId="478"/>
          <ac:picMkLst>
            <pc:docMk/>
            <pc:sldMk cId="567747832" sldId="266"/>
            <ac:picMk id="5" creationId="{CBA82FBA-B388-DBE5-E5D9-D590C07C50FB}"/>
          </ac:picMkLst>
        </pc:picChg>
        <pc:picChg chg="add mod ord">
          <ac:chgData name="Gargi Ghosh" userId="618cdd68-5c0e-421d-b176-ee98703dd0d0" providerId="ADAL" clId="{E24C0A0C-3DED-4E53-BD94-73FFDC669B39}" dt="2022-11-21T07:02:45.247" v="91" actId="27614"/>
          <ac:picMkLst>
            <pc:docMk/>
            <pc:sldMk cId="567747832" sldId="266"/>
            <ac:picMk id="8" creationId="{1FEDAD67-D609-08A4-F2D7-D4E9AE9CC421}"/>
          </ac:picMkLst>
        </pc:picChg>
        <pc:picChg chg="del">
          <ac:chgData name="Gargi Ghosh" userId="618cdd68-5c0e-421d-b176-ee98703dd0d0" providerId="ADAL" clId="{E24C0A0C-3DED-4E53-BD94-73FFDC669B39}" dt="2022-11-18T12:57:37.264" v="14" actId="478"/>
          <ac:picMkLst>
            <pc:docMk/>
            <pc:sldMk cId="567747832" sldId="266"/>
            <ac:picMk id="8" creationId="{DDE77E79-8305-4855-D690-2AB76C9DAE23}"/>
          </ac:picMkLst>
        </pc:picChg>
      </pc:sldChg>
      <pc:sldChg chg="addSp delSp modSp mod">
        <pc:chgData name="Gargi Ghosh" userId="618cdd68-5c0e-421d-b176-ee98703dd0d0" providerId="ADAL" clId="{E24C0A0C-3DED-4E53-BD94-73FFDC669B39}" dt="2022-11-21T08:40:15.292" v="191" actId="962"/>
        <pc:sldMkLst>
          <pc:docMk/>
          <pc:sldMk cId="4148010144" sldId="267"/>
        </pc:sldMkLst>
        <pc:spChg chg="mod">
          <ac:chgData name="Gargi Ghosh" userId="618cdd68-5c0e-421d-b176-ee98703dd0d0" providerId="ADAL" clId="{E24C0A0C-3DED-4E53-BD94-73FFDC669B39}" dt="2022-11-21T07:04:14.649" v="92"/>
          <ac:spMkLst>
            <pc:docMk/>
            <pc:sldMk cId="4148010144" sldId="267"/>
            <ac:spMk id="3" creationId="{78C2E674-7D25-97EB-82A7-14DC994F3F04}"/>
          </ac:spMkLst>
        </pc:spChg>
        <pc:spChg chg="mod">
          <ac:chgData name="Gargi Ghosh" userId="618cdd68-5c0e-421d-b176-ee98703dd0d0" providerId="ADAL" clId="{E24C0A0C-3DED-4E53-BD94-73FFDC669B39}" dt="2022-11-21T08:28:45.598" v="187"/>
          <ac:spMkLst>
            <pc:docMk/>
            <pc:sldMk cId="4148010144" sldId="267"/>
            <ac:spMk id="4" creationId="{948FA0CE-3498-5B3C-EC1E-22D65648E408}"/>
          </ac:spMkLst>
        </pc:spChg>
        <pc:spChg chg="add del mod">
          <ac:chgData name="Gargi Ghosh" userId="618cdd68-5c0e-421d-b176-ee98703dd0d0" providerId="ADAL" clId="{E24C0A0C-3DED-4E53-BD94-73FFDC669B39}" dt="2022-11-21T08:40:11.937" v="188" actId="931"/>
          <ac:spMkLst>
            <pc:docMk/>
            <pc:sldMk cId="4148010144" sldId="267"/>
            <ac:spMk id="5" creationId="{0867FA71-96FF-0DDA-FDB1-7973606F1207}"/>
          </ac:spMkLst>
        </pc:spChg>
        <pc:picChg chg="add mod ord">
          <ac:chgData name="Gargi Ghosh" userId="618cdd68-5c0e-421d-b176-ee98703dd0d0" providerId="ADAL" clId="{E24C0A0C-3DED-4E53-BD94-73FFDC669B39}" dt="2022-11-21T08:40:15.292" v="191" actId="962"/>
          <ac:picMkLst>
            <pc:docMk/>
            <pc:sldMk cId="4148010144" sldId="267"/>
            <ac:picMk id="6" creationId="{D99D6F25-1BFA-A450-4549-16E0F817B5ED}"/>
          </ac:picMkLst>
        </pc:picChg>
        <pc:picChg chg="del">
          <ac:chgData name="Gargi Ghosh" userId="618cdd68-5c0e-421d-b176-ee98703dd0d0" providerId="ADAL" clId="{E24C0A0C-3DED-4E53-BD94-73FFDC669B39}" dt="2022-11-18T12:57:40.420" v="15" actId="478"/>
          <ac:picMkLst>
            <pc:docMk/>
            <pc:sldMk cId="4148010144" sldId="267"/>
            <ac:picMk id="8" creationId="{98430333-2D75-5489-0557-E0EA92EB1673}"/>
          </ac:picMkLst>
        </pc:picChg>
      </pc:sldChg>
      <pc:sldChg chg="addSp delSp modSp mod">
        <pc:chgData name="Gargi Ghosh" userId="618cdd68-5c0e-421d-b176-ee98703dd0d0" providerId="ADAL" clId="{E24C0A0C-3DED-4E53-BD94-73FFDC669B39}" dt="2022-11-21T08:55:14.374" v="220" actId="962"/>
        <pc:sldMkLst>
          <pc:docMk/>
          <pc:sldMk cId="1812646881" sldId="268"/>
        </pc:sldMkLst>
        <pc:spChg chg="mod">
          <ac:chgData name="Gargi Ghosh" userId="618cdd68-5c0e-421d-b176-ee98703dd0d0" providerId="ADAL" clId="{E24C0A0C-3DED-4E53-BD94-73FFDC669B39}" dt="2022-11-21T08:54:18.435" v="216" actId="207"/>
          <ac:spMkLst>
            <pc:docMk/>
            <pc:sldMk cId="1812646881" sldId="268"/>
            <ac:spMk id="3" creationId="{A3EE936F-F608-9300-BB8B-416A5966C464}"/>
          </ac:spMkLst>
        </pc:spChg>
        <pc:spChg chg="mod">
          <ac:chgData name="Gargi Ghosh" userId="618cdd68-5c0e-421d-b176-ee98703dd0d0" providerId="ADAL" clId="{E24C0A0C-3DED-4E53-BD94-73FFDC669B39}" dt="2022-11-21T08:40:32.547" v="193"/>
          <ac:spMkLst>
            <pc:docMk/>
            <pc:sldMk cId="1812646881" sldId="268"/>
            <ac:spMk id="4" creationId="{3090F29A-EDC6-5A0A-AA9E-1B866C434371}"/>
          </ac:spMkLst>
        </pc:spChg>
        <pc:spChg chg="add del mod">
          <ac:chgData name="Gargi Ghosh" userId="618cdd68-5c0e-421d-b176-ee98703dd0d0" providerId="ADAL" clId="{E24C0A0C-3DED-4E53-BD94-73FFDC669B39}" dt="2022-11-21T08:55:10.980" v="217" actId="931"/>
          <ac:spMkLst>
            <pc:docMk/>
            <pc:sldMk cId="1812646881" sldId="268"/>
            <ac:spMk id="5" creationId="{0B20F62A-175D-E5BC-B011-152563256075}"/>
          </ac:spMkLst>
        </pc:spChg>
        <pc:picChg chg="add mod ord">
          <ac:chgData name="Gargi Ghosh" userId="618cdd68-5c0e-421d-b176-ee98703dd0d0" providerId="ADAL" clId="{E24C0A0C-3DED-4E53-BD94-73FFDC669B39}" dt="2022-11-21T08:55:14.374" v="220" actId="962"/>
          <ac:picMkLst>
            <pc:docMk/>
            <pc:sldMk cId="1812646881" sldId="268"/>
            <ac:picMk id="6" creationId="{23E12689-EFF2-E110-EBCC-E54150C7E860}"/>
          </ac:picMkLst>
        </pc:picChg>
        <pc:picChg chg="del">
          <ac:chgData name="Gargi Ghosh" userId="618cdd68-5c0e-421d-b176-ee98703dd0d0" providerId="ADAL" clId="{E24C0A0C-3DED-4E53-BD94-73FFDC669B39}" dt="2022-11-18T12:57:43.840" v="16" actId="478"/>
          <ac:picMkLst>
            <pc:docMk/>
            <pc:sldMk cId="1812646881" sldId="268"/>
            <ac:picMk id="8" creationId="{0920C5C0-2A13-73B2-64BC-2F091039DC77}"/>
          </ac:picMkLst>
        </pc:picChg>
      </pc:sldChg>
      <pc:sldChg chg="addSp delSp modSp mod">
        <pc:chgData name="Gargi Ghosh" userId="618cdd68-5c0e-421d-b176-ee98703dd0d0" providerId="ADAL" clId="{E24C0A0C-3DED-4E53-BD94-73FFDC669B39}" dt="2022-11-21T10:11:12.360" v="270" actId="113"/>
        <pc:sldMkLst>
          <pc:docMk/>
          <pc:sldMk cId="1615567553" sldId="269"/>
        </pc:sldMkLst>
        <pc:spChg chg="mod">
          <ac:chgData name="Gargi Ghosh" userId="618cdd68-5c0e-421d-b176-ee98703dd0d0" providerId="ADAL" clId="{E24C0A0C-3DED-4E53-BD94-73FFDC669B39}" dt="2022-11-21T10:11:12.360" v="270" actId="113"/>
          <ac:spMkLst>
            <pc:docMk/>
            <pc:sldMk cId="1615567553" sldId="269"/>
            <ac:spMk id="3" creationId="{D62E619C-2F7C-00E6-1AC0-9140A1BCE8BE}"/>
          </ac:spMkLst>
        </pc:spChg>
        <pc:spChg chg="mod">
          <ac:chgData name="Gargi Ghosh" userId="618cdd68-5c0e-421d-b176-ee98703dd0d0" providerId="ADAL" clId="{E24C0A0C-3DED-4E53-BD94-73FFDC669B39}" dt="2022-11-21T09:49:05.012" v="221"/>
          <ac:spMkLst>
            <pc:docMk/>
            <pc:sldMk cId="1615567553" sldId="269"/>
            <ac:spMk id="4" creationId="{6479CFAF-EB52-FE94-47B1-D918AEBB12B8}"/>
          </ac:spMkLst>
        </pc:spChg>
        <pc:spChg chg="add del mod">
          <ac:chgData name="Gargi Ghosh" userId="618cdd68-5c0e-421d-b176-ee98703dd0d0" providerId="ADAL" clId="{E24C0A0C-3DED-4E53-BD94-73FFDC669B39}" dt="2022-11-21T10:09:16.091" v="260" actId="931"/>
          <ac:spMkLst>
            <pc:docMk/>
            <pc:sldMk cId="1615567553" sldId="269"/>
            <ac:spMk id="5" creationId="{F39B6DB8-F7C0-19DD-6BF3-E5A67BDB4364}"/>
          </ac:spMkLst>
        </pc:spChg>
        <pc:picChg chg="add mod ord">
          <ac:chgData name="Gargi Ghosh" userId="618cdd68-5c0e-421d-b176-ee98703dd0d0" providerId="ADAL" clId="{E24C0A0C-3DED-4E53-BD94-73FFDC669B39}" dt="2022-11-21T10:09:21.584" v="263" actId="962"/>
          <ac:picMkLst>
            <pc:docMk/>
            <pc:sldMk cId="1615567553" sldId="269"/>
            <ac:picMk id="6" creationId="{7D3CDCE3-47D0-6502-395F-840E121B040B}"/>
          </ac:picMkLst>
        </pc:picChg>
        <pc:picChg chg="del">
          <ac:chgData name="Gargi Ghosh" userId="618cdd68-5c0e-421d-b176-ee98703dd0d0" providerId="ADAL" clId="{E24C0A0C-3DED-4E53-BD94-73FFDC669B39}" dt="2022-11-18T12:57:46.982" v="17" actId="478"/>
          <ac:picMkLst>
            <pc:docMk/>
            <pc:sldMk cId="1615567553" sldId="269"/>
            <ac:picMk id="7" creationId="{F783C8EA-36EF-1CD8-AE18-6B8217B20051}"/>
          </ac:picMkLst>
        </pc:picChg>
      </pc:sldChg>
      <pc:sldChg chg="addSp delSp modSp mod">
        <pc:chgData name="Gargi Ghosh" userId="618cdd68-5c0e-421d-b176-ee98703dd0d0" providerId="ADAL" clId="{E24C0A0C-3DED-4E53-BD94-73FFDC669B39}" dt="2022-11-21T10:28:31.795" v="323" actId="11"/>
        <pc:sldMkLst>
          <pc:docMk/>
          <pc:sldMk cId="2332060171" sldId="270"/>
        </pc:sldMkLst>
        <pc:spChg chg="mod">
          <ac:chgData name="Gargi Ghosh" userId="618cdd68-5c0e-421d-b176-ee98703dd0d0" providerId="ADAL" clId="{E24C0A0C-3DED-4E53-BD94-73FFDC669B39}" dt="2022-11-21T10:28:31.795" v="323" actId="11"/>
          <ac:spMkLst>
            <pc:docMk/>
            <pc:sldMk cId="2332060171" sldId="270"/>
            <ac:spMk id="3" creationId="{842CE09E-1CD1-2263-81CE-11820D3D9782}"/>
          </ac:spMkLst>
        </pc:spChg>
        <pc:spChg chg="mod">
          <ac:chgData name="Gargi Ghosh" userId="618cdd68-5c0e-421d-b176-ee98703dd0d0" providerId="ADAL" clId="{E24C0A0C-3DED-4E53-BD94-73FFDC669B39}" dt="2022-11-21T10:13:30.224" v="277"/>
          <ac:spMkLst>
            <pc:docMk/>
            <pc:sldMk cId="2332060171" sldId="270"/>
            <ac:spMk id="4" creationId="{887F9B29-2CF1-948D-0558-CCB105975E1B}"/>
          </ac:spMkLst>
        </pc:spChg>
        <pc:spChg chg="add del mod">
          <ac:chgData name="Gargi Ghosh" userId="618cdd68-5c0e-421d-b176-ee98703dd0d0" providerId="ADAL" clId="{E24C0A0C-3DED-4E53-BD94-73FFDC669B39}" dt="2022-11-21T10:21:48.440" v="278" actId="931"/>
          <ac:spMkLst>
            <pc:docMk/>
            <pc:sldMk cId="2332060171" sldId="270"/>
            <ac:spMk id="5" creationId="{8470F07D-9241-E0DB-1673-0C0E42987DA6}"/>
          </ac:spMkLst>
        </pc:spChg>
        <pc:picChg chg="add mod ord">
          <ac:chgData name="Gargi Ghosh" userId="618cdd68-5c0e-421d-b176-ee98703dd0d0" providerId="ADAL" clId="{E24C0A0C-3DED-4E53-BD94-73FFDC669B39}" dt="2022-11-21T10:21:51.869" v="281" actId="962"/>
          <ac:picMkLst>
            <pc:docMk/>
            <pc:sldMk cId="2332060171" sldId="270"/>
            <ac:picMk id="6" creationId="{4D9897C7-6DE6-97EF-ACE4-0353F427D686}"/>
          </ac:picMkLst>
        </pc:picChg>
        <pc:picChg chg="del">
          <ac:chgData name="Gargi Ghosh" userId="618cdd68-5c0e-421d-b176-ee98703dd0d0" providerId="ADAL" clId="{E24C0A0C-3DED-4E53-BD94-73FFDC669B39}" dt="2022-11-18T12:58:18.148" v="18" actId="478"/>
          <ac:picMkLst>
            <pc:docMk/>
            <pc:sldMk cId="2332060171" sldId="270"/>
            <ac:picMk id="8" creationId="{DA1B93D3-8F4D-460E-D210-658B792CBE7A}"/>
          </ac:picMkLst>
        </pc:picChg>
      </pc:sldChg>
      <pc:sldChg chg="addSp delSp modSp mod">
        <pc:chgData name="Gargi Ghosh" userId="618cdd68-5c0e-421d-b176-ee98703dd0d0" providerId="ADAL" clId="{E24C0A0C-3DED-4E53-BD94-73FFDC669B39}" dt="2022-11-21T10:41:07.699" v="559" actId="167"/>
        <pc:sldMkLst>
          <pc:docMk/>
          <pc:sldMk cId="523857090" sldId="271"/>
        </pc:sldMkLst>
        <pc:spChg chg="mod">
          <ac:chgData name="Gargi Ghosh" userId="618cdd68-5c0e-421d-b176-ee98703dd0d0" providerId="ADAL" clId="{E24C0A0C-3DED-4E53-BD94-73FFDC669B39}" dt="2022-11-21T10:30:43.277" v="554" actId="207"/>
          <ac:spMkLst>
            <pc:docMk/>
            <pc:sldMk cId="523857090" sldId="271"/>
            <ac:spMk id="3" creationId="{8F5185FE-BA7C-F881-5EE7-FFBC41C67550}"/>
          </ac:spMkLst>
        </pc:spChg>
        <pc:spChg chg="mod">
          <ac:chgData name="Gargi Ghosh" userId="618cdd68-5c0e-421d-b176-ee98703dd0d0" providerId="ADAL" clId="{E24C0A0C-3DED-4E53-BD94-73FFDC669B39}" dt="2022-11-21T10:30:53.183" v="555"/>
          <ac:spMkLst>
            <pc:docMk/>
            <pc:sldMk cId="523857090" sldId="271"/>
            <ac:spMk id="4" creationId="{8CDF9263-AB3C-4165-969B-2C953A74A56B}"/>
          </ac:spMkLst>
        </pc:spChg>
        <pc:spChg chg="add del mod">
          <ac:chgData name="Gargi Ghosh" userId="618cdd68-5c0e-421d-b176-ee98703dd0d0" providerId="ADAL" clId="{E24C0A0C-3DED-4E53-BD94-73FFDC669B39}" dt="2022-11-21T10:41:04.617" v="556" actId="931"/>
          <ac:spMkLst>
            <pc:docMk/>
            <pc:sldMk cId="523857090" sldId="271"/>
            <ac:spMk id="5" creationId="{52A21043-578A-C8CB-414B-04FEA92847DE}"/>
          </ac:spMkLst>
        </pc:spChg>
        <pc:picChg chg="add mod ord">
          <ac:chgData name="Gargi Ghosh" userId="618cdd68-5c0e-421d-b176-ee98703dd0d0" providerId="ADAL" clId="{E24C0A0C-3DED-4E53-BD94-73FFDC669B39}" dt="2022-11-21T10:41:07.699" v="559" actId="167"/>
          <ac:picMkLst>
            <pc:docMk/>
            <pc:sldMk cId="523857090" sldId="271"/>
            <ac:picMk id="6" creationId="{49DF62F6-9C09-D0B3-299D-36890DFB2F97}"/>
          </ac:picMkLst>
        </pc:picChg>
        <pc:picChg chg="del">
          <ac:chgData name="Gargi Ghosh" userId="618cdd68-5c0e-421d-b176-ee98703dd0d0" providerId="ADAL" clId="{E24C0A0C-3DED-4E53-BD94-73FFDC669B39}" dt="2022-11-18T12:58:22.408" v="19" actId="478"/>
          <ac:picMkLst>
            <pc:docMk/>
            <pc:sldMk cId="523857090" sldId="271"/>
            <ac:picMk id="8" creationId="{B06CCA46-47DE-64BC-70E2-F09992B2F531}"/>
          </ac:picMkLst>
        </pc:picChg>
      </pc:sldChg>
      <pc:sldChg chg="addSp delSp modSp mod">
        <pc:chgData name="Gargi Ghosh" userId="618cdd68-5c0e-421d-b176-ee98703dd0d0" providerId="ADAL" clId="{E24C0A0C-3DED-4E53-BD94-73FFDC669B39}" dt="2022-11-21T10:52:14.916" v="571" actId="167"/>
        <pc:sldMkLst>
          <pc:docMk/>
          <pc:sldMk cId="3161008494" sldId="272"/>
        </pc:sldMkLst>
        <pc:spChg chg="mod">
          <ac:chgData name="Gargi Ghosh" userId="618cdd68-5c0e-421d-b176-ee98703dd0d0" providerId="ADAL" clId="{E24C0A0C-3DED-4E53-BD94-73FFDC669B39}" dt="2022-11-21T10:42:33.232" v="567" actId="20577"/>
          <ac:spMkLst>
            <pc:docMk/>
            <pc:sldMk cId="3161008494" sldId="272"/>
            <ac:spMk id="3" creationId="{22E54EC5-B035-8774-C962-F4819B378C05}"/>
          </ac:spMkLst>
        </pc:spChg>
        <pc:spChg chg="mod">
          <ac:chgData name="Gargi Ghosh" userId="618cdd68-5c0e-421d-b176-ee98703dd0d0" providerId="ADAL" clId="{E24C0A0C-3DED-4E53-BD94-73FFDC669B39}" dt="2022-11-21T10:41:22.402" v="560"/>
          <ac:spMkLst>
            <pc:docMk/>
            <pc:sldMk cId="3161008494" sldId="272"/>
            <ac:spMk id="4" creationId="{4D93E29F-39B4-F988-8C45-74DBFB3DB617}"/>
          </ac:spMkLst>
        </pc:spChg>
        <pc:spChg chg="add del mod">
          <ac:chgData name="Gargi Ghosh" userId="618cdd68-5c0e-421d-b176-ee98703dd0d0" providerId="ADAL" clId="{E24C0A0C-3DED-4E53-BD94-73FFDC669B39}" dt="2022-11-21T10:52:12.427" v="568" actId="931"/>
          <ac:spMkLst>
            <pc:docMk/>
            <pc:sldMk cId="3161008494" sldId="272"/>
            <ac:spMk id="5" creationId="{533E1B6D-6E49-8D53-0D91-C3BBC96F2CEF}"/>
          </ac:spMkLst>
        </pc:spChg>
        <pc:picChg chg="add mod ord">
          <ac:chgData name="Gargi Ghosh" userId="618cdd68-5c0e-421d-b176-ee98703dd0d0" providerId="ADAL" clId="{E24C0A0C-3DED-4E53-BD94-73FFDC669B39}" dt="2022-11-21T10:52:14.916" v="571" actId="167"/>
          <ac:picMkLst>
            <pc:docMk/>
            <pc:sldMk cId="3161008494" sldId="272"/>
            <ac:picMk id="7" creationId="{FBD661F6-3501-253D-0221-836470086411}"/>
          </ac:picMkLst>
        </pc:picChg>
        <pc:picChg chg="del">
          <ac:chgData name="Gargi Ghosh" userId="618cdd68-5c0e-421d-b176-ee98703dd0d0" providerId="ADAL" clId="{E24C0A0C-3DED-4E53-BD94-73FFDC669B39}" dt="2022-11-21T10:41:26.543" v="561" actId="478"/>
          <ac:picMkLst>
            <pc:docMk/>
            <pc:sldMk cId="3161008494" sldId="272"/>
            <ac:picMk id="8" creationId="{EF9B286A-28D6-7E4D-F19C-F490B71DD7A6}"/>
          </ac:picMkLst>
        </pc:picChg>
      </pc:sldChg>
      <pc:sldChg chg="addSp delSp modSp mod">
        <pc:chgData name="Gargi Ghosh" userId="618cdd68-5c0e-421d-b176-ee98703dd0d0" providerId="ADAL" clId="{E24C0A0C-3DED-4E53-BD94-73FFDC669B39}" dt="2022-11-18T13:30:44.996" v="47" actId="167"/>
        <pc:sldMkLst>
          <pc:docMk/>
          <pc:sldMk cId="1441642399" sldId="274"/>
        </pc:sldMkLst>
        <pc:spChg chg="mod">
          <ac:chgData name="Gargi Ghosh" userId="618cdd68-5c0e-421d-b176-ee98703dd0d0" providerId="ADAL" clId="{E24C0A0C-3DED-4E53-BD94-73FFDC669B39}" dt="2022-11-18T13:13:21.731" v="42"/>
          <ac:spMkLst>
            <pc:docMk/>
            <pc:sldMk cId="1441642399" sldId="274"/>
            <ac:spMk id="3" creationId="{3BDC59C0-5868-4378-244B-147809AED1C3}"/>
          </ac:spMkLst>
        </pc:spChg>
        <pc:spChg chg="mod">
          <ac:chgData name="Gargi Ghosh" userId="618cdd68-5c0e-421d-b176-ee98703dd0d0" providerId="ADAL" clId="{E24C0A0C-3DED-4E53-BD94-73FFDC669B39}" dt="2022-11-18T13:13:30.152" v="43"/>
          <ac:spMkLst>
            <pc:docMk/>
            <pc:sldMk cId="1441642399" sldId="274"/>
            <ac:spMk id="4" creationId="{429AFA4F-E116-E904-DF86-D0B12876A697}"/>
          </ac:spMkLst>
        </pc:spChg>
        <pc:spChg chg="add del mod">
          <ac:chgData name="Gargi Ghosh" userId="618cdd68-5c0e-421d-b176-ee98703dd0d0" providerId="ADAL" clId="{E24C0A0C-3DED-4E53-BD94-73FFDC669B39}" dt="2022-11-18T13:30:41.481" v="44" actId="931"/>
          <ac:spMkLst>
            <pc:docMk/>
            <pc:sldMk cId="1441642399" sldId="274"/>
            <ac:spMk id="5" creationId="{41F15C15-8AD8-73B4-7F44-7FBB5C8E1FAD}"/>
          </ac:spMkLst>
        </pc:spChg>
        <pc:picChg chg="add mod ord">
          <ac:chgData name="Gargi Ghosh" userId="618cdd68-5c0e-421d-b176-ee98703dd0d0" providerId="ADAL" clId="{E24C0A0C-3DED-4E53-BD94-73FFDC669B39}" dt="2022-11-18T13:30:44.996" v="47" actId="167"/>
          <ac:picMkLst>
            <pc:docMk/>
            <pc:sldMk cId="1441642399" sldId="274"/>
            <ac:picMk id="7" creationId="{BF2099E1-8394-32CB-785C-795732DD938C}"/>
          </ac:picMkLst>
        </pc:picChg>
        <pc:picChg chg="del">
          <ac:chgData name="Gargi Ghosh" userId="618cdd68-5c0e-421d-b176-ee98703dd0d0" providerId="ADAL" clId="{E24C0A0C-3DED-4E53-BD94-73FFDC669B39}" dt="2022-11-18T12:57:22.749" v="12" actId="478"/>
          <ac:picMkLst>
            <pc:docMk/>
            <pc:sldMk cId="1441642399" sldId="274"/>
            <ac:picMk id="8" creationId="{63C70EC6-41C5-7623-C02E-8CE0B8B91324}"/>
          </ac:picMkLst>
        </pc:picChg>
      </pc:sldChg>
      <pc:sldChg chg="addSp delSp modSp mod">
        <pc:chgData name="Gargi Ghosh" userId="618cdd68-5c0e-421d-b176-ee98703dd0d0" providerId="ADAL" clId="{E24C0A0C-3DED-4E53-BD94-73FFDC669B39}" dt="2022-11-21T11:08:52.716" v="586" actId="167"/>
        <pc:sldMkLst>
          <pc:docMk/>
          <pc:sldMk cId="1604469430" sldId="275"/>
        </pc:sldMkLst>
        <pc:spChg chg="mod">
          <ac:chgData name="Gargi Ghosh" userId="618cdd68-5c0e-421d-b176-ee98703dd0d0" providerId="ADAL" clId="{E24C0A0C-3DED-4E53-BD94-73FFDC669B39}" dt="2022-11-21T10:55:02.159" v="582" actId="113"/>
          <ac:spMkLst>
            <pc:docMk/>
            <pc:sldMk cId="1604469430" sldId="275"/>
            <ac:spMk id="3" creationId="{EBE620CE-4D4D-4AB8-5612-A3BD14EA44BC}"/>
          </ac:spMkLst>
        </pc:spChg>
        <pc:spChg chg="mod">
          <ac:chgData name="Gargi Ghosh" userId="618cdd68-5c0e-421d-b176-ee98703dd0d0" providerId="ADAL" clId="{E24C0A0C-3DED-4E53-BD94-73FFDC669B39}" dt="2022-11-21T10:52:56.367" v="575"/>
          <ac:spMkLst>
            <pc:docMk/>
            <pc:sldMk cId="1604469430" sldId="275"/>
            <ac:spMk id="4" creationId="{6E2C580A-7562-EC48-7972-9D2BEF3027BE}"/>
          </ac:spMkLst>
        </pc:spChg>
        <pc:spChg chg="add del mod">
          <ac:chgData name="Gargi Ghosh" userId="618cdd68-5c0e-421d-b176-ee98703dd0d0" providerId="ADAL" clId="{E24C0A0C-3DED-4E53-BD94-73FFDC669B39}" dt="2022-11-21T11:08:48.512" v="583" actId="931"/>
          <ac:spMkLst>
            <pc:docMk/>
            <pc:sldMk cId="1604469430" sldId="275"/>
            <ac:spMk id="5" creationId="{94AA56C2-3CE6-CE9B-1E32-F96C50C04ECB}"/>
          </ac:spMkLst>
        </pc:spChg>
        <pc:picChg chg="del">
          <ac:chgData name="Gargi Ghosh" userId="618cdd68-5c0e-421d-b176-ee98703dd0d0" providerId="ADAL" clId="{E24C0A0C-3DED-4E53-BD94-73FFDC669B39}" dt="2022-11-21T10:52:28.482" v="572" actId="478"/>
          <ac:picMkLst>
            <pc:docMk/>
            <pc:sldMk cId="1604469430" sldId="275"/>
            <ac:picMk id="6" creationId="{D3AA89B0-B9BA-6DEF-EA4C-560F3C717E38}"/>
          </ac:picMkLst>
        </pc:picChg>
        <pc:picChg chg="add mod ord">
          <ac:chgData name="Gargi Ghosh" userId="618cdd68-5c0e-421d-b176-ee98703dd0d0" providerId="ADAL" clId="{E24C0A0C-3DED-4E53-BD94-73FFDC669B39}" dt="2022-11-21T11:08:52.716" v="586" actId="167"/>
          <ac:picMkLst>
            <pc:docMk/>
            <pc:sldMk cId="1604469430" sldId="275"/>
            <ac:picMk id="8" creationId="{66B8E0AE-F041-285E-00CF-4926BF2F2F20}"/>
          </ac:picMkLst>
        </pc:picChg>
      </pc:sldChg>
      <pc:sldChg chg="addSp delSp modSp mod">
        <pc:chgData name="Gargi Ghosh" userId="618cdd68-5c0e-421d-b176-ee98703dd0d0" providerId="ADAL" clId="{E24C0A0C-3DED-4E53-BD94-73FFDC669B39}" dt="2022-11-21T11:16:29.751" v="594" actId="962"/>
        <pc:sldMkLst>
          <pc:docMk/>
          <pc:sldMk cId="35713608" sldId="276"/>
        </pc:sldMkLst>
        <pc:spChg chg="mod">
          <ac:chgData name="Gargi Ghosh" userId="618cdd68-5c0e-421d-b176-ee98703dd0d0" providerId="ADAL" clId="{E24C0A0C-3DED-4E53-BD94-73FFDC669B39}" dt="2022-11-21T11:09:42.051" v="589" actId="11"/>
          <ac:spMkLst>
            <pc:docMk/>
            <pc:sldMk cId="35713608" sldId="276"/>
            <ac:spMk id="3" creationId="{06F7A428-4290-282E-2125-A4B76E078E70}"/>
          </ac:spMkLst>
        </pc:spChg>
        <pc:spChg chg="mod">
          <ac:chgData name="Gargi Ghosh" userId="618cdd68-5c0e-421d-b176-ee98703dd0d0" providerId="ADAL" clId="{E24C0A0C-3DED-4E53-BD94-73FFDC669B39}" dt="2022-11-21T11:09:58.711" v="590"/>
          <ac:spMkLst>
            <pc:docMk/>
            <pc:sldMk cId="35713608" sldId="276"/>
            <ac:spMk id="4" creationId="{8DB280D0-1E47-204C-16AF-135CC02A3DD2}"/>
          </ac:spMkLst>
        </pc:spChg>
        <pc:spChg chg="add del mod">
          <ac:chgData name="Gargi Ghosh" userId="618cdd68-5c0e-421d-b176-ee98703dd0d0" providerId="ADAL" clId="{E24C0A0C-3DED-4E53-BD94-73FFDC669B39}" dt="2022-11-21T11:16:27.081" v="591" actId="931"/>
          <ac:spMkLst>
            <pc:docMk/>
            <pc:sldMk cId="35713608" sldId="276"/>
            <ac:spMk id="5" creationId="{95CAC521-1429-A3E1-038F-5550865DE3A6}"/>
          </ac:spMkLst>
        </pc:spChg>
        <pc:picChg chg="del">
          <ac:chgData name="Gargi Ghosh" userId="618cdd68-5c0e-421d-b176-ee98703dd0d0" providerId="ADAL" clId="{E24C0A0C-3DED-4E53-BD94-73FFDC669B39}" dt="2022-11-21T10:52:31.472" v="573" actId="478"/>
          <ac:picMkLst>
            <pc:docMk/>
            <pc:sldMk cId="35713608" sldId="276"/>
            <ac:picMk id="6" creationId="{287D41B1-6BD9-F6B8-1736-E922A2FED93F}"/>
          </ac:picMkLst>
        </pc:picChg>
        <pc:picChg chg="add mod ord">
          <ac:chgData name="Gargi Ghosh" userId="618cdd68-5c0e-421d-b176-ee98703dd0d0" providerId="ADAL" clId="{E24C0A0C-3DED-4E53-BD94-73FFDC669B39}" dt="2022-11-21T11:16:29.751" v="594" actId="962"/>
          <ac:picMkLst>
            <pc:docMk/>
            <pc:sldMk cId="35713608" sldId="276"/>
            <ac:picMk id="8" creationId="{5FD2FA10-F160-1E0F-48C7-EF616435E09E}"/>
          </ac:picMkLst>
        </pc:picChg>
      </pc:sldChg>
      <pc:sldChg chg="addSp delSp modSp mod">
        <pc:chgData name="Gargi Ghosh" userId="618cdd68-5c0e-421d-b176-ee98703dd0d0" providerId="ADAL" clId="{E24C0A0C-3DED-4E53-BD94-73FFDC669B39}" dt="2022-11-21T11:22:16.940" v="608" actId="167"/>
        <pc:sldMkLst>
          <pc:docMk/>
          <pc:sldMk cId="3869712229" sldId="277"/>
        </pc:sldMkLst>
        <pc:spChg chg="mod">
          <ac:chgData name="Gargi Ghosh" userId="618cdd68-5c0e-421d-b176-ee98703dd0d0" providerId="ADAL" clId="{E24C0A0C-3DED-4E53-BD94-73FFDC669B39}" dt="2022-11-21T11:17:30.387" v="600" actId="207"/>
          <ac:spMkLst>
            <pc:docMk/>
            <pc:sldMk cId="3869712229" sldId="277"/>
            <ac:spMk id="3" creationId="{CAE8831B-575D-2413-7442-4FDCEFC1AFB6}"/>
          </ac:spMkLst>
        </pc:spChg>
        <pc:spChg chg="mod">
          <ac:chgData name="Gargi Ghosh" userId="618cdd68-5c0e-421d-b176-ee98703dd0d0" providerId="ADAL" clId="{E24C0A0C-3DED-4E53-BD94-73FFDC669B39}" dt="2022-11-21T11:17:40.041" v="601"/>
          <ac:spMkLst>
            <pc:docMk/>
            <pc:sldMk cId="3869712229" sldId="277"/>
            <ac:spMk id="4" creationId="{D2DDDB63-43F4-3879-82C4-8EE122837A18}"/>
          </ac:spMkLst>
        </pc:spChg>
        <pc:spChg chg="add del mod">
          <ac:chgData name="Gargi Ghosh" userId="618cdd68-5c0e-421d-b176-ee98703dd0d0" providerId="ADAL" clId="{E24C0A0C-3DED-4E53-BD94-73FFDC669B39}" dt="2022-11-21T11:21:55.287" v="602" actId="931"/>
          <ac:spMkLst>
            <pc:docMk/>
            <pc:sldMk cId="3869712229" sldId="277"/>
            <ac:spMk id="5" creationId="{25295E35-474B-7B7B-93A9-63D7C0F64435}"/>
          </ac:spMkLst>
        </pc:spChg>
        <pc:spChg chg="add del mod">
          <ac:chgData name="Gargi Ghosh" userId="618cdd68-5c0e-421d-b176-ee98703dd0d0" providerId="ADAL" clId="{E24C0A0C-3DED-4E53-BD94-73FFDC669B39}" dt="2022-11-21T11:22:13.810" v="605" actId="931"/>
          <ac:spMkLst>
            <pc:docMk/>
            <pc:sldMk cId="3869712229" sldId="277"/>
            <ac:spMk id="10" creationId="{CE92267A-F05D-0177-FE87-559700C34812}"/>
          </ac:spMkLst>
        </pc:spChg>
        <pc:picChg chg="del">
          <ac:chgData name="Gargi Ghosh" userId="618cdd68-5c0e-421d-b176-ee98703dd0d0" providerId="ADAL" clId="{E24C0A0C-3DED-4E53-BD94-73FFDC669B39}" dt="2022-11-21T11:16:34.381" v="595" actId="478"/>
          <ac:picMkLst>
            <pc:docMk/>
            <pc:sldMk cId="3869712229" sldId="277"/>
            <ac:picMk id="6" creationId="{0A733C85-223E-6C36-0155-8788648ABA1C}"/>
          </ac:picMkLst>
        </pc:picChg>
        <pc:picChg chg="add del mod">
          <ac:chgData name="Gargi Ghosh" userId="618cdd68-5c0e-421d-b176-ee98703dd0d0" providerId="ADAL" clId="{E24C0A0C-3DED-4E53-BD94-73FFDC669B39}" dt="2022-11-21T11:22:07.275" v="604" actId="478"/>
          <ac:picMkLst>
            <pc:docMk/>
            <pc:sldMk cId="3869712229" sldId="277"/>
            <ac:picMk id="8" creationId="{B3A5B640-F171-7622-3BAD-889C64341715}"/>
          </ac:picMkLst>
        </pc:picChg>
        <pc:picChg chg="add mod ord">
          <ac:chgData name="Gargi Ghosh" userId="618cdd68-5c0e-421d-b176-ee98703dd0d0" providerId="ADAL" clId="{E24C0A0C-3DED-4E53-BD94-73FFDC669B39}" dt="2022-11-21T11:22:16.940" v="608" actId="167"/>
          <ac:picMkLst>
            <pc:docMk/>
            <pc:sldMk cId="3869712229" sldId="277"/>
            <ac:picMk id="12" creationId="{41EE6CF6-A33E-7F33-5C0C-FEB48160EF32}"/>
          </ac:picMkLst>
        </pc:picChg>
      </pc:sldChg>
      <pc:sldChg chg="addSp delSp modSp new mod">
        <pc:chgData name="Gargi Ghosh" userId="618cdd68-5c0e-421d-b176-ee98703dd0d0" providerId="ADAL" clId="{E24C0A0C-3DED-4E53-BD94-73FFDC669B39}" dt="2022-11-21T11:39:48.971" v="755" actId="27614"/>
        <pc:sldMkLst>
          <pc:docMk/>
          <pc:sldMk cId="2747050598" sldId="278"/>
        </pc:sldMkLst>
        <pc:spChg chg="del">
          <ac:chgData name="Gargi Ghosh" userId="618cdd68-5c0e-421d-b176-ee98703dd0d0" providerId="ADAL" clId="{E24C0A0C-3DED-4E53-BD94-73FFDC669B39}" dt="2022-11-21T11:39:45.656" v="754" actId="931"/>
          <ac:spMkLst>
            <pc:docMk/>
            <pc:sldMk cId="2747050598" sldId="278"/>
            <ac:spMk id="2" creationId="{93E65C79-1F74-E9F7-4246-6071002DAF6C}"/>
          </ac:spMkLst>
        </pc:spChg>
        <pc:spChg chg="mod">
          <ac:chgData name="Gargi Ghosh" userId="618cdd68-5c0e-421d-b176-ee98703dd0d0" providerId="ADAL" clId="{E24C0A0C-3DED-4E53-BD94-73FFDC669B39}" dt="2022-11-21T11:30:42.346" v="747" actId="5793"/>
          <ac:spMkLst>
            <pc:docMk/>
            <pc:sldMk cId="2747050598" sldId="278"/>
            <ac:spMk id="3" creationId="{CE7AB640-B01D-9D08-DC94-969F4AD4F2E5}"/>
          </ac:spMkLst>
        </pc:spChg>
        <pc:spChg chg="mod">
          <ac:chgData name="Gargi Ghosh" userId="618cdd68-5c0e-421d-b176-ee98703dd0d0" providerId="ADAL" clId="{E24C0A0C-3DED-4E53-BD94-73FFDC669B39}" dt="2022-11-21T11:23:17.790" v="614"/>
          <ac:spMkLst>
            <pc:docMk/>
            <pc:sldMk cId="2747050598" sldId="278"/>
            <ac:spMk id="4" creationId="{FF48A436-91EC-79A7-0034-5C3BD2B53E31}"/>
          </ac:spMkLst>
        </pc:spChg>
        <pc:picChg chg="add mod">
          <ac:chgData name="Gargi Ghosh" userId="618cdd68-5c0e-421d-b176-ee98703dd0d0" providerId="ADAL" clId="{E24C0A0C-3DED-4E53-BD94-73FFDC669B39}" dt="2022-11-21T11:39:48.971" v="755" actId="27614"/>
          <ac:picMkLst>
            <pc:docMk/>
            <pc:sldMk cId="2747050598" sldId="278"/>
            <ac:picMk id="6" creationId="{480320FC-367C-1F65-7F9A-64F895D7EAF4}"/>
          </ac:picMkLst>
        </pc:picChg>
      </pc:sldChg>
      <pc:sldChg chg="modSp new del mod">
        <pc:chgData name="Gargi Ghosh" userId="618cdd68-5c0e-421d-b176-ee98703dd0d0" providerId="ADAL" clId="{E24C0A0C-3DED-4E53-BD94-73FFDC669B39}" dt="2022-11-21T11:24:41.836" v="638" actId="2696"/>
        <pc:sldMkLst>
          <pc:docMk/>
          <pc:sldMk cId="1794366885" sldId="279"/>
        </pc:sldMkLst>
        <pc:spChg chg="mod">
          <ac:chgData name="Gargi Ghosh" userId="618cdd68-5c0e-421d-b176-ee98703dd0d0" providerId="ADAL" clId="{E24C0A0C-3DED-4E53-BD94-73FFDC669B39}" dt="2022-11-21T11:23:51.621" v="619"/>
          <ac:spMkLst>
            <pc:docMk/>
            <pc:sldMk cId="1794366885" sldId="279"/>
            <ac:spMk id="4" creationId="{607C167C-33CE-F630-2992-9833C71DEDD6}"/>
          </ac:spMkLst>
        </pc:spChg>
      </pc:sldChg>
      <pc:sldChg chg="addSp delSp modSp new mod">
        <pc:chgData name="Gargi Ghosh" userId="618cdd68-5c0e-421d-b176-ee98703dd0d0" providerId="ADAL" clId="{E24C0A0C-3DED-4E53-BD94-73FFDC669B39}" dt="2022-11-21T11:49:10.458" v="758" actId="962"/>
        <pc:sldMkLst>
          <pc:docMk/>
          <pc:sldMk cId="1983870008" sldId="279"/>
        </pc:sldMkLst>
        <pc:spChg chg="del">
          <ac:chgData name="Gargi Ghosh" userId="618cdd68-5c0e-421d-b176-ee98703dd0d0" providerId="ADAL" clId="{E24C0A0C-3DED-4E53-BD94-73FFDC669B39}" dt="2022-11-21T11:49:08.113" v="756" actId="931"/>
          <ac:spMkLst>
            <pc:docMk/>
            <pc:sldMk cId="1983870008" sldId="279"/>
            <ac:spMk id="2" creationId="{CF02CE6D-44A5-2169-75A2-5634EAB75C1E}"/>
          </ac:spMkLst>
        </pc:spChg>
        <pc:spChg chg="mod">
          <ac:chgData name="Gargi Ghosh" userId="618cdd68-5c0e-421d-b176-ee98703dd0d0" providerId="ADAL" clId="{E24C0A0C-3DED-4E53-BD94-73FFDC669B39}" dt="2022-11-21T11:30:58.070" v="751"/>
          <ac:spMkLst>
            <pc:docMk/>
            <pc:sldMk cId="1983870008" sldId="279"/>
            <ac:spMk id="3" creationId="{222E0597-120D-35B2-D63B-DC70F5FF5F0B}"/>
          </ac:spMkLst>
        </pc:spChg>
        <pc:spChg chg="mod">
          <ac:chgData name="Gargi Ghosh" userId="618cdd68-5c0e-421d-b176-ee98703dd0d0" providerId="ADAL" clId="{E24C0A0C-3DED-4E53-BD94-73FFDC669B39}" dt="2022-11-21T11:31:06.816" v="753" actId="20577"/>
          <ac:spMkLst>
            <pc:docMk/>
            <pc:sldMk cId="1983870008" sldId="279"/>
            <ac:spMk id="4" creationId="{FEFAD4F8-71F8-8D4D-2325-39225D1575E8}"/>
          </ac:spMkLst>
        </pc:spChg>
        <pc:picChg chg="add mod">
          <ac:chgData name="Gargi Ghosh" userId="618cdd68-5c0e-421d-b176-ee98703dd0d0" providerId="ADAL" clId="{E24C0A0C-3DED-4E53-BD94-73FFDC669B39}" dt="2022-11-21T11:49:10.458" v="758" actId="962"/>
          <ac:picMkLst>
            <pc:docMk/>
            <pc:sldMk cId="1983870008" sldId="279"/>
            <ac:picMk id="6" creationId="{0498FF97-8CFC-C131-D28F-C2DF7EF47EAB}"/>
          </ac:picMkLst>
        </pc:picChg>
      </pc:sldChg>
      <pc:sldMasterChg chg="modSldLayout">
        <pc:chgData name="Gargi Ghosh" userId="618cdd68-5c0e-421d-b176-ee98703dd0d0" providerId="ADAL" clId="{E24C0A0C-3DED-4E53-BD94-73FFDC669B39}" dt="2022-11-18T12:47:29.543" v="6" actId="29295"/>
        <pc:sldMasterMkLst>
          <pc:docMk/>
          <pc:sldMasterMk cId="1867618857" sldId="2147483651"/>
        </pc:sldMasterMkLst>
        <pc:sldLayoutChg chg="modSp">
          <pc:chgData name="Gargi Ghosh" userId="618cdd68-5c0e-421d-b176-ee98703dd0d0" providerId="ADAL" clId="{E24C0A0C-3DED-4E53-BD94-73FFDC669B39}" dt="2022-11-18T12:46:54.609" v="3" actId="14826"/>
          <pc:sldLayoutMkLst>
            <pc:docMk/>
            <pc:sldMasterMk cId="1867618857" sldId="2147483651"/>
            <pc:sldLayoutMk cId="313042061" sldId="2147483655"/>
          </pc:sldLayoutMkLst>
          <pc:picChg chg="mod">
            <ac:chgData name="Gargi Ghosh" userId="618cdd68-5c0e-421d-b176-ee98703dd0d0" providerId="ADAL" clId="{E24C0A0C-3DED-4E53-BD94-73FFDC669B39}" dt="2022-11-18T12:46:54.609" v="3"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E24C0A0C-3DED-4E53-BD94-73FFDC669B39}" dt="2022-11-18T12:47:29.543" v="6" actId="29295"/>
          <pc:sldLayoutMkLst>
            <pc:docMk/>
            <pc:sldMasterMk cId="1867618857" sldId="2147483651"/>
            <pc:sldLayoutMk cId="517167494" sldId="2147483668"/>
          </pc:sldLayoutMkLst>
          <pc:picChg chg="mod">
            <ac:chgData name="Gargi Ghosh" userId="618cdd68-5c0e-421d-b176-ee98703dd0d0" providerId="ADAL" clId="{E24C0A0C-3DED-4E53-BD94-73FFDC669B39}" dt="2022-11-18T12:47:29.543" v="6"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D0250DF4-A16E-413B-9FB4-D42C88E20175}"/>
    <pc:docChg chg="undo custSel addSld delSld modSld modMainMaster">
      <pc:chgData name="Gargi Ghosh" userId="618cdd68-5c0e-421d-b176-ee98703dd0d0" providerId="ADAL" clId="{D0250DF4-A16E-413B-9FB4-D42C88E20175}" dt="2022-11-21T13:19:02.301" v="100" actId="2696"/>
      <pc:docMkLst>
        <pc:docMk/>
      </pc:docMkLst>
      <pc:sldChg chg="modSp mod">
        <pc:chgData name="Gargi Ghosh" userId="618cdd68-5c0e-421d-b176-ee98703dd0d0" providerId="ADAL" clId="{D0250DF4-A16E-413B-9FB4-D42C88E20175}" dt="2022-11-21T12:19:27.162" v="4"/>
        <pc:sldMkLst>
          <pc:docMk/>
          <pc:sldMk cId="2429983986" sldId="256"/>
        </pc:sldMkLst>
        <pc:spChg chg="mod">
          <ac:chgData name="Gargi Ghosh" userId="618cdd68-5c0e-421d-b176-ee98703dd0d0" providerId="ADAL" clId="{D0250DF4-A16E-413B-9FB4-D42C88E20175}" dt="2022-11-21T12:19:27.162" v="4"/>
          <ac:spMkLst>
            <pc:docMk/>
            <pc:sldMk cId="2429983986" sldId="256"/>
            <ac:spMk id="3" creationId="{C30F3AE9-94FC-47FF-AB51-F2D15AF600B5}"/>
          </ac:spMkLst>
        </pc:spChg>
      </pc:sldChg>
      <pc:sldChg chg="addSp delSp modSp del mod">
        <pc:chgData name="Gargi Ghosh" userId="618cdd68-5c0e-421d-b176-ee98703dd0d0" providerId="ADAL" clId="{D0250DF4-A16E-413B-9FB4-D42C88E20175}" dt="2022-11-21T12:24:26.622" v="25" actId="2696"/>
        <pc:sldMkLst>
          <pc:docMk/>
          <pc:sldMk cId="363752343" sldId="264"/>
        </pc:sldMkLst>
        <pc:spChg chg="mod">
          <ac:chgData name="Gargi Ghosh" userId="618cdd68-5c0e-421d-b176-ee98703dd0d0" providerId="ADAL" clId="{D0250DF4-A16E-413B-9FB4-D42C88E20175}" dt="2022-11-21T12:19:42.960" v="9" actId="20577"/>
          <ac:spMkLst>
            <pc:docMk/>
            <pc:sldMk cId="363752343" sldId="264"/>
            <ac:spMk id="3" creationId="{CE6C7CCA-19CF-48F3-A238-E2047456B87A}"/>
          </ac:spMkLst>
        </pc:spChg>
        <pc:spChg chg="add del mod">
          <ac:chgData name="Gargi Ghosh" userId="618cdd68-5c0e-421d-b176-ee98703dd0d0" providerId="ADAL" clId="{D0250DF4-A16E-413B-9FB4-D42C88E20175}" dt="2022-11-21T12:24:14.652" v="22" actId="931"/>
          <ac:spMkLst>
            <pc:docMk/>
            <pc:sldMk cId="363752343" sldId="264"/>
            <ac:spMk id="4" creationId="{4B4E0338-ACB3-02C2-40ED-074C8687F3BF}"/>
          </ac:spMkLst>
        </pc:spChg>
        <pc:spChg chg="mod">
          <ac:chgData name="Gargi Ghosh" userId="618cdd68-5c0e-421d-b176-ee98703dd0d0" providerId="ADAL" clId="{D0250DF4-A16E-413B-9FB4-D42C88E20175}" dt="2022-11-21T12:19:31.652" v="5"/>
          <ac:spMkLst>
            <pc:docMk/>
            <pc:sldMk cId="363752343" sldId="264"/>
            <ac:spMk id="13" creationId="{DE4AADD3-5CA6-453A-E4F2-9F82CDC019FE}"/>
          </ac:spMkLst>
        </pc:spChg>
        <pc:picChg chg="del">
          <ac:chgData name="Gargi Ghosh" userId="618cdd68-5c0e-421d-b176-ee98703dd0d0" providerId="ADAL" clId="{D0250DF4-A16E-413B-9FB4-D42C88E20175}" dt="2022-11-21T12:19:35.262" v="6" actId="478"/>
          <ac:picMkLst>
            <pc:docMk/>
            <pc:sldMk cId="363752343" sldId="264"/>
            <ac:picMk id="6" creationId="{0011912E-B831-71A7-FD82-57E4869454AB}"/>
          </ac:picMkLst>
        </pc:picChg>
        <pc:picChg chg="add del mod ord">
          <ac:chgData name="Gargi Ghosh" userId="618cdd68-5c0e-421d-b176-ee98703dd0d0" providerId="ADAL" clId="{D0250DF4-A16E-413B-9FB4-D42C88E20175}" dt="2022-11-21T12:24:14.652" v="22" actId="931"/>
          <ac:picMkLst>
            <pc:docMk/>
            <pc:sldMk cId="363752343" sldId="264"/>
            <ac:picMk id="7" creationId="{A52F72E7-CCBF-6154-B951-A962950F7063}"/>
          </ac:picMkLst>
        </pc:picChg>
      </pc:sldChg>
      <pc:sldChg chg="addSp delSp modSp mod">
        <pc:chgData name="Gargi Ghosh" userId="618cdd68-5c0e-421d-b176-ee98703dd0d0" providerId="ADAL" clId="{D0250DF4-A16E-413B-9FB4-D42C88E20175}" dt="2022-11-21T12:54:39.658" v="67" actId="207"/>
        <pc:sldMkLst>
          <pc:docMk/>
          <pc:sldMk cId="1195121051" sldId="265"/>
        </pc:sldMkLst>
        <pc:spChg chg="mod">
          <ac:chgData name="Gargi Ghosh" userId="618cdd68-5c0e-421d-b176-ee98703dd0d0" providerId="ADAL" clId="{D0250DF4-A16E-413B-9FB4-D42C88E20175}" dt="2022-11-21T12:54:39.658" v="67" actId="207"/>
          <ac:spMkLst>
            <pc:docMk/>
            <pc:sldMk cId="1195121051" sldId="265"/>
            <ac:spMk id="3" creationId="{229ADFA0-8947-4543-A9AC-30819E9682E2}"/>
          </ac:spMkLst>
        </pc:spChg>
        <pc:spChg chg="add del mod">
          <ac:chgData name="Gargi Ghosh" userId="618cdd68-5c0e-421d-b176-ee98703dd0d0" providerId="ADAL" clId="{D0250DF4-A16E-413B-9FB4-D42C88E20175}" dt="2022-11-21T12:49:03.648" v="52" actId="931"/>
          <ac:spMkLst>
            <pc:docMk/>
            <pc:sldMk cId="1195121051" sldId="265"/>
            <ac:spMk id="4" creationId="{D1C5E1A4-A4E0-6011-E221-194C38423181}"/>
          </ac:spMkLst>
        </pc:spChg>
        <pc:spChg chg="mod">
          <ac:chgData name="Gargi Ghosh" userId="618cdd68-5c0e-421d-b176-ee98703dd0d0" providerId="ADAL" clId="{D0250DF4-A16E-413B-9FB4-D42C88E20175}" dt="2022-11-21T12:44:45.385" v="48"/>
          <ac:spMkLst>
            <pc:docMk/>
            <pc:sldMk cId="1195121051" sldId="265"/>
            <ac:spMk id="12" creationId="{A4EF713B-72C6-4DF4-EA7F-35933004B7D5}"/>
          </ac:spMkLst>
        </pc:spChg>
        <pc:picChg chg="add mod ord">
          <ac:chgData name="Gargi Ghosh" userId="618cdd68-5c0e-421d-b176-ee98703dd0d0" providerId="ADAL" clId="{D0250DF4-A16E-413B-9FB4-D42C88E20175}" dt="2022-11-21T12:49:06.774" v="55" actId="962"/>
          <ac:picMkLst>
            <pc:docMk/>
            <pc:sldMk cId="1195121051" sldId="265"/>
            <ac:picMk id="6" creationId="{0E3CDCE7-F5ED-897D-A8B6-A135E43898C7}"/>
          </ac:picMkLst>
        </pc:picChg>
        <pc:picChg chg="del">
          <ac:chgData name="Gargi Ghosh" userId="618cdd68-5c0e-421d-b176-ee98703dd0d0" providerId="ADAL" clId="{D0250DF4-A16E-413B-9FB4-D42C88E20175}" dt="2022-11-21T12:19:45.092" v="10" actId="478"/>
          <ac:picMkLst>
            <pc:docMk/>
            <pc:sldMk cId="1195121051" sldId="265"/>
            <ac:picMk id="7" creationId="{6C42AB71-D6C3-BC24-2AF6-C8D55206424F}"/>
          </ac:picMkLst>
        </pc:picChg>
      </pc:sldChg>
      <pc:sldChg chg="addSp delSp modSp mod">
        <pc:chgData name="Gargi Ghosh" userId="618cdd68-5c0e-421d-b176-ee98703dd0d0" providerId="ADAL" clId="{D0250DF4-A16E-413B-9FB4-D42C88E20175}" dt="2022-11-21T12:54:44.686" v="68" actId="207"/>
        <pc:sldMkLst>
          <pc:docMk/>
          <pc:sldMk cId="567747832" sldId="266"/>
        </pc:sldMkLst>
        <pc:spChg chg="add del mod">
          <ac:chgData name="Gargi Ghosh" userId="618cdd68-5c0e-421d-b176-ee98703dd0d0" providerId="ADAL" clId="{D0250DF4-A16E-413B-9FB4-D42C88E20175}" dt="2022-11-21T12:53:58.135" v="61" actId="931"/>
          <ac:spMkLst>
            <pc:docMk/>
            <pc:sldMk cId="567747832" sldId="266"/>
            <ac:spMk id="3" creationId="{D19CE43C-4EBA-76C0-CA1E-BC292A0336AF}"/>
          </ac:spMkLst>
        </pc:spChg>
        <pc:spChg chg="mod">
          <ac:chgData name="Gargi Ghosh" userId="618cdd68-5c0e-421d-b176-ee98703dd0d0" providerId="ADAL" clId="{D0250DF4-A16E-413B-9FB4-D42C88E20175}" dt="2022-11-21T12:54:44.686" v="68" actId="207"/>
          <ac:spMkLst>
            <pc:docMk/>
            <pc:sldMk cId="567747832" sldId="266"/>
            <ac:spMk id="6" creationId="{398F04E9-8F30-759B-4232-F8200AB89227}"/>
          </ac:spMkLst>
        </pc:spChg>
        <pc:spChg chg="mod">
          <ac:chgData name="Gargi Ghosh" userId="618cdd68-5c0e-421d-b176-ee98703dd0d0" providerId="ADAL" clId="{D0250DF4-A16E-413B-9FB4-D42C88E20175}" dt="2022-11-21T12:50:23.355" v="60"/>
          <ac:spMkLst>
            <pc:docMk/>
            <pc:sldMk cId="567747832" sldId="266"/>
            <ac:spMk id="7" creationId="{AE0CC5EC-9667-2424-899C-2502F3E7AE00}"/>
          </ac:spMkLst>
        </pc:spChg>
        <pc:picChg chg="add mod ord">
          <ac:chgData name="Gargi Ghosh" userId="618cdd68-5c0e-421d-b176-ee98703dd0d0" providerId="ADAL" clId="{D0250DF4-A16E-413B-9FB4-D42C88E20175}" dt="2022-11-21T12:54:01.485" v="64" actId="167"/>
          <ac:picMkLst>
            <pc:docMk/>
            <pc:sldMk cId="567747832" sldId="266"/>
            <ac:picMk id="5" creationId="{91D7F235-4312-0238-B408-1222E45C23CB}"/>
          </ac:picMkLst>
        </pc:picChg>
        <pc:picChg chg="del">
          <ac:chgData name="Gargi Ghosh" userId="618cdd68-5c0e-421d-b176-ee98703dd0d0" providerId="ADAL" clId="{D0250DF4-A16E-413B-9FB4-D42C88E20175}" dt="2022-11-21T12:19:50.430" v="13" actId="478"/>
          <ac:picMkLst>
            <pc:docMk/>
            <pc:sldMk cId="567747832" sldId="266"/>
            <ac:picMk id="8" creationId="{1FEDAD67-D609-08A4-F2D7-D4E9AE9CC421}"/>
          </ac:picMkLst>
        </pc:picChg>
      </pc:sldChg>
      <pc:sldChg chg="addSp delSp modSp mod">
        <pc:chgData name="Gargi Ghosh" userId="618cdd68-5c0e-421d-b176-ee98703dd0d0" providerId="ADAL" clId="{D0250DF4-A16E-413B-9FB4-D42C88E20175}" dt="2022-11-21T13:07:46.773" v="77" actId="962"/>
        <pc:sldMkLst>
          <pc:docMk/>
          <pc:sldMk cId="4148010144" sldId="267"/>
        </pc:sldMkLst>
        <pc:spChg chg="mod">
          <ac:chgData name="Gargi Ghosh" userId="618cdd68-5c0e-421d-b176-ee98703dd0d0" providerId="ADAL" clId="{D0250DF4-A16E-413B-9FB4-D42C88E20175}" dt="2022-11-21T12:54:59.111" v="72" actId="11"/>
          <ac:spMkLst>
            <pc:docMk/>
            <pc:sldMk cId="4148010144" sldId="267"/>
            <ac:spMk id="3" creationId="{78C2E674-7D25-97EB-82A7-14DC994F3F04}"/>
          </ac:spMkLst>
        </pc:spChg>
        <pc:spChg chg="mod">
          <ac:chgData name="Gargi Ghosh" userId="618cdd68-5c0e-421d-b176-ee98703dd0d0" providerId="ADAL" clId="{D0250DF4-A16E-413B-9FB4-D42C88E20175}" dt="2022-11-21T12:55:06.646" v="73"/>
          <ac:spMkLst>
            <pc:docMk/>
            <pc:sldMk cId="4148010144" sldId="267"/>
            <ac:spMk id="4" creationId="{948FA0CE-3498-5B3C-EC1E-22D65648E408}"/>
          </ac:spMkLst>
        </pc:spChg>
        <pc:spChg chg="add del mod">
          <ac:chgData name="Gargi Ghosh" userId="618cdd68-5c0e-421d-b176-ee98703dd0d0" providerId="ADAL" clId="{D0250DF4-A16E-413B-9FB4-D42C88E20175}" dt="2022-11-21T13:07:43.513" v="74" actId="931"/>
          <ac:spMkLst>
            <pc:docMk/>
            <pc:sldMk cId="4148010144" sldId="267"/>
            <ac:spMk id="5" creationId="{DE910843-7842-3D74-A476-F4CB943F0A6F}"/>
          </ac:spMkLst>
        </pc:spChg>
        <pc:picChg chg="del">
          <ac:chgData name="Gargi Ghosh" userId="618cdd68-5c0e-421d-b176-ee98703dd0d0" providerId="ADAL" clId="{D0250DF4-A16E-413B-9FB4-D42C88E20175}" dt="2022-11-21T12:19:54.952" v="15" actId="478"/>
          <ac:picMkLst>
            <pc:docMk/>
            <pc:sldMk cId="4148010144" sldId="267"/>
            <ac:picMk id="6" creationId="{D99D6F25-1BFA-A450-4549-16E0F817B5ED}"/>
          </ac:picMkLst>
        </pc:picChg>
        <pc:picChg chg="add mod ord">
          <ac:chgData name="Gargi Ghosh" userId="618cdd68-5c0e-421d-b176-ee98703dd0d0" providerId="ADAL" clId="{D0250DF4-A16E-413B-9FB4-D42C88E20175}" dt="2022-11-21T13:07:46.773" v="77" actId="962"/>
          <ac:picMkLst>
            <pc:docMk/>
            <pc:sldMk cId="4148010144" sldId="267"/>
            <ac:picMk id="8" creationId="{9F637B00-F11A-E91E-3878-7775254F9521}"/>
          </ac:picMkLst>
        </pc:picChg>
      </pc:sldChg>
      <pc:sldChg chg="addSp delSp modSp del mod">
        <pc:chgData name="Gargi Ghosh" userId="618cdd68-5c0e-421d-b176-ee98703dd0d0" providerId="ADAL" clId="{D0250DF4-A16E-413B-9FB4-D42C88E20175}" dt="2022-11-21T13:08:58.453" v="81" actId="2696"/>
        <pc:sldMkLst>
          <pc:docMk/>
          <pc:sldMk cId="1812646881" sldId="268"/>
        </pc:sldMkLst>
        <pc:spChg chg="mod">
          <ac:chgData name="Gargi Ghosh" userId="618cdd68-5c0e-421d-b176-ee98703dd0d0" providerId="ADAL" clId="{D0250DF4-A16E-413B-9FB4-D42C88E20175}" dt="2022-11-21T13:08:50.903" v="80" actId="6549"/>
          <ac:spMkLst>
            <pc:docMk/>
            <pc:sldMk cId="1812646881" sldId="268"/>
            <ac:spMk id="3" creationId="{A3EE936F-F608-9300-BB8B-416A5966C464}"/>
          </ac:spMkLst>
        </pc:spChg>
        <pc:spChg chg="mod">
          <ac:chgData name="Gargi Ghosh" userId="618cdd68-5c0e-421d-b176-ee98703dd0d0" providerId="ADAL" clId="{D0250DF4-A16E-413B-9FB4-D42C88E20175}" dt="2022-11-21T13:08:11.693" v="78"/>
          <ac:spMkLst>
            <pc:docMk/>
            <pc:sldMk cId="1812646881" sldId="268"/>
            <ac:spMk id="4" creationId="{3090F29A-EDC6-5A0A-AA9E-1B866C434371}"/>
          </ac:spMkLst>
        </pc:spChg>
        <pc:spChg chg="add mod">
          <ac:chgData name="Gargi Ghosh" userId="618cdd68-5c0e-421d-b176-ee98703dd0d0" providerId="ADAL" clId="{D0250DF4-A16E-413B-9FB4-D42C88E20175}" dt="2022-11-21T12:19:57.312" v="16" actId="478"/>
          <ac:spMkLst>
            <pc:docMk/>
            <pc:sldMk cId="1812646881" sldId="268"/>
            <ac:spMk id="5" creationId="{82B53B42-5A94-248C-1635-EFEACC3079BC}"/>
          </ac:spMkLst>
        </pc:spChg>
        <pc:picChg chg="del">
          <ac:chgData name="Gargi Ghosh" userId="618cdd68-5c0e-421d-b176-ee98703dd0d0" providerId="ADAL" clId="{D0250DF4-A16E-413B-9FB4-D42C88E20175}" dt="2022-11-21T12:19:57.312" v="16" actId="478"/>
          <ac:picMkLst>
            <pc:docMk/>
            <pc:sldMk cId="1812646881" sldId="268"/>
            <ac:picMk id="6" creationId="{23E12689-EFF2-E110-EBCC-E54150C7E860}"/>
          </ac:picMkLst>
        </pc:picChg>
      </pc:sldChg>
      <pc:sldChg chg="del">
        <pc:chgData name="Gargi Ghosh" userId="618cdd68-5c0e-421d-b176-ee98703dd0d0" providerId="ADAL" clId="{D0250DF4-A16E-413B-9FB4-D42C88E20175}" dt="2022-11-21T13:09:01.595" v="82" actId="2696"/>
        <pc:sldMkLst>
          <pc:docMk/>
          <pc:sldMk cId="1615567553" sldId="269"/>
        </pc:sldMkLst>
      </pc:sldChg>
      <pc:sldChg chg="addSp delSp modSp mod">
        <pc:chgData name="Gargi Ghosh" userId="618cdd68-5c0e-421d-b176-ee98703dd0d0" providerId="ADAL" clId="{D0250DF4-A16E-413B-9FB4-D42C88E20175}" dt="2022-11-21T13:16:47.263" v="91" actId="962"/>
        <pc:sldMkLst>
          <pc:docMk/>
          <pc:sldMk cId="2332060171" sldId="270"/>
        </pc:sldMkLst>
        <pc:spChg chg="mod">
          <ac:chgData name="Gargi Ghosh" userId="618cdd68-5c0e-421d-b176-ee98703dd0d0" providerId="ADAL" clId="{D0250DF4-A16E-413B-9FB4-D42C88E20175}" dt="2022-11-21T13:09:08.243" v="85"/>
          <ac:spMkLst>
            <pc:docMk/>
            <pc:sldMk cId="2332060171" sldId="270"/>
            <ac:spMk id="3" creationId="{842CE09E-1CD1-2263-81CE-11820D3D9782}"/>
          </ac:spMkLst>
        </pc:spChg>
        <pc:spChg chg="mod">
          <ac:chgData name="Gargi Ghosh" userId="618cdd68-5c0e-421d-b176-ee98703dd0d0" providerId="ADAL" clId="{D0250DF4-A16E-413B-9FB4-D42C88E20175}" dt="2022-11-21T13:09:25.503" v="87"/>
          <ac:spMkLst>
            <pc:docMk/>
            <pc:sldMk cId="2332060171" sldId="270"/>
            <ac:spMk id="4" creationId="{887F9B29-2CF1-948D-0558-CCB105975E1B}"/>
          </ac:spMkLst>
        </pc:spChg>
        <pc:spChg chg="add del mod">
          <ac:chgData name="Gargi Ghosh" userId="618cdd68-5c0e-421d-b176-ee98703dd0d0" providerId="ADAL" clId="{D0250DF4-A16E-413B-9FB4-D42C88E20175}" dt="2022-11-21T13:16:44.483" v="88" actId="931"/>
          <ac:spMkLst>
            <pc:docMk/>
            <pc:sldMk cId="2332060171" sldId="270"/>
            <ac:spMk id="5" creationId="{ECDC265A-5898-8F3C-1A51-F4DC21832C4C}"/>
          </ac:spMkLst>
        </pc:spChg>
        <pc:picChg chg="del">
          <ac:chgData name="Gargi Ghosh" userId="618cdd68-5c0e-421d-b176-ee98703dd0d0" providerId="ADAL" clId="{D0250DF4-A16E-413B-9FB4-D42C88E20175}" dt="2022-11-21T13:09:11.393" v="86" actId="478"/>
          <ac:picMkLst>
            <pc:docMk/>
            <pc:sldMk cId="2332060171" sldId="270"/>
            <ac:picMk id="6" creationId="{4D9897C7-6DE6-97EF-ACE4-0353F427D686}"/>
          </ac:picMkLst>
        </pc:picChg>
        <pc:picChg chg="add mod ord">
          <ac:chgData name="Gargi Ghosh" userId="618cdd68-5c0e-421d-b176-ee98703dd0d0" providerId="ADAL" clId="{D0250DF4-A16E-413B-9FB4-D42C88E20175}" dt="2022-11-21T13:16:47.263" v="91" actId="962"/>
          <ac:picMkLst>
            <pc:docMk/>
            <pc:sldMk cId="2332060171" sldId="270"/>
            <ac:picMk id="8" creationId="{ABDBBF7A-8DDB-BEA9-A92F-2816B25A3FAD}"/>
          </ac:picMkLst>
        </pc:picChg>
      </pc:sldChg>
      <pc:sldChg chg="del">
        <pc:chgData name="Gargi Ghosh" userId="618cdd68-5c0e-421d-b176-ee98703dd0d0" providerId="ADAL" clId="{D0250DF4-A16E-413B-9FB4-D42C88E20175}" dt="2022-11-21T13:16:52.903" v="92" actId="2696"/>
        <pc:sldMkLst>
          <pc:docMk/>
          <pc:sldMk cId="523857090" sldId="271"/>
        </pc:sldMkLst>
      </pc:sldChg>
      <pc:sldChg chg="del">
        <pc:chgData name="Gargi Ghosh" userId="618cdd68-5c0e-421d-b176-ee98703dd0d0" providerId="ADAL" clId="{D0250DF4-A16E-413B-9FB4-D42C88E20175}" dt="2022-11-21T13:19:02.301" v="100" actId="2696"/>
        <pc:sldMkLst>
          <pc:docMk/>
          <pc:sldMk cId="3161008494" sldId="272"/>
        </pc:sldMkLst>
      </pc:sldChg>
      <pc:sldChg chg="addSp delSp modSp mod">
        <pc:chgData name="Gargi Ghosh" userId="618cdd68-5c0e-421d-b176-ee98703dd0d0" providerId="ADAL" clId="{D0250DF4-A16E-413B-9FB4-D42C88E20175}" dt="2022-11-21T12:54:35.534" v="66" actId="207"/>
        <pc:sldMkLst>
          <pc:docMk/>
          <pc:sldMk cId="1441642399" sldId="274"/>
        </pc:sldMkLst>
        <pc:spChg chg="mod">
          <ac:chgData name="Gargi Ghosh" userId="618cdd68-5c0e-421d-b176-ee98703dd0d0" providerId="ADAL" clId="{D0250DF4-A16E-413B-9FB4-D42C88E20175}" dt="2022-11-21T12:54:35.534" v="66" actId="207"/>
          <ac:spMkLst>
            <pc:docMk/>
            <pc:sldMk cId="1441642399" sldId="274"/>
            <ac:spMk id="3" creationId="{3BDC59C0-5868-4378-244B-147809AED1C3}"/>
          </ac:spMkLst>
        </pc:spChg>
        <pc:spChg chg="mod">
          <ac:chgData name="Gargi Ghosh" userId="618cdd68-5c0e-421d-b176-ee98703dd0d0" providerId="ADAL" clId="{D0250DF4-A16E-413B-9FB4-D42C88E20175}" dt="2022-11-21T12:34:13.701" v="40"/>
          <ac:spMkLst>
            <pc:docMk/>
            <pc:sldMk cId="1441642399" sldId="274"/>
            <ac:spMk id="4" creationId="{429AFA4F-E116-E904-DF86-D0B12876A697}"/>
          </ac:spMkLst>
        </pc:spChg>
        <pc:spChg chg="add del mod">
          <ac:chgData name="Gargi Ghosh" userId="618cdd68-5c0e-421d-b176-ee98703dd0d0" providerId="ADAL" clId="{D0250DF4-A16E-413B-9FB4-D42C88E20175}" dt="2022-11-21T12:43:24.191" v="41" actId="931"/>
          <ac:spMkLst>
            <pc:docMk/>
            <pc:sldMk cId="1441642399" sldId="274"/>
            <ac:spMk id="5" creationId="{3A2A062E-D62A-6AAA-AA4F-88D8BF717B51}"/>
          </ac:spMkLst>
        </pc:spChg>
        <pc:picChg chg="del">
          <ac:chgData name="Gargi Ghosh" userId="618cdd68-5c0e-421d-b176-ee98703dd0d0" providerId="ADAL" clId="{D0250DF4-A16E-413B-9FB4-D42C88E20175}" dt="2022-11-21T12:19:37.342" v="7" actId="478"/>
          <ac:picMkLst>
            <pc:docMk/>
            <pc:sldMk cId="1441642399" sldId="274"/>
            <ac:picMk id="7" creationId="{BF2099E1-8394-32CB-785C-795732DD938C}"/>
          </ac:picMkLst>
        </pc:picChg>
        <pc:picChg chg="add mod ord">
          <ac:chgData name="Gargi Ghosh" userId="618cdd68-5c0e-421d-b176-ee98703dd0d0" providerId="ADAL" clId="{D0250DF4-A16E-413B-9FB4-D42C88E20175}" dt="2022-11-21T12:43:27.001" v="44" actId="962"/>
          <ac:picMkLst>
            <pc:docMk/>
            <pc:sldMk cId="1441642399" sldId="274"/>
            <ac:picMk id="8" creationId="{07CBB486-91AA-EB2D-BAB9-0DB5FAADA3D3}"/>
          </ac:picMkLst>
        </pc:picChg>
      </pc:sldChg>
      <pc:sldChg chg="del">
        <pc:chgData name="Gargi Ghosh" userId="618cdd68-5c0e-421d-b176-ee98703dd0d0" providerId="ADAL" clId="{D0250DF4-A16E-413B-9FB4-D42C88E20175}" dt="2022-11-21T13:17:05.391" v="95" actId="2696"/>
        <pc:sldMkLst>
          <pc:docMk/>
          <pc:sldMk cId="1604469430" sldId="275"/>
        </pc:sldMkLst>
      </pc:sldChg>
      <pc:sldChg chg="del">
        <pc:chgData name="Gargi Ghosh" userId="618cdd68-5c0e-421d-b176-ee98703dd0d0" providerId="ADAL" clId="{D0250DF4-A16E-413B-9FB4-D42C88E20175}" dt="2022-11-21T13:18:54.400" v="99" actId="2696"/>
        <pc:sldMkLst>
          <pc:docMk/>
          <pc:sldMk cId="35713608" sldId="276"/>
        </pc:sldMkLst>
      </pc:sldChg>
      <pc:sldChg chg="del">
        <pc:chgData name="Gargi Ghosh" userId="618cdd68-5c0e-421d-b176-ee98703dd0d0" providerId="ADAL" clId="{D0250DF4-A16E-413B-9FB4-D42C88E20175}" dt="2022-11-21T13:17:26.203" v="96" actId="2696"/>
        <pc:sldMkLst>
          <pc:docMk/>
          <pc:sldMk cId="3869712229" sldId="277"/>
        </pc:sldMkLst>
      </pc:sldChg>
      <pc:sldChg chg="del">
        <pc:chgData name="Gargi Ghosh" userId="618cdd68-5c0e-421d-b176-ee98703dd0d0" providerId="ADAL" clId="{D0250DF4-A16E-413B-9FB4-D42C88E20175}" dt="2022-11-21T13:17:30.415" v="97" actId="2696"/>
        <pc:sldMkLst>
          <pc:docMk/>
          <pc:sldMk cId="2747050598" sldId="278"/>
        </pc:sldMkLst>
      </pc:sldChg>
      <pc:sldChg chg="del">
        <pc:chgData name="Gargi Ghosh" userId="618cdd68-5c0e-421d-b176-ee98703dd0d0" providerId="ADAL" clId="{D0250DF4-A16E-413B-9FB4-D42C88E20175}" dt="2022-11-21T13:17:33.721" v="98" actId="2696"/>
        <pc:sldMkLst>
          <pc:docMk/>
          <pc:sldMk cId="1983870008" sldId="279"/>
        </pc:sldMkLst>
      </pc:sldChg>
      <pc:sldChg chg="addSp delSp modSp new mod">
        <pc:chgData name="Gargi Ghosh" userId="618cdd68-5c0e-421d-b176-ee98703dd0d0" providerId="ADAL" clId="{D0250DF4-A16E-413B-9FB4-D42C88E20175}" dt="2022-11-21T12:25:47.952" v="33" actId="27614"/>
        <pc:sldMkLst>
          <pc:docMk/>
          <pc:sldMk cId="4087294347" sldId="280"/>
        </pc:sldMkLst>
        <pc:spChg chg="del">
          <ac:chgData name="Gargi Ghosh" userId="618cdd68-5c0e-421d-b176-ee98703dd0d0" providerId="ADAL" clId="{D0250DF4-A16E-413B-9FB4-D42C88E20175}" dt="2022-11-21T12:25:43.057" v="32" actId="931"/>
          <ac:spMkLst>
            <pc:docMk/>
            <pc:sldMk cId="4087294347" sldId="280"/>
            <ac:spMk id="2" creationId="{DD518FAF-8200-B1F6-6B35-C330F4AC06EE}"/>
          </ac:spMkLst>
        </pc:spChg>
        <pc:spChg chg="mod">
          <ac:chgData name="Gargi Ghosh" userId="618cdd68-5c0e-421d-b176-ee98703dd0d0" providerId="ADAL" clId="{D0250DF4-A16E-413B-9FB4-D42C88E20175}" dt="2022-11-21T12:25:06.572" v="27"/>
          <ac:spMkLst>
            <pc:docMk/>
            <pc:sldMk cId="4087294347" sldId="280"/>
            <ac:spMk id="3" creationId="{96E35FC0-4D62-2ED1-9870-34B1C19FC403}"/>
          </ac:spMkLst>
        </pc:spChg>
        <pc:spChg chg="mod">
          <ac:chgData name="Gargi Ghosh" userId="618cdd68-5c0e-421d-b176-ee98703dd0d0" providerId="ADAL" clId="{D0250DF4-A16E-413B-9FB4-D42C88E20175}" dt="2022-11-21T12:25:38.312" v="31"/>
          <ac:spMkLst>
            <pc:docMk/>
            <pc:sldMk cId="4087294347" sldId="280"/>
            <ac:spMk id="4" creationId="{A583031E-9E78-9FF4-C894-AEE236CE3FDE}"/>
          </ac:spMkLst>
        </pc:spChg>
        <pc:picChg chg="add mod">
          <ac:chgData name="Gargi Ghosh" userId="618cdd68-5c0e-421d-b176-ee98703dd0d0" providerId="ADAL" clId="{D0250DF4-A16E-413B-9FB4-D42C88E20175}" dt="2022-11-21T12:25:47.952" v="33" actId="27614"/>
          <ac:picMkLst>
            <pc:docMk/>
            <pc:sldMk cId="4087294347" sldId="280"/>
            <ac:picMk id="6" creationId="{5702ACAC-ACEF-5752-23AD-B2C361C72573}"/>
          </ac:picMkLst>
        </pc:picChg>
      </pc:sldChg>
      <pc:sldChg chg="add del">
        <pc:chgData name="Gargi Ghosh" userId="618cdd68-5c0e-421d-b176-ee98703dd0d0" providerId="ADAL" clId="{D0250DF4-A16E-413B-9FB4-D42C88E20175}" dt="2022-11-21T13:17:02.789" v="94" actId="2696"/>
        <pc:sldMkLst>
          <pc:docMk/>
          <pc:sldMk cId="2914520700" sldId="281"/>
        </pc:sldMkLst>
      </pc:sldChg>
      <pc:sldMasterChg chg="modSldLayout">
        <pc:chgData name="Gargi Ghosh" userId="618cdd68-5c0e-421d-b176-ee98703dd0d0" providerId="ADAL" clId="{D0250DF4-A16E-413B-9FB4-D42C88E20175}" dt="2022-11-21T12:17:57.459" v="3" actId="29295"/>
        <pc:sldMasterMkLst>
          <pc:docMk/>
          <pc:sldMasterMk cId="1867618857" sldId="2147483651"/>
        </pc:sldMasterMkLst>
        <pc:sldLayoutChg chg="modSp">
          <pc:chgData name="Gargi Ghosh" userId="618cdd68-5c0e-421d-b176-ee98703dd0d0" providerId="ADAL" clId="{D0250DF4-A16E-413B-9FB4-D42C88E20175}" dt="2022-11-21T12:17:21.792" v="1" actId="14826"/>
          <pc:sldLayoutMkLst>
            <pc:docMk/>
            <pc:sldMasterMk cId="1867618857" sldId="2147483651"/>
            <pc:sldLayoutMk cId="313042061" sldId="2147483655"/>
          </pc:sldLayoutMkLst>
          <pc:picChg chg="mod">
            <ac:chgData name="Gargi Ghosh" userId="618cdd68-5c0e-421d-b176-ee98703dd0d0" providerId="ADAL" clId="{D0250DF4-A16E-413B-9FB4-D42C88E20175}" dt="2022-11-21T12:17:21.792" v="1" actId="14826"/>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D0250DF4-A16E-413B-9FB4-D42C88E20175}" dt="2022-11-21T12:17:57.459" v="3" actId="29295"/>
          <pc:sldLayoutMkLst>
            <pc:docMk/>
            <pc:sldMasterMk cId="1867618857" sldId="2147483651"/>
            <pc:sldLayoutMk cId="517167494" sldId="2147483668"/>
          </pc:sldLayoutMkLst>
          <pc:picChg chg="mod">
            <ac:chgData name="Gargi Ghosh" userId="618cdd68-5c0e-421d-b176-ee98703dd0d0" providerId="ADAL" clId="{D0250DF4-A16E-413B-9FB4-D42C88E20175}" dt="2022-11-21T12:17:57.459" v="3"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25012248-9CD3-438C-8E6B-171278D6CDC8}"/>
    <pc:docChg chg="undo custSel addSld modSld modMainMaster">
      <pc:chgData name="Gargi Ghosh" userId="618cdd68-5c0e-421d-b176-ee98703dd0d0" providerId="ADAL" clId="{25012248-9CD3-438C-8E6B-171278D6CDC8}" dt="2022-11-25T13:56:25.134" v="685"/>
      <pc:docMkLst>
        <pc:docMk/>
      </pc:docMkLst>
      <pc:sldChg chg="modSp mod">
        <pc:chgData name="Gargi Ghosh" userId="618cdd68-5c0e-421d-b176-ee98703dd0d0" providerId="ADAL" clId="{25012248-9CD3-438C-8E6B-171278D6CDC8}" dt="2022-11-25T11:13:38.453" v="1"/>
        <pc:sldMkLst>
          <pc:docMk/>
          <pc:sldMk cId="2429983986" sldId="256"/>
        </pc:sldMkLst>
        <pc:spChg chg="mod">
          <ac:chgData name="Gargi Ghosh" userId="618cdd68-5c0e-421d-b176-ee98703dd0d0" providerId="ADAL" clId="{25012248-9CD3-438C-8E6B-171278D6CDC8}" dt="2022-11-25T11:13:38.453" v="1"/>
          <ac:spMkLst>
            <pc:docMk/>
            <pc:sldMk cId="2429983986" sldId="256"/>
            <ac:spMk id="3" creationId="{C30F3AE9-94FC-47FF-AB51-F2D15AF600B5}"/>
          </ac:spMkLst>
        </pc:spChg>
      </pc:sldChg>
      <pc:sldChg chg="addSp delSp modSp mod">
        <pc:chgData name="Gargi Ghosh" userId="618cdd68-5c0e-421d-b176-ee98703dd0d0" providerId="ADAL" clId="{25012248-9CD3-438C-8E6B-171278D6CDC8}" dt="2022-11-25T13:12:13.695" v="450" actId="12"/>
        <pc:sldMkLst>
          <pc:docMk/>
          <pc:sldMk cId="567747832" sldId="266"/>
        </pc:sldMkLst>
        <pc:spChg chg="add del mod">
          <ac:chgData name="Gargi Ghosh" userId="618cdd68-5c0e-421d-b176-ee98703dd0d0" providerId="ADAL" clId="{25012248-9CD3-438C-8E6B-171278D6CDC8}" dt="2022-11-25T11:46:08.094" v="127" actId="931"/>
          <ac:spMkLst>
            <pc:docMk/>
            <pc:sldMk cId="567747832" sldId="266"/>
            <ac:spMk id="3" creationId="{CE4F4920-CAEE-D540-8A53-4EB5D1CECA58}"/>
          </ac:spMkLst>
        </pc:spChg>
        <pc:spChg chg="del mod">
          <ac:chgData name="Gargi Ghosh" userId="618cdd68-5c0e-421d-b176-ee98703dd0d0" providerId="ADAL" clId="{25012248-9CD3-438C-8E6B-171278D6CDC8}" dt="2022-11-25T11:14:38.228" v="18"/>
          <ac:spMkLst>
            <pc:docMk/>
            <pc:sldMk cId="567747832" sldId="266"/>
            <ac:spMk id="5" creationId="{C49A74B4-6859-4D18-25E6-7087A83C4627}"/>
          </ac:spMkLst>
        </pc:spChg>
        <pc:spChg chg="mod">
          <ac:chgData name="Gargi Ghosh" userId="618cdd68-5c0e-421d-b176-ee98703dd0d0" providerId="ADAL" clId="{25012248-9CD3-438C-8E6B-171278D6CDC8}" dt="2022-11-25T13:12:13.695" v="450" actId="12"/>
          <ac:spMkLst>
            <pc:docMk/>
            <pc:sldMk cId="567747832" sldId="266"/>
            <ac:spMk id="6" creationId="{398F04E9-8F30-759B-4232-F8200AB89227}"/>
          </ac:spMkLst>
        </pc:spChg>
        <pc:spChg chg="mod">
          <ac:chgData name="Gargi Ghosh" userId="618cdd68-5c0e-421d-b176-ee98703dd0d0" providerId="ADAL" clId="{25012248-9CD3-438C-8E6B-171278D6CDC8}" dt="2022-11-25T11:15:42.003" v="33"/>
          <ac:spMkLst>
            <pc:docMk/>
            <pc:sldMk cId="567747832" sldId="266"/>
            <ac:spMk id="7" creationId="{AE0CC5EC-9667-2424-899C-2502F3E7AE00}"/>
          </ac:spMkLst>
        </pc:spChg>
        <pc:spChg chg="add del mod">
          <ac:chgData name="Gargi Ghosh" userId="618cdd68-5c0e-421d-b176-ee98703dd0d0" providerId="ADAL" clId="{25012248-9CD3-438C-8E6B-171278D6CDC8}" dt="2022-11-25T11:47:38.578" v="132" actId="931"/>
          <ac:spMkLst>
            <pc:docMk/>
            <pc:sldMk cId="567747832" sldId="266"/>
            <ac:spMk id="11" creationId="{59607AC6-E6C6-066D-976A-CAA5FB3EBB09}"/>
          </ac:spMkLst>
        </pc:spChg>
        <pc:picChg chg="add del mod ord">
          <ac:chgData name="Gargi Ghosh" userId="618cdd68-5c0e-421d-b176-ee98703dd0d0" providerId="ADAL" clId="{25012248-9CD3-438C-8E6B-171278D6CDC8}" dt="2022-11-25T11:46:15.524" v="131" actId="478"/>
          <ac:picMkLst>
            <pc:docMk/>
            <pc:sldMk cId="567747832" sldId="266"/>
            <ac:picMk id="8" creationId="{C13EB11D-D34B-6A68-4278-276F5878CF66}"/>
          </ac:picMkLst>
        </pc:picChg>
        <pc:picChg chg="del">
          <ac:chgData name="Gargi Ghosh" userId="618cdd68-5c0e-421d-b176-ee98703dd0d0" providerId="ADAL" clId="{25012248-9CD3-438C-8E6B-171278D6CDC8}" dt="2022-11-25T11:14:05.693" v="5" actId="478"/>
          <ac:picMkLst>
            <pc:docMk/>
            <pc:sldMk cId="567747832" sldId="266"/>
            <ac:picMk id="9" creationId="{44054CD8-F8DD-7AB5-8097-25BA1F6F6500}"/>
          </ac:picMkLst>
        </pc:picChg>
        <pc:picChg chg="add mod ord modCrop">
          <ac:chgData name="Gargi Ghosh" userId="618cdd68-5c0e-421d-b176-ee98703dd0d0" providerId="ADAL" clId="{25012248-9CD3-438C-8E6B-171278D6CDC8}" dt="2022-11-25T11:47:54" v="171" actId="18131"/>
          <ac:picMkLst>
            <pc:docMk/>
            <pc:sldMk cId="567747832" sldId="266"/>
            <ac:picMk id="13" creationId="{CC5F2D3D-5256-EB7D-1B5F-B4B8F13AF564}"/>
          </ac:picMkLst>
        </pc:picChg>
      </pc:sldChg>
      <pc:sldChg chg="addSp delSp modSp mod">
        <pc:chgData name="Gargi Ghosh" userId="618cdd68-5c0e-421d-b176-ee98703dd0d0" providerId="ADAL" clId="{25012248-9CD3-438C-8E6B-171278D6CDC8}" dt="2022-11-25T13:12:20.897" v="451" actId="12"/>
        <pc:sldMkLst>
          <pc:docMk/>
          <pc:sldMk cId="4148010144" sldId="267"/>
        </pc:sldMkLst>
        <pc:spChg chg="mod">
          <ac:chgData name="Gargi Ghosh" userId="618cdd68-5c0e-421d-b176-ee98703dd0d0" providerId="ADAL" clId="{25012248-9CD3-438C-8E6B-171278D6CDC8}" dt="2022-11-25T13:12:20.897" v="451" actId="12"/>
          <ac:spMkLst>
            <pc:docMk/>
            <pc:sldMk cId="4148010144" sldId="267"/>
            <ac:spMk id="3" creationId="{78C2E674-7D25-97EB-82A7-14DC994F3F04}"/>
          </ac:spMkLst>
        </pc:spChg>
        <pc:spChg chg="mod">
          <ac:chgData name="Gargi Ghosh" userId="618cdd68-5c0e-421d-b176-ee98703dd0d0" providerId="ADAL" clId="{25012248-9CD3-438C-8E6B-171278D6CDC8}" dt="2022-11-25T11:15:46.893" v="34"/>
          <ac:spMkLst>
            <pc:docMk/>
            <pc:sldMk cId="4148010144" sldId="267"/>
            <ac:spMk id="4" creationId="{948FA0CE-3498-5B3C-EC1E-22D65648E408}"/>
          </ac:spMkLst>
        </pc:spChg>
        <pc:spChg chg="add del mod">
          <ac:chgData name="Gargi Ghosh" userId="618cdd68-5c0e-421d-b176-ee98703dd0d0" providerId="ADAL" clId="{25012248-9CD3-438C-8E6B-171278D6CDC8}" dt="2022-11-25T12:09:34.726" v="181" actId="931"/>
          <ac:spMkLst>
            <pc:docMk/>
            <pc:sldMk cId="4148010144" sldId="267"/>
            <ac:spMk id="5" creationId="{280CC68C-83C7-7F44-448F-F70A7E206838}"/>
          </ac:spMkLst>
        </pc:spChg>
        <pc:picChg chg="add mod ord modCrop">
          <ac:chgData name="Gargi Ghosh" userId="618cdd68-5c0e-421d-b176-ee98703dd0d0" providerId="ADAL" clId="{25012248-9CD3-438C-8E6B-171278D6CDC8}" dt="2022-11-25T12:09:55.695" v="204" actId="18131"/>
          <ac:picMkLst>
            <pc:docMk/>
            <pc:sldMk cId="4148010144" sldId="267"/>
            <ac:picMk id="7" creationId="{9740E707-07EF-65E1-AD96-F11B28B14011}"/>
          </ac:picMkLst>
        </pc:picChg>
        <pc:picChg chg="del">
          <ac:chgData name="Gargi Ghosh" userId="618cdd68-5c0e-421d-b176-ee98703dd0d0" providerId="ADAL" clId="{25012248-9CD3-438C-8E6B-171278D6CDC8}" dt="2022-11-25T11:14:07.083" v="6" actId="478"/>
          <ac:picMkLst>
            <pc:docMk/>
            <pc:sldMk cId="4148010144" sldId="267"/>
            <ac:picMk id="8" creationId="{7FCDD5D6-01C6-18FE-A54F-85275291F335}"/>
          </ac:picMkLst>
        </pc:picChg>
      </pc:sldChg>
      <pc:sldChg chg="addSp delSp modSp mod">
        <pc:chgData name="Gargi Ghosh" userId="618cdd68-5c0e-421d-b176-ee98703dd0d0" providerId="ADAL" clId="{25012248-9CD3-438C-8E6B-171278D6CDC8}" dt="2022-11-25T13:12:26.341" v="452" actId="12"/>
        <pc:sldMkLst>
          <pc:docMk/>
          <pc:sldMk cId="2332060171" sldId="270"/>
        </pc:sldMkLst>
        <pc:spChg chg="mod">
          <ac:chgData name="Gargi Ghosh" userId="618cdd68-5c0e-421d-b176-ee98703dd0d0" providerId="ADAL" clId="{25012248-9CD3-438C-8E6B-171278D6CDC8}" dt="2022-11-25T13:12:26.341" v="452" actId="12"/>
          <ac:spMkLst>
            <pc:docMk/>
            <pc:sldMk cId="2332060171" sldId="270"/>
            <ac:spMk id="3" creationId="{842CE09E-1CD1-2263-81CE-11820D3D9782}"/>
          </ac:spMkLst>
        </pc:spChg>
        <pc:spChg chg="mod">
          <ac:chgData name="Gargi Ghosh" userId="618cdd68-5c0e-421d-b176-ee98703dd0d0" providerId="ADAL" clId="{25012248-9CD3-438C-8E6B-171278D6CDC8}" dt="2022-11-25T11:15:52.248" v="35"/>
          <ac:spMkLst>
            <pc:docMk/>
            <pc:sldMk cId="2332060171" sldId="270"/>
            <ac:spMk id="4" creationId="{887F9B29-2CF1-948D-0558-CCB105975E1B}"/>
          </ac:spMkLst>
        </pc:spChg>
        <pc:spChg chg="add del mod">
          <ac:chgData name="Gargi Ghosh" userId="618cdd68-5c0e-421d-b176-ee98703dd0d0" providerId="ADAL" clId="{25012248-9CD3-438C-8E6B-171278D6CDC8}" dt="2022-11-25T12:12:24.171" v="210" actId="931"/>
          <ac:spMkLst>
            <pc:docMk/>
            <pc:sldMk cId="2332060171" sldId="270"/>
            <ac:spMk id="5" creationId="{2D64260E-EDCA-A952-52F5-1FECC5B2824E}"/>
          </ac:spMkLst>
        </pc:spChg>
        <pc:spChg chg="add del mod">
          <ac:chgData name="Gargi Ghosh" userId="618cdd68-5c0e-421d-b176-ee98703dd0d0" providerId="ADAL" clId="{25012248-9CD3-438C-8E6B-171278D6CDC8}" dt="2022-11-25T12:14:54.026" v="214" actId="931"/>
          <ac:spMkLst>
            <pc:docMk/>
            <pc:sldMk cId="2332060171" sldId="270"/>
            <ac:spMk id="10" creationId="{76FB2092-EC5E-677E-12DB-B03AA769CC7E}"/>
          </ac:spMkLst>
        </pc:spChg>
        <pc:picChg chg="add del mod">
          <ac:chgData name="Gargi Ghosh" userId="618cdd68-5c0e-421d-b176-ee98703dd0d0" providerId="ADAL" clId="{25012248-9CD3-438C-8E6B-171278D6CDC8}" dt="2022-11-25T12:12:26.771" v="213" actId="478"/>
          <ac:picMkLst>
            <pc:docMk/>
            <pc:sldMk cId="2332060171" sldId="270"/>
            <ac:picMk id="7" creationId="{EFBD2418-90AF-017E-6CA3-DA444238BD10}"/>
          </ac:picMkLst>
        </pc:picChg>
        <pc:picChg chg="del">
          <ac:chgData name="Gargi Ghosh" userId="618cdd68-5c0e-421d-b176-ee98703dd0d0" providerId="ADAL" clId="{25012248-9CD3-438C-8E6B-171278D6CDC8}" dt="2022-11-25T11:14:08.533" v="7" actId="478"/>
          <ac:picMkLst>
            <pc:docMk/>
            <pc:sldMk cId="2332060171" sldId="270"/>
            <ac:picMk id="8" creationId="{05696BFA-C7E9-19E2-FCB9-674F6A24417F}"/>
          </ac:picMkLst>
        </pc:picChg>
        <pc:picChg chg="add mod ord">
          <ac:chgData name="Gargi Ghosh" userId="618cdd68-5c0e-421d-b176-ee98703dd0d0" providerId="ADAL" clId="{25012248-9CD3-438C-8E6B-171278D6CDC8}" dt="2022-11-25T12:14:56.492" v="217" actId="962"/>
          <ac:picMkLst>
            <pc:docMk/>
            <pc:sldMk cId="2332060171" sldId="270"/>
            <ac:picMk id="12" creationId="{139C2096-0939-A5CD-BE3D-6AE918813D0B}"/>
          </ac:picMkLst>
        </pc:picChg>
      </pc:sldChg>
      <pc:sldChg chg="addSp delSp modSp mod">
        <pc:chgData name="Gargi Ghosh" userId="618cdd68-5c0e-421d-b176-ee98703dd0d0" providerId="ADAL" clId="{25012248-9CD3-438C-8E6B-171278D6CDC8}" dt="2022-11-25T11:31:50.390" v="119" actId="167"/>
        <pc:sldMkLst>
          <pc:docMk/>
          <pc:sldMk cId="1441642399" sldId="274"/>
        </pc:sldMkLst>
        <pc:spChg chg="mod">
          <ac:chgData name="Gargi Ghosh" userId="618cdd68-5c0e-421d-b176-ee98703dd0d0" providerId="ADAL" clId="{25012248-9CD3-438C-8E6B-171278D6CDC8}" dt="2022-11-25T11:17:04.543" v="43"/>
          <ac:spMkLst>
            <pc:docMk/>
            <pc:sldMk cId="1441642399" sldId="274"/>
            <ac:spMk id="3" creationId="{3BDC59C0-5868-4378-244B-147809AED1C3}"/>
          </ac:spMkLst>
        </pc:spChg>
        <pc:spChg chg="mod">
          <ac:chgData name="Gargi Ghosh" userId="618cdd68-5c0e-421d-b176-ee98703dd0d0" providerId="ADAL" clId="{25012248-9CD3-438C-8E6B-171278D6CDC8}" dt="2022-11-25T11:15:34.323" v="32"/>
          <ac:spMkLst>
            <pc:docMk/>
            <pc:sldMk cId="1441642399" sldId="274"/>
            <ac:spMk id="4" creationId="{429AFA4F-E116-E904-DF86-D0B12876A697}"/>
          </ac:spMkLst>
        </pc:spChg>
        <pc:spChg chg="add del mod">
          <ac:chgData name="Gargi Ghosh" userId="618cdd68-5c0e-421d-b176-ee98703dd0d0" providerId="ADAL" clId="{25012248-9CD3-438C-8E6B-171278D6CDC8}" dt="2022-11-25T11:29:44.611" v="84" actId="931"/>
          <ac:spMkLst>
            <pc:docMk/>
            <pc:sldMk cId="1441642399" sldId="274"/>
            <ac:spMk id="5" creationId="{A6FD4443-571C-AC5E-18FE-84AED607D290}"/>
          </ac:spMkLst>
        </pc:spChg>
        <pc:spChg chg="add del mod">
          <ac:chgData name="Gargi Ghosh" userId="618cdd68-5c0e-421d-b176-ee98703dd0d0" providerId="ADAL" clId="{25012248-9CD3-438C-8E6B-171278D6CDC8}" dt="2022-11-25T11:31:41.481" v="116" actId="931"/>
          <ac:spMkLst>
            <pc:docMk/>
            <pc:sldMk cId="1441642399" sldId="274"/>
            <ac:spMk id="10" creationId="{0127AFB7-B927-15F6-B991-11B66A691663}"/>
          </ac:spMkLst>
        </pc:spChg>
        <pc:picChg chg="add del mod ord modCrop">
          <ac:chgData name="Gargi Ghosh" userId="618cdd68-5c0e-421d-b176-ee98703dd0d0" providerId="ADAL" clId="{25012248-9CD3-438C-8E6B-171278D6CDC8}" dt="2022-11-25T11:30:09.221" v="115" actId="478"/>
          <ac:picMkLst>
            <pc:docMk/>
            <pc:sldMk cId="1441642399" sldId="274"/>
            <ac:picMk id="7" creationId="{3F97E47A-7A07-CB9C-ACBF-237E9C60A644}"/>
          </ac:picMkLst>
        </pc:picChg>
        <pc:picChg chg="del">
          <ac:chgData name="Gargi Ghosh" userId="618cdd68-5c0e-421d-b176-ee98703dd0d0" providerId="ADAL" clId="{25012248-9CD3-438C-8E6B-171278D6CDC8}" dt="2022-11-25T11:14:04.055" v="4" actId="478"/>
          <ac:picMkLst>
            <pc:docMk/>
            <pc:sldMk cId="1441642399" sldId="274"/>
            <ac:picMk id="8" creationId="{BB31A416-BE7A-344A-B29A-CF48A1863618}"/>
          </ac:picMkLst>
        </pc:picChg>
        <pc:picChg chg="add mod ord">
          <ac:chgData name="Gargi Ghosh" userId="618cdd68-5c0e-421d-b176-ee98703dd0d0" providerId="ADAL" clId="{25012248-9CD3-438C-8E6B-171278D6CDC8}" dt="2022-11-25T11:31:50.390" v="119" actId="167"/>
          <ac:picMkLst>
            <pc:docMk/>
            <pc:sldMk cId="1441642399" sldId="274"/>
            <ac:picMk id="12" creationId="{47904BC0-1B0B-96B6-15C7-B027EA5EA975}"/>
          </ac:picMkLst>
        </pc:picChg>
      </pc:sldChg>
      <pc:sldChg chg="addSp delSp modSp mod">
        <pc:chgData name="Gargi Ghosh" userId="618cdd68-5c0e-421d-b176-ee98703dd0d0" providerId="ADAL" clId="{25012248-9CD3-438C-8E6B-171278D6CDC8}" dt="2022-11-25T11:27:55.243" v="83" actId="18131"/>
        <pc:sldMkLst>
          <pc:docMk/>
          <pc:sldMk cId="4087294347" sldId="280"/>
        </pc:sldMkLst>
        <pc:spChg chg="mod">
          <ac:chgData name="Gargi Ghosh" userId="618cdd68-5c0e-421d-b176-ee98703dd0d0" providerId="ADAL" clId="{25012248-9CD3-438C-8E6B-171278D6CDC8}" dt="2022-11-25T11:17:02.253" v="42" actId="14100"/>
          <ac:spMkLst>
            <pc:docMk/>
            <pc:sldMk cId="4087294347" sldId="280"/>
            <ac:spMk id="3" creationId="{96E35FC0-4D62-2ED1-9870-34B1C19FC403}"/>
          </ac:spMkLst>
        </pc:spChg>
        <pc:spChg chg="mod">
          <ac:chgData name="Gargi Ghosh" userId="618cdd68-5c0e-421d-b176-ee98703dd0d0" providerId="ADAL" clId="{25012248-9CD3-438C-8E6B-171278D6CDC8}" dt="2022-11-25T11:13:58.193" v="2"/>
          <ac:spMkLst>
            <pc:docMk/>
            <pc:sldMk cId="4087294347" sldId="280"/>
            <ac:spMk id="4" creationId="{A583031E-9E78-9FF4-C894-AEE236CE3FDE}"/>
          </ac:spMkLst>
        </pc:spChg>
        <pc:spChg chg="add del mod">
          <ac:chgData name="Gargi Ghosh" userId="618cdd68-5c0e-421d-b176-ee98703dd0d0" providerId="ADAL" clId="{25012248-9CD3-438C-8E6B-171278D6CDC8}" dt="2022-11-25T11:27:34.253" v="44" actId="931"/>
          <ac:spMkLst>
            <pc:docMk/>
            <pc:sldMk cId="4087294347" sldId="280"/>
            <ac:spMk id="5" creationId="{AFA84E5B-B745-352C-AF5E-846ADE7CBF3E}"/>
          </ac:spMkLst>
        </pc:spChg>
        <pc:picChg chg="del">
          <ac:chgData name="Gargi Ghosh" userId="618cdd68-5c0e-421d-b176-ee98703dd0d0" providerId="ADAL" clId="{25012248-9CD3-438C-8E6B-171278D6CDC8}" dt="2022-11-25T11:14:02.053" v="3" actId="478"/>
          <ac:picMkLst>
            <pc:docMk/>
            <pc:sldMk cId="4087294347" sldId="280"/>
            <ac:picMk id="7" creationId="{20D6C468-1210-EA46-EF33-03FA7363F694}"/>
          </ac:picMkLst>
        </pc:picChg>
        <pc:picChg chg="add mod ord modCrop">
          <ac:chgData name="Gargi Ghosh" userId="618cdd68-5c0e-421d-b176-ee98703dd0d0" providerId="ADAL" clId="{25012248-9CD3-438C-8E6B-171278D6CDC8}" dt="2022-11-25T11:27:55.243" v="83" actId="18131"/>
          <ac:picMkLst>
            <pc:docMk/>
            <pc:sldMk cId="4087294347" sldId="280"/>
            <ac:picMk id="8" creationId="{972A0105-7737-2C3C-4A41-AD167D79BDFB}"/>
          </ac:picMkLst>
        </pc:picChg>
      </pc:sldChg>
      <pc:sldChg chg="addSp delSp modSp mod">
        <pc:chgData name="Gargi Ghosh" userId="618cdd68-5c0e-421d-b176-ee98703dd0d0" providerId="ADAL" clId="{25012248-9CD3-438C-8E6B-171278D6CDC8}" dt="2022-11-25T13:12:32.115" v="453" actId="12"/>
        <pc:sldMkLst>
          <pc:docMk/>
          <pc:sldMk cId="1465773121" sldId="281"/>
        </pc:sldMkLst>
        <pc:spChg chg="mod">
          <ac:chgData name="Gargi Ghosh" userId="618cdd68-5c0e-421d-b176-ee98703dd0d0" providerId="ADAL" clId="{25012248-9CD3-438C-8E6B-171278D6CDC8}" dt="2022-11-25T13:12:32.115" v="453" actId="12"/>
          <ac:spMkLst>
            <pc:docMk/>
            <pc:sldMk cId="1465773121" sldId="281"/>
            <ac:spMk id="3" creationId="{D1AD5699-EE78-5288-D6D6-A97C8D7BE4C8}"/>
          </ac:spMkLst>
        </pc:spChg>
        <pc:spChg chg="mod">
          <ac:chgData name="Gargi Ghosh" userId="618cdd68-5c0e-421d-b176-ee98703dd0d0" providerId="ADAL" clId="{25012248-9CD3-438C-8E6B-171278D6CDC8}" dt="2022-11-25T11:15:57.313" v="36"/>
          <ac:spMkLst>
            <pc:docMk/>
            <pc:sldMk cId="1465773121" sldId="281"/>
            <ac:spMk id="4" creationId="{3CF8235D-A634-EF24-F989-51B7EC50E1A4}"/>
          </ac:spMkLst>
        </pc:spChg>
        <pc:spChg chg="add del mod">
          <ac:chgData name="Gargi Ghosh" userId="618cdd68-5c0e-421d-b176-ee98703dd0d0" providerId="ADAL" clId="{25012248-9CD3-438C-8E6B-171278D6CDC8}" dt="2022-11-25T12:30:12.981" v="222" actId="931"/>
          <ac:spMkLst>
            <pc:docMk/>
            <pc:sldMk cId="1465773121" sldId="281"/>
            <ac:spMk id="5" creationId="{F7535E69-C7A4-149A-AE1F-C1C30990247B}"/>
          </ac:spMkLst>
        </pc:spChg>
        <pc:spChg chg="add del mod">
          <ac:chgData name="Gargi Ghosh" userId="618cdd68-5c0e-421d-b176-ee98703dd0d0" providerId="ADAL" clId="{25012248-9CD3-438C-8E6B-171278D6CDC8}" dt="2022-11-25T12:32:32.665" v="271" actId="931"/>
          <ac:spMkLst>
            <pc:docMk/>
            <pc:sldMk cId="1465773121" sldId="281"/>
            <ac:spMk id="10" creationId="{8148232E-083F-1216-1FB8-6D612BC7DB3C}"/>
          </ac:spMkLst>
        </pc:spChg>
        <pc:picChg chg="add del mod modCrop">
          <ac:chgData name="Gargi Ghosh" userId="618cdd68-5c0e-421d-b176-ee98703dd0d0" providerId="ADAL" clId="{25012248-9CD3-438C-8E6B-171278D6CDC8}" dt="2022-11-25T12:30:29.441" v="270" actId="478"/>
          <ac:picMkLst>
            <pc:docMk/>
            <pc:sldMk cId="1465773121" sldId="281"/>
            <ac:picMk id="7" creationId="{0D19C51C-73B0-18A7-FFFB-43321550D1E5}"/>
          </ac:picMkLst>
        </pc:picChg>
        <pc:picChg chg="del">
          <ac:chgData name="Gargi Ghosh" userId="618cdd68-5c0e-421d-b176-ee98703dd0d0" providerId="ADAL" clId="{25012248-9CD3-438C-8E6B-171278D6CDC8}" dt="2022-11-25T11:14:10.133" v="8" actId="478"/>
          <ac:picMkLst>
            <pc:docMk/>
            <pc:sldMk cId="1465773121" sldId="281"/>
            <ac:picMk id="8" creationId="{DDDA5DF9-B67E-252F-FBC1-CDB48D5AD2A1}"/>
          </ac:picMkLst>
        </pc:picChg>
        <pc:picChg chg="add mod ord">
          <ac:chgData name="Gargi Ghosh" userId="618cdd68-5c0e-421d-b176-ee98703dd0d0" providerId="ADAL" clId="{25012248-9CD3-438C-8E6B-171278D6CDC8}" dt="2022-11-25T12:32:35.304" v="274" actId="167"/>
          <ac:picMkLst>
            <pc:docMk/>
            <pc:sldMk cId="1465773121" sldId="281"/>
            <ac:picMk id="12" creationId="{A32EDEF0-7F92-AA65-40D0-2F8EAF383CD9}"/>
          </ac:picMkLst>
        </pc:picChg>
      </pc:sldChg>
      <pc:sldChg chg="addSp delSp modSp mod">
        <pc:chgData name="Gargi Ghosh" userId="618cdd68-5c0e-421d-b176-ee98703dd0d0" providerId="ADAL" clId="{25012248-9CD3-438C-8E6B-171278D6CDC8}" dt="2022-11-25T13:12:38.526" v="454" actId="12"/>
        <pc:sldMkLst>
          <pc:docMk/>
          <pc:sldMk cId="646940039" sldId="282"/>
        </pc:sldMkLst>
        <pc:spChg chg="mod">
          <ac:chgData name="Gargi Ghosh" userId="618cdd68-5c0e-421d-b176-ee98703dd0d0" providerId="ADAL" clId="{25012248-9CD3-438C-8E6B-171278D6CDC8}" dt="2022-11-25T13:12:38.526" v="454" actId="12"/>
          <ac:spMkLst>
            <pc:docMk/>
            <pc:sldMk cId="646940039" sldId="282"/>
            <ac:spMk id="3" creationId="{B560AC29-C46D-9F8E-B708-0421F808F1EF}"/>
          </ac:spMkLst>
        </pc:spChg>
        <pc:spChg chg="mod">
          <ac:chgData name="Gargi Ghosh" userId="618cdd68-5c0e-421d-b176-ee98703dd0d0" providerId="ADAL" clId="{25012248-9CD3-438C-8E6B-171278D6CDC8}" dt="2022-11-25T11:16:02.643" v="37"/>
          <ac:spMkLst>
            <pc:docMk/>
            <pc:sldMk cId="646940039" sldId="282"/>
            <ac:spMk id="4" creationId="{5EB18C44-0A23-C92C-8693-1C61B5EA5F28}"/>
          </ac:spMkLst>
        </pc:spChg>
        <pc:spChg chg="add del mod">
          <ac:chgData name="Gargi Ghosh" userId="618cdd68-5c0e-421d-b176-ee98703dd0d0" providerId="ADAL" clId="{25012248-9CD3-438C-8E6B-171278D6CDC8}" dt="2022-11-25T12:49:47.473" v="280" actId="931"/>
          <ac:spMkLst>
            <pc:docMk/>
            <pc:sldMk cId="646940039" sldId="282"/>
            <ac:spMk id="5" creationId="{9DB3B458-9978-151C-D3AA-23DD7459A845}"/>
          </ac:spMkLst>
        </pc:spChg>
        <pc:picChg chg="add mod ord modCrop">
          <ac:chgData name="Gargi Ghosh" userId="618cdd68-5c0e-421d-b176-ee98703dd0d0" providerId="ADAL" clId="{25012248-9CD3-438C-8E6B-171278D6CDC8}" dt="2022-11-25T12:50:22.184" v="372" actId="18131"/>
          <ac:picMkLst>
            <pc:docMk/>
            <pc:sldMk cId="646940039" sldId="282"/>
            <ac:picMk id="7" creationId="{244B80DC-98CD-71A1-E185-9101908EC34C}"/>
          </ac:picMkLst>
        </pc:picChg>
        <pc:picChg chg="del">
          <ac:chgData name="Gargi Ghosh" userId="618cdd68-5c0e-421d-b176-ee98703dd0d0" providerId="ADAL" clId="{25012248-9CD3-438C-8E6B-171278D6CDC8}" dt="2022-11-25T11:14:12.753" v="9" actId="478"/>
          <ac:picMkLst>
            <pc:docMk/>
            <pc:sldMk cId="646940039" sldId="282"/>
            <ac:picMk id="8" creationId="{418C9CA1-0BB8-5004-2344-838443E893B9}"/>
          </ac:picMkLst>
        </pc:picChg>
      </pc:sldChg>
      <pc:sldChg chg="addSp delSp modSp mod">
        <pc:chgData name="Gargi Ghosh" userId="618cdd68-5c0e-421d-b176-ee98703dd0d0" providerId="ADAL" clId="{25012248-9CD3-438C-8E6B-171278D6CDC8}" dt="2022-11-25T13:56:25.134" v="685"/>
        <pc:sldMkLst>
          <pc:docMk/>
          <pc:sldMk cId="3591575432" sldId="283"/>
        </pc:sldMkLst>
        <pc:spChg chg="mod">
          <ac:chgData name="Gargi Ghosh" userId="618cdd68-5c0e-421d-b176-ee98703dd0d0" providerId="ADAL" clId="{25012248-9CD3-438C-8E6B-171278D6CDC8}" dt="2022-11-25T12:54:22.845" v="406"/>
          <ac:spMkLst>
            <pc:docMk/>
            <pc:sldMk cId="3591575432" sldId="283"/>
            <ac:spMk id="3" creationId="{72694941-98A0-B384-F615-1F3FD0049BDB}"/>
          </ac:spMkLst>
        </pc:spChg>
        <pc:spChg chg="mod">
          <ac:chgData name="Gargi Ghosh" userId="618cdd68-5c0e-421d-b176-ee98703dd0d0" providerId="ADAL" clId="{25012248-9CD3-438C-8E6B-171278D6CDC8}" dt="2022-11-25T13:56:25.134" v="685"/>
          <ac:spMkLst>
            <pc:docMk/>
            <pc:sldMk cId="3591575432" sldId="283"/>
            <ac:spMk id="4" creationId="{50663B96-B9C4-D388-A47B-10F4F9B01C5F}"/>
          </ac:spMkLst>
        </pc:spChg>
        <pc:spChg chg="add del mod">
          <ac:chgData name="Gargi Ghosh" userId="618cdd68-5c0e-421d-b176-ee98703dd0d0" providerId="ADAL" clId="{25012248-9CD3-438C-8E6B-171278D6CDC8}" dt="2022-11-25T12:53:20.643" v="376" actId="931"/>
          <ac:spMkLst>
            <pc:docMk/>
            <pc:sldMk cId="3591575432" sldId="283"/>
            <ac:spMk id="5" creationId="{C732698E-40FA-BF48-24EB-31E9D4F1CF2D}"/>
          </ac:spMkLst>
        </pc:spChg>
        <pc:picChg chg="add mod ord modCrop">
          <ac:chgData name="Gargi Ghosh" userId="618cdd68-5c0e-421d-b176-ee98703dd0d0" providerId="ADAL" clId="{25012248-9CD3-438C-8E6B-171278D6CDC8}" dt="2022-11-25T12:53:35.748" v="402" actId="18131"/>
          <ac:picMkLst>
            <pc:docMk/>
            <pc:sldMk cId="3591575432" sldId="283"/>
            <ac:picMk id="7" creationId="{76E7D5BD-4FB4-84AD-54B9-77F7F2E33D90}"/>
          </ac:picMkLst>
        </pc:picChg>
        <pc:picChg chg="del">
          <ac:chgData name="Gargi Ghosh" userId="618cdd68-5c0e-421d-b176-ee98703dd0d0" providerId="ADAL" clId="{25012248-9CD3-438C-8E6B-171278D6CDC8}" dt="2022-11-25T11:14:17.553" v="11" actId="478"/>
          <ac:picMkLst>
            <pc:docMk/>
            <pc:sldMk cId="3591575432" sldId="283"/>
            <ac:picMk id="12" creationId="{C4DF3067-2512-04BC-6F97-B88B05E32307}"/>
          </ac:picMkLst>
        </pc:picChg>
      </pc:sldChg>
      <pc:sldChg chg="addSp delSp modSp mod">
        <pc:chgData name="Gargi Ghosh" userId="618cdd68-5c0e-421d-b176-ee98703dd0d0" providerId="ADAL" clId="{25012248-9CD3-438C-8E6B-171278D6CDC8}" dt="2022-11-25T13:13:48.428" v="490" actId="18131"/>
        <pc:sldMkLst>
          <pc:docMk/>
          <pc:sldMk cId="4196413219" sldId="284"/>
        </pc:sldMkLst>
        <pc:spChg chg="mod">
          <ac:chgData name="Gargi Ghosh" userId="618cdd68-5c0e-421d-b176-ee98703dd0d0" providerId="ADAL" clId="{25012248-9CD3-438C-8E6B-171278D6CDC8}" dt="2022-11-25T13:01:36.034" v="419" actId="14100"/>
          <ac:spMkLst>
            <pc:docMk/>
            <pc:sldMk cId="4196413219" sldId="284"/>
            <ac:spMk id="3" creationId="{131DAA6F-D79C-B590-0575-D640656EC23D}"/>
          </ac:spMkLst>
        </pc:spChg>
        <pc:spChg chg="mod">
          <ac:chgData name="Gargi Ghosh" userId="618cdd68-5c0e-421d-b176-ee98703dd0d0" providerId="ADAL" clId="{25012248-9CD3-438C-8E6B-171278D6CDC8}" dt="2022-11-25T11:16:08.753" v="38"/>
          <ac:spMkLst>
            <pc:docMk/>
            <pc:sldMk cId="4196413219" sldId="284"/>
            <ac:spMk id="4" creationId="{BD4317FD-9DAC-795C-26F5-3DC3DF6A4C74}"/>
          </ac:spMkLst>
        </pc:spChg>
        <pc:spChg chg="add del mod">
          <ac:chgData name="Gargi Ghosh" userId="618cdd68-5c0e-421d-b176-ee98703dd0d0" providerId="ADAL" clId="{25012248-9CD3-438C-8E6B-171278D6CDC8}" dt="2022-11-25T13:05:50.940" v="435" actId="931"/>
          <ac:spMkLst>
            <pc:docMk/>
            <pc:sldMk cId="4196413219" sldId="284"/>
            <ac:spMk id="5" creationId="{0818CFF5-73D5-ABC1-484C-5F1BDD5F7D52}"/>
          </ac:spMkLst>
        </pc:spChg>
        <pc:spChg chg="add del mod">
          <ac:chgData name="Gargi Ghosh" userId="618cdd68-5c0e-421d-b176-ee98703dd0d0" providerId="ADAL" clId="{25012248-9CD3-438C-8E6B-171278D6CDC8}" dt="2022-11-25T13:01:57.926" v="424"/>
          <ac:spMkLst>
            <pc:docMk/>
            <pc:sldMk cId="4196413219" sldId="284"/>
            <ac:spMk id="6" creationId="{3C9F5ECF-57C9-F808-7018-115EFC3E187C}"/>
          </ac:spMkLst>
        </pc:spChg>
        <pc:spChg chg="add mod">
          <ac:chgData name="Gargi Ghosh" userId="618cdd68-5c0e-421d-b176-ee98703dd0d0" providerId="ADAL" clId="{25012248-9CD3-438C-8E6B-171278D6CDC8}" dt="2022-11-25T13:02:52.207" v="434" actId="207"/>
          <ac:spMkLst>
            <pc:docMk/>
            <pc:sldMk cId="4196413219" sldId="284"/>
            <ac:spMk id="7" creationId="{0344EFC3-1CD1-0CC8-0AE5-6A798631C01C}"/>
          </ac:spMkLst>
        </pc:spChg>
        <pc:picChg chg="del">
          <ac:chgData name="Gargi Ghosh" userId="618cdd68-5c0e-421d-b176-ee98703dd0d0" providerId="ADAL" clId="{25012248-9CD3-438C-8E6B-171278D6CDC8}" dt="2022-11-25T11:14:16.053" v="10" actId="478"/>
          <ac:picMkLst>
            <pc:docMk/>
            <pc:sldMk cId="4196413219" sldId="284"/>
            <ac:picMk id="8" creationId="{CB22D89A-01D6-EFED-49AC-21D7DEC8B3B1}"/>
          </ac:picMkLst>
        </pc:picChg>
        <pc:picChg chg="add mod ord modCrop">
          <ac:chgData name="Gargi Ghosh" userId="618cdd68-5c0e-421d-b176-ee98703dd0d0" providerId="ADAL" clId="{25012248-9CD3-438C-8E6B-171278D6CDC8}" dt="2022-11-25T13:13:48.428" v="490" actId="18131"/>
          <ac:picMkLst>
            <pc:docMk/>
            <pc:sldMk cId="4196413219" sldId="284"/>
            <ac:picMk id="10" creationId="{EAD7BA70-E055-852E-EE28-05CD9A7D69DA}"/>
          </ac:picMkLst>
        </pc:picChg>
      </pc:sldChg>
      <pc:sldChg chg="addSp delSp modSp mod">
        <pc:chgData name="Gargi Ghosh" userId="618cdd68-5c0e-421d-b176-ee98703dd0d0" providerId="ADAL" clId="{25012248-9CD3-438C-8E6B-171278D6CDC8}" dt="2022-11-25T13:20:01.708" v="552" actId="18131"/>
        <pc:sldMkLst>
          <pc:docMk/>
          <pc:sldMk cId="3391328148" sldId="285"/>
        </pc:sldMkLst>
        <pc:spChg chg="mod">
          <ac:chgData name="Gargi Ghosh" userId="618cdd68-5c0e-421d-b176-ee98703dd0d0" providerId="ADAL" clId="{25012248-9CD3-438C-8E6B-171278D6CDC8}" dt="2022-11-25T13:14:31.899" v="495" actId="11"/>
          <ac:spMkLst>
            <pc:docMk/>
            <pc:sldMk cId="3391328148" sldId="285"/>
            <ac:spMk id="3" creationId="{32FD0315-1CFD-3B0E-116A-F1AB05E62C95}"/>
          </ac:spMkLst>
        </pc:spChg>
        <pc:spChg chg="mod">
          <ac:chgData name="Gargi Ghosh" userId="618cdd68-5c0e-421d-b176-ee98703dd0d0" providerId="ADAL" clId="{25012248-9CD3-438C-8E6B-171278D6CDC8}" dt="2022-11-25T11:16:12.803" v="39"/>
          <ac:spMkLst>
            <pc:docMk/>
            <pc:sldMk cId="3391328148" sldId="285"/>
            <ac:spMk id="4" creationId="{59B673AE-86BD-43B7-3B85-F4BC8F478A7A}"/>
          </ac:spMkLst>
        </pc:spChg>
        <pc:spChg chg="add del mod">
          <ac:chgData name="Gargi Ghosh" userId="618cdd68-5c0e-421d-b176-ee98703dd0d0" providerId="ADAL" clId="{25012248-9CD3-438C-8E6B-171278D6CDC8}" dt="2022-11-25T13:19:33.179" v="496" actId="931"/>
          <ac:spMkLst>
            <pc:docMk/>
            <pc:sldMk cId="3391328148" sldId="285"/>
            <ac:spMk id="5" creationId="{116C8EBD-D16D-50B1-1879-E440D2FF0EAB}"/>
          </ac:spMkLst>
        </pc:spChg>
        <pc:picChg chg="add mod ord modCrop">
          <ac:chgData name="Gargi Ghosh" userId="618cdd68-5c0e-421d-b176-ee98703dd0d0" providerId="ADAL" clId="{25012248-9CD3-438C-8E6B-171278D6CDC8}" dt="2022-11-25T13:20:01.708" v="552" actId="18131"/>
          <ac:picMkLst>
            <pc:docMk/>
            <pc:sldMk cId="3391328148" sldId="285"/>
            <ac:picMk id="7" creationId="{B5575764-07E2-91DF-FBEE-603B2248F88F}"/>
          </ac:picMkLst>
        </pc:picChg>
        <pc:picChg chg="del">
          <ac:chgData name="Gargi Ghosh" userId="618cdd68-5c0e-421d-b176-ee98703dd0d0" providerId="ADAL" clId="{25012248-9CD3-438C-8E6B-171278D6CDC8}" dt="2022-11-25T11:14:19.433" v="12" actId="478"/>
          <ac:picMkLst>
            <pc:docMk/>
            <pc:sldMk cId="3391328148" sldId="285"/>
            <ac:picMk id="14" creationId="{CF9662ED-E297-6FC0-F498-A82AEC914A43}"/>
          </ac:picMkLst>
        </pc:picChg>
      </pc:sldChg>
      <pc:sldChg chg="addSp delSp modSp new mod">
        <pc:chgData name="Gargi Ghosh" userId="618cdd68-5c0e-421d-b176-ee98703dd0d0" providerId="ADAL" clId="{25012248-9CD3-438C-8E6B-171278D6CDC8}" dt="2022-11-25T13:27:38.398" v="595" actId="167"/>
        <pc:sldMkLst>
          <pc:docMk/>
          <pc:sldMk cId="3054853110" sldId="286"/>
        </pc:sldMkLst>
        <pc:spChg chg="del">
          <ac:chgData name="Gargi Ghosh" userId="618cdd68-5c0e-421d-b176-ee98703dd0d0" providerId="ADAL" clId="{25012248-9CD3-438C-8E6B-171278D6CDC8}" dt="2022-11-25T13:24:29.026" v="561" actId="931"/>
          <ac:spMkLst>
            <pc:docMk/>
            <pc:sldMk cId="3054853110" sldId="286"/>
            <ac:spMk id="2" creationId="{0E815D03-CFC2-6F00-6C52-918B87D6E181}"/>
          </ac:spMkLst>
        </pc:spChg>
        <pc:spChg chg="mod">
          <ac:chgData name="Gargi Ghosh" userId="618cdd68-5c0e-421d-b176-ee98703dd0d0" providerId="ADAL" clId="{25012248-9CD3-438C-8E6B-171278D6CDC8}" dt="2022-11-25T13:21:29.463" v="558" actId="113"/>
          <ac:spMkLst>
            <pc:docMk/>
            <pc:sldMk cId="3054853110" sldId="286"/>
            <ac:spMk id="3" creationId="{0A599DE4-5EBE-EC8A-C61B-728D816E3EA3}"/>
          </ac:spMkLst>
        </pc:spChg>
        <pc:spChg chg="mod">
          <ac:chgData name="Gargi Ghosh" userId="618cdd68-5c0e-421d-b176-ee98703dd0d0" providerId="ADAL" clId="{25012248-9CD3-438C-8E6B-171278D6CDC8}" dt="2022-11-25T13:21:39.265" v="560" actId="20577"/>
          <ac:spMkLst>
            <pc:docMk/>
            <pc:sldMk cId="3054853110" sldId="286"/>
            <ac:spMk id="4" creationId="{A1BD22C9-994B-045A-FFFC-1FA13F11BA53}"/>
          </ac:spMkLst>
        </pc:spChg>
        <pc:spChg chg="add del mod">
          <ac:chgData name="Gargi Ghosh" userId="618cdd68-5c0e-421d-b176-ee98703dd0d0" providerId="ADAL" clId="{25012248-9CD3-438C-8E6B-171278D6CDC8}" dt="2022-11-25T13:27:34.494" v="592" actId="931"/>
          <ac:spMkLst>
            <pc:docMk/>
            <pc:sldMk cId="3054853110" sldId="286"/>
            <ac:spMk id="8" creationId="{3FA74469-D7DF-1715-54E6-5FD469020246}"/>
          </ac:spMkLst>
        </pc:spChg>
        <pc:picChg chg="add del mod modCrop">
          <ac:chgData name="Gargi Ghosh" userId="618cdd68-5c0e-421d-b176-ee98703dd0d0" providerId="ADAL" clId="{25012248-9CD3-438C-8E6B-171278D6CDC8}" dt="2022-11-25T13:24:51.659" v="591" actId="478"/>
          <ac:picMkLst>
            <pc:docMk/>
            <pc:sldMk cId="3054853110" sldId="286"/>
            <ac:picMk id="6" creationId="{DA2E47D2-907C-9D3D-ECC5-50DAD76820C9}"/>
          </ac:picMkLst>
        </pc:picChg>
        <pc:picChg chg="add mod ord">
          <ac:chgData name="Gargi Ghosh" userId="618cdd68-5c0e-421d-b176-ee98703dd0d0" providerId="ADAL" clId="{25012248-9CD3-438C-8E6B-171278D6CDC8}" dt="2022-11-25T13:27:38.398" v="595" actId="167"/>
          <ac:picMkLst>
            <pc:docMk/>
            <pc:sldMk cId="3054853110" sldId="286"/>
            <ac:picMk id="10" creationId="{3D0332C9-D38B-C8C7-3284-92CC856FC716}"/>
          </ac:picMkLst>
        </pc:picChg>
      </pc:sldChg>
      <pc:sldChg chg="addSp delSp modSp new mod">
        <pc:chgData name="Gargi Ghosh" userId="618cdd68-5c0e-421d-b176-ee98703dd0d0" providerId="ADAL" clId="{25012248-9CD3-438C-8E6B-171278D6CDC8}" dt="2022-11-25T13:37:37.317" v="634" actId="962"/>
        <pc:sldMkLst>
          <pc:docMk/>
          <pc:sldMk cId="373812197" sldId="287"/>
        </pc:sldMkLst>
        <pc:spChg chg="del">
          <ac:chgData name="Gargi Ghosh" userId="618cdd68-5c0e-421d-b176-ee98703dd0d0" providerId="ADAL" clId="{25012248-9CD3-438C-8E6B-171278D6CDC8}" dt="2022-11-25T13:34:48.663" v="605" actId="931"/>
          <ac:spMkLst>
            <pc:docMk/>
            <pc:sldMk cId="373812197" sldId="287"/>
            <ac:spMk id="2" creationId="{643A6001-92C2-BDDE-9CB7-2663A6FC49BB}"/>
          </ac:spMkLst>
        </pc:spChg>
        <pc:spChg chg="mod">
          <ac:chgData name="Gargi Ghosh" userId="618cdd68-5c0e-421d-b176-ee98703dd0d0" providerId="ADAL" clId="{25012248-9CD3-438C-8E6B-171278D6CDC8}" dt="2022-11-25T13:28:35.264" v="602" actId="11"/>
          <ac:spMkLst>
            <pc:docMk/>
            <pc:sldMk cId="373812197" sldId="287"/>
            <ac:spMk id="3" creationId="{31E4A094-C4BD-F75B-F7A2-6F5BBB4FB5A0}"/>
          </ac:spMkLst>
        </pc:spChg>
        <pc:spChg chg="mod">
          <ac:chgData name="Gargi Ghosh" userId="618cdd68-5c0e-421d-b176-ee98703dd0d0" providerId="ADAL" clId="{25012248-9CD3-438C-8E6B-171278D6CDC8}" dt="2022-11-25T13:29:50.119" v="604" actId="20577"/>
          <ac:spMkLst>
            <pc:docMk/>
            <pc:sldMk cId="373812197" sldId="287"/>
            <ac:spMk id="4" creationId="{282E7BEE-A731-5BE2-E3B5-6026E8E5F070}"/>
          </ac:spMkLst>
        </pc:spChg>
        <pc:spChg chg="add del mod">
          <ac:chgData name="Gargi Ghosh" userId="618cdd68-5c0e-421d-b176-ee98703dd0d0" providerId="ADAL" clId="{25012248-9CD3-438C-8E6B-171278D6CDC8}" dt="2022-11-25T13:37:31.708" v="631" actId="931"/>
          <ac:spMkLst>
            <pc:docMk/>
            <pc:sldMk cId="373812197" sldId="287"/>
            <ac:spMk id="8" creationId="{E98E6118-A905-6ECE-519B-9ECF0D1F5C98}"/>
          </ac:spMkLst>
        </pc:spChg>
        <pc:picChg chg="add del mod modCrop">
          <ac:chgData name="Gargi Ghosh" userId="618cdd68-5c0e-421d-b176-ee98703dd0d0" providerId="ADAL" clId="{25012248-9CD3-438C-8E6B-171278D6CDC8}" dt="2022-11-25T13:37:24.065" v="630" actId="478"/>
          <ac:picMkLst>
            <pc:docMk/>
            <pc:sldMk cId="373812197" sldId="287"/>
            <ac:picMk id="6" creationId="{A8ECBAA8-CD37-459D-C60D-D44B2201A887}"/>
          </ac:picMkLst>
        </pc:picChg>
        <pc:picChg chg="add mod ord">
          <ac:chgData name="Gargi Ghosh" userId="618cdd68-5c0e-421d-b176-ee98703dd0d0" providerId="ADAL" clId="{25012248-9CD3-438C-8E6B-171278D6CDC8}" dt="2022-11-25T13:37:37.317" v="634" actId="962"/>
          <ac:picMkLst>
            <pc:docMk/>
            <pc:sldMk cId="373812197" sldId="287"/>
            <ac:picMk id="10" creationId="{0EF5DFBB-AC2B-4A03-7237-0D341CACEB08}"/>
          </ac:picMkLst>
        </pc:picChg>
      </pc:sldChg>
      <pc:sldChg chg="addSp delSp modSp new mod">
        <pc:chgData name="Gargi Ghosh" userId="618cdd68-5c0e-421d-b176-ee98703dd0d0" providerId="ADAL" clId="{25012248-9CD3-438C-8E6B-171278D6CDC8}" dt="2022-11-25T13:48:23.698" v="649" actId="167"/>
        <pc:sldMkLst>
          <pc:docMk/>
          <pc:sldMk cId="4166366536" sldId="288"/>
        </pc:sldMkLst>
        <pc:spChg chg="del">
          <ac:chgData name="Gargi Ghosh" userId="618cdd68-5c0e-421d-b176-ee98703dd0d0" providerId="ADAL" clId="{25012248-9CD3-438C-8E6B-171278D6CDC8}" dt="2022-11-25T13:46:43.051" v="642" actId="931"/>
          <ac:spMkLst>
            <pc:docMk/>
            <pc:sldMk cId="4166366536" sldId="288"/>
            <ac:spMk id="2" creationId="{1E8A5A67-DDAC-19E3-900F-EB4E04A28C19}"/>
          </ac:spMkLst>
        </pc:spChg>
        <pc:spChg chg="mod">
          <ac:chgData name="Gargi Ghosh" userId="618cdd68-5c0e-421d-b176-ee98703dd0d0" providerId="ADAL" clId="{25012248-9CD3-438C-8E6B-171278D6CDC8}" dt="2022-11-25T13:39:10.287" v="641" actId="11"/>
          <ac:spMkLst>
            <pc:docMk/>
            <pc:sldMk cId="4166366536" sldId="288"/>
            <ac:spMk id="3" creationId="{357A7844-E63C-22A3-D9CB-BB92E76B35D4}"/>
          </ac:spMkLst>
        </pc:spChg>
        <pc:spChg chg="mod">
          <ac:chgData name="Gargi Ghosh" userId="618cdd68-5c0e-421d-b176-ee98703dd0d0" providerId="ADAL" clId="{25012248-9CD3-438C-8E6B-171278D6CDC8}" dt="2022-11-25T13:38:29.375" v="637" actId="20577"/>
          <ac:spMkLst>
            <pc:docMk/>
            <pc:sldMk cId="4166366536" sldId="288"/>
            <ac:spMk id="4" creationId="{951328B6-FE33-6151-E8AD-3EDCCA74E591}"/>
          </ac:spMkLst>
        </pc:spChg>
        <pc:spChg chg="add del mod">
          <ac:chgData name="Gargi Ghosh" userId="618cdd68-5c0e-421d-b176-ee98703dd0d0" providerId="ADAL" clId="{25012248-9CD3-438C-8E6B-171278D6CDC8}" dt="2022-11-25T13:48:20.503" v="646" actId="931"/>
          <ac:spMkLst>
            <pc:docMk/>
            <pc:sldMk cId="4166366536" sldId="288"/>
            <ac:spMk id="8" creationId="{DDF0C343-9A7E-F941-896A-F7632089DF1C}"/>
          </ac:spMkLst>
        </pc:spChg>
        <pc:picChg chg="add del mod">
          <ac:chgData name="Gargi Ghosh" userId="618cdd68-5c0e-421d-b176-ee98703dd0d0" providerId="ADAL" clId="{25012248-9CD3-438C-8E6B-171278D6CDC8}" dt="2022-11-25T13:48:15.839" v="645" actId="478"/>
          <ac:picMkLst>
            <pc:docMk/>
            <pc:sldMk cId="4166366536" sldId="288"/>
            <ac:picMk id="6" creationId="{07234600-C52D-F1D5-2D5E-0EA404223B7B}"/>
          </ac:picMkLst>
        </pc:picChg>
        <pc:picChg chg="add mod ord">
          <ac:chgData name="Gargi Ghosh" userId="618cdd68-5c0e-421d-b176-ee98703dd0d0" providerId="ADAL" clId="{25012248-9CD3-438C-8E6B-171278D6CDC8}" dt="2022-11-25T13:48:23.698" v="649" actId="167"/>
          <ac:picMkLst>
            <pc:docMk/>
            <pc:sldMk cId="4166366536" sldId="288"/>
            <ac:picMk id="10" creationId="{7008FB31-4ED0-EB2D-1829-58EDEE2B9BB1}"/>
          </ac:picMkLst>
        </pc:picChg>
      </pc:sldChg>
      <pc:sldChg chg="addSp delSp modSp new mod">
        <pc:chgData name="Gargi Ghosh" userId="618cdd68-5c0e-421d-b176-ee98703dd0d0" providerId="ADAL" clId="{25012248-9CD3-438C-8E6B-171278D6CDC8}" dt="2022-11-25T13:55:57.169" v="684" actId="167"/>
        <pc:sldMkLst>
          <pc:docMk/>
          <pc:sldMk cId="2601364274" sldId="289"/>
        </pc:sldMkLst>
        <pc:spChg chg="del">
          <ac:chgData name="Gargi Ghosh" userId="618cdd68-5c0e-421d-b176-ee98703dd0d0" providerId="ADAL" clId="{25012248-9CD3-438C-8E6B-171278D6CDC8}" dt="2022-11-25T13:51:27.333" v="654" actId="931"/>
          <ac:spMkLst>
            <pc:docMk/>
            <pc:sldMk cId="2601364274" sldId="289"/>
            <ac:spMk id="2" creationId="{F5894F17-7F06-5C5D-F143-BB56AA00C560}"/>
          </ac:spMkLst>
        </pc:spChg>
        <pc:spChg chg="mod">
          <ac:chgData name="Gargi Ghosh" userId="618cdd68-5c0e-421d-b176-ee98703dd0d0" providerId="ADAL" clId="{25012248-9CD3-438C-8E6B-171278D6CDC8}" dt="2022-11-25T13:48:49.049" v="651"/>
          <ac:spMkLst>
            <pc:docMk/>
            <pc:sldMk cId="2601364274" sldId="289"/>
            <ac:spMk id="3" creationId="{7DF081A2-822A-E87F-28F1-07DE230F6D7F}"/>
          </ac:spMkLst>
        </pc:spChg>
        <pc:spChg chg="mod">
          <ac:chgData name="Gargi Ghosh" userId="618cdd68-5c0e-421d-b176-ee98703dd0d0" providerId="ADAL" clId="{25012248-9CD3-438C-8E6B-171278D6CDC8}" dt="2022-11-25T13:49:05.488" v="653" actId="20577"/>
          <ac:spMkLst>
            <pc:docMk/>
            <pc:sldMk cId="2601364274" sldId="289"/>
            <ac:spMk id="4" creationId="{4A0DB438-595A-4304-5E09-46D38FB37093}"/>
          </ac:spMkLst>
        </pc:spChg>
        <pc:spChg chg="add del mod">
          <ac:chgData name="Gargi Ghosh" userId="618cdd68-5c0e-421d-b176-ee98703dd0d0" providerId="ADAL" clId="{25012248-9CD3-438C-8E6B-171278D6CDC8}" dt="2022-11-25T13:54:25.752" v="658" actId="931"/>
          <ac:spMkLst>
            <pc:docMk/>
            <pc:sldMk cId="2601364274" sldId="289"/>
            <ac:spMk id="8" creationId="{B1CD9290-9D37-7ACB-482A-F875E308AEA3}"/>
          </ac:spMkLst>
        </pc:spChg>
        <pc:spChg chg="add del mod">
          <ac:chgData name="Gargi Ghosh" userId="618cdd68-5c0e-421d-b176-ee98703dd0d0" providerId="ADAL" clId="{25012248-9CD3-438C-8E6B-171278D6CDC8}" dt="2022-11-25T13:55:50.620" v="681" actId="931"/>
          <ac:spMkLst>
            <pc:docMk/>
            <pc:sldMk cId="2601364274" sldId="289"/>
            <ac:spMk id="12" creationId="{18DFD4A3-349D-3EC9-05BA-34E0C1EBEB93}"/>
          </ac:spMkLst>
        </pc:spChg>
        <pc:picChg chg="add del mod">
          <ac:chgData name="Gargi Ghosh" userId="618cdd68-5c0e-421d-b176-ee98703dd0d0" providerId="ADAL" clId="{25012248-9CD3-438C-8E6B-171278D6CDC8}" dt="2022-11-25T13:52:54.972" v="657" actId="478"/>
          <ac:picMkLst>
            <pc:docMk/>
            <pc:sldMk cId="2601364274" sldId="289"/>
            <ac:picMk id="6" creationId="{610B6608-3228-9A85-1AFA-2E2E04E0C9C7}"/>
          </ac:picMkLst>
        </pc:picChg>
        <pc:picChg chg="add del mod ord modCrop">
          <ac:chgData name="Gargi Ghosh" userId="618cdd68-5c0e-421d-b176-ee98703dd0d0" providerId="ADAL" clId="{25012248-9CD3-438C-8E6B-171278D6CDC8}" dt="2022-11-25T13:55:28.973" v="680" actId="478"/>
          <ac:picMkLst>
            <pc:docMk/>
            <pc:sldMk cId="2601364274" sldId="289"/>
            <ac:picMk id="10" creationId="{825C5A38-EA98-2E6B-1F56-6F2C5BBF91D4}"/>
          </ac:picMkLst>
        </pc:picChg>
        <pc:picChg chg="add mod ord">
          <ac:chgData name="Gargi Ghosh" userId="618cdd68-5c0e-421d-b176-ee98703dd0d0" providerId="ADAL" clId="{25012248-9CD3-438C-8E6B-171278D6CDC8}" dt="2022-11-25T13:55:57.169" v="684" actId="167"/>
          <ac:picMkLst>
            <pc:docMk/>
            <pc:sldMk cId="2601364274" sldId="289"/>
            <ac:picMk id="14" creationId="{622F33EF-F286-79D7-0E0D-DD51209BD5BD}"/>
          </ac:picMkLst>
        </pc:picChg>
      </pc:sldChg>
      <pc:sldMasterChg chg="modSldLayout">
        <pc:chgData name="Gargi Ghosh" userId="618cdd68-5c0e-421d-b176-ee98703dd0d0" providerId="ADAL" clId="{25012248-9CD3-438C-8E6B-171278D6CDC8}" dt="2022-11-25T11:52:25.864" v="180" actId="29295"/>
        <pc:sldMasterMkLst>
          <pc:docMk/>
          <pc:sldMasterMk cId="1867618857" sldId="2147483651"/>
        </pc:sldMasterMkLst>
        <pc:sldLayoutChg chg="modSp mod">
          <pc:chgData name="Gargi Ghosh" userId="618cdd68-5c0e-421d-b176-ee98703dd0d0" providerId="ADAL" clId="{25012248-9CD3-438C-8E6B-171278D6CDC8}" dt="2022-11-25T11:51:59.416" v="178" actId="167"/>
          <pc:sldLayoutMkLst>
            <pc:docMk/>
            <pc:sldMasterMk cId="1867618857" sldId="2147483651"/>
            <pc:sldLayoutMk cId="313042061" sldId="2147483655"/>
          </pc:sldLayoutMkLst>
          <pc:picChg chg="mod ord">
            <ac:chgData name="Gargi Ghosh" userId="618cdd68-5c0e-421d-b176-ee98703dd0d0" providerId="ADAL" clId="{25012248-9CD3-438C-8E6B-171278D6CDC8}" dt="2022-11-25T11:51:59.416" v="178" actId="167"/>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25012248-9CD3-438C-8E6B-171278D6CDC8}" dt="2022-11-25T11:52:25.864" v="180" actId="29295"/>
          <pc:sldLayoutMkLst>
            <pc:docMk/>
            <pc:sldMasterMk cId="1867618857" sldId="2147483651"/>
            <pc:sldLayoutMk cId="517167494" sldId="2147483668"/>
          </pc:sldLayoutMkLst>
          <pc:picChg chg="mod">
            <ac:chgData name="Gargi Ghosh" userId="618cdd68-5c0e-421d-b176-ee98703dd0d0" providerId="ADAL" clId="{25012248-9CD3-438C-8E6B-171278D6CDC8}" dt="2022-11-25T11:52:25.864" v="180"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B59C18DA-E823-47FE-9833-0D1337C955AB}"/>
    <pc:docChg chg="modMainMaster">
      <pc:chgData name="Gargi Ghosh" userId="618cdd68-5c0e-421d-b176-ee98703dd0d0" providerId="ADAL" clId="{B59C18DA-E823-47FE-9833-0D1337C955AB}" dt="2022-11-18T06:03:31.456" v="2" actId="14826"/>
      <pc:docMkLst>
        <pc:docMk/>
      </pc:docMkLst>
      <pc:sldMasterChg chg="modSldLayout">
        <pc:chgData name="Gargi Ghosh" userId="618cdd68-5c0e-421d-b176-ee98703dd0d0" providerId="ADAL" clId="{B59C18DA-E823-47FE-9833-0D1337C955AB}" dt="2022-11-18T06:03:31.456" v="2" actId="14826"/>
        <pc:sldMasterMkLst>
          <pc:docMk/>
          <pc:sldMasterMk cId="1867618857" sldId="2147483651"/>
        </pc:sldMasterMkLst>
        <pc:sldLayoutChg chg="modSp">
          <pc:chgData name="Gargi Ghosh" userId="618cdd68-5c0e-421d-b176-ee98703dd0d0" providerId="ADAL" clId="{B59C18DA-E823-47FE-9833-0D1337C955AB}" dt="2022-11-18T06:03:31.456" v="2" actId="14826"/>
          <pc:sldLayoutMkLst>
            <pc:docMk/>
            <pc:sldMasterMk cId="1867618857" sldId="2147483651"/>
            <pc:sldLayoutMk cId="517167494" sldId="2147483668"/>
          </pc:sldLayoutMkLst>
          <pc:picChg chg="mod">
            <ac:chgData name="Gargi Ghosh" userId="618cdd68-5c0e-421d-b176-ee98703dd0d0" providerId="ADAL" clId="{B59C18DA-E823-47FE-9833-0D1337C955AB}" dt="2022-11-18T06:03:31.456" v="2" actId="14826"/>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65245524-F332-4C4C-9B97-C24631B44B8D}"/>
    <pc:docChg chg="undo custSel modSld modMainMaster">
      <pc:chgData name="Gargi Ghosh" userId="618cdd68-5c0e-421d-b176-ee98703dd0d0" providerId="ADAL" clId="{65245524-F332-4C4C-9B97-C24631B44B8D}" dt="2022-11-28T13:23:38.054" v="306" actId="962"/>
      <pc:docMkLst>
        <pc:docMk/>
      </pc:docMkLst>
      <pc:sldChg chg="modSp mod">
        <pc:chgData name="Gargi Ghosh" userId="618cdd68-5c0e-421d-b176-ee98703dd0d0" providerId="ADAL" clId="{65245524-F332-4C4C-9B97-C24631B44B8D}" dt="2022-11-28T12:46:31.683" v="1" actId="20577"/>
        <pc:sldMkLst>
          <pc:docMk/>
          <pc:sldMk cId="2429983986" sldId="256"/>
        </pc:sldMkLst>
        <pc:spChg chg="mod">
          <ac:chgData name="Gargi Ghosh" userId="618cdd68-5c0e-421d-b176-ee98703dd0d0" providerId="ADAL" clId="{65245524-F332-4C4C-9B97-C24631B44B8D}" dt="2022-11-28T12:46:31.683" v="1" actId="20577"/>
          <ac:spMkLst>
            <pc:docMk/>
            <pc:sldMk cId="2429983986" sldId="256"/>
            <ac:spMk id="3" creationId="{C30F3AE9-94FC-47FF-AB51-F2D15AF600B5}"/>
          </ac:spMkLst>
        </pc:spChg>
      </pc:sldChg>
      <pc:sldChg chg="addSp delSp modSp mod">
        <pc:chgData name="Gargi Ghosh" userId="618cdd68-5c0e-421d-b176-ee98703dd0d0" providerId="ADAL" clId="{65245524-F332-4C4C-9B97-C24631B44B8D}" dt="2022-11-28T13:08:10.566" v="165" actId="20577"/>
        <pc:sldMkLst>
          <pc:docMk/>
          <pc:sldMk cId="567747832" sldId="266"/>
        </pc:sldMkLst>
        <pc:spChg chg="add mod">
          <ac:chgData name="Gargi Ghosh" userId="618cdd68-5c0e-421d-b176-ee98703dd0d0" providerId="ADAL" clId="{65245524-F332-4C4C-9B97-C24631B44B8D}" dt="2022-11-28T12:46:41.353" v="4" actId="478"/>
          <ac:spMkLst>
            <pc:docMk/>
            <pc:sldMk cId="567747832" sldId="266"/>
            <ac:spMk id="3" creationId="{5A42D72D-8398-552E-46EB-D3298F72055F}"/>
          </ac:spMkLst>
        </pc:spChg>
        <pc:spChg chg="mod">
          <ac:chgData name="Gargi Ghosh" userId="618cdd68-5c0e-421d-b176-ee98703dd0d0" providerId="ADAL" clId="{65245524-F332-4C4C-9B97-C24631B44B8D}" dt="2022-11-28T13:08:10.566" v="165" actId="20577"/>
          <ac:spMkLst>
            <pc:docMk/>
            <pc:sldMk cId="567747832" sldId="266"/>
            <ac:spMk id="6" creationId="{398F04E9-8F30-759B-4232-F8200AB89227}"/>
          </ac:spMkLst>
        </pc:spChg>
        <pc:picChg chg="del">
          <ac:chgData name="Gargi Ghosh" userId="618cdd68-5c0e-421d-b176-ee98703dd0d0" providerId="ADAL" clId="{65245524-F332-4C4C-9B97-C24631B44B8D}" dt="2022-11-28T12:46:41.353" v="4" actId="478"/>
          <ac:picMkLst>
            <pc:docMk/>
            <pc:sldMk cId="567747832" sldId="266"/>
            <ac:picMk id="8" creationId="{4C1DC316-2BDB-4B2D-1A36-253706B091D6}"/>
          </ac:picMkLst>
        </pc:picChg>
      </pc:sldChg>
      <pc:sldChg chg="addSp delSp modSp mod">
        <pc:chgData name="Gargi Ghosh" userId="618cdd68-5c0e-421d-b176-ee98703dd0d0" providerId="ADAL" clId="{65245524-F332-4C4C-9B97-C24631B44B8D}" dt="2022-11-28T13:08:13.389" v="166" actId="20577"/>
        <pc:sldMkLst>
          <pc:docMk/>
          <pc:sldMk cId="4148010144" sldId="267"/>
        </pc:sldMkLst>
        <pc:spChg chg="mod">
          <ac:chgData name="Gargi Ghosh" userId="618cdd68-5c0e-421d-b176-ee98703dd0d0" providerId="ADAL" clId="{65245524-F332-4C4C-9B97-C24631B44B8D}" dt="2022-11-28T13:08:13.389" v="166" actId="20577"/>
          <ac:spMkLst>
            <pc:docMk/>
            <pc:sldMk cId="4148010144" sldId="267"/>
            <ac:spMk id="3" creationId="{78C2E674-7D25-97EB-82A7-14DC994F3F04}"/>
          </ac:spMkLst>
        </pc:spChg>
        <pc:spChg chg="add mod">
          <ac:chgData name="Gargi Ghosh" userId="618cdd68-5c0e-421d-b176-ee98703dd0d0" providerId="ADAL" clId="{65245524-F332-4C4C-9B97-C24631B44B8D}" dt="2022-11-28T12:46:42.641" v="5" actId="478"/>
          <ac:spMkLst>
            <pc:docMk/>
            <pc:sldMk cId="4148010144" sldId="267"/>
            <ac:spMk id="5" creationId="{56322075-8008-711C-C092-F7F9D443D6D1}"/>
          </ac:spMkLst>
        </pc:spChg>
        <pc:picChg chg="del">
          <ac:chgData name="Gargi Ghosh" userId="618cdd68-5c0e-421d-b176-ee98703dd0d0" providerId="ADAL" clId="{65245524-F332-4C4C-9B97-C24631B44B8D}" dt="2022-11-28T12:46:42.641" v="5" actId="478"/>
          <ac:picMkLst>
            <pc:docMk/>
            <pc:sldMk cId="4148010144" sldId="267"/>
            <ac:picMk id="7" creationId="{CE828C65-ECC3-FB59-11FF-C50AA0C058B1}"/>
          </ac:picMkLst>
        </pc:picChg>
      </pc:sldChg>
      <pc:sldChg chg="addSp delSp modSp mod">
        <pc:chgData name="Gargi Ghosh" userId="618cdd68-5c0e-421d-b176-ee98703dd0d0" providerId="ADAL" clId="{65245524-F332-4C4C-9B97-C24631B44B8D}" dt="2022-11-28T13:08:30.298" v="168" actId="5793"/>
        <pc:sldMkLst>
          <pc:docMk/>
          <pc:sldMk cId="2332060171" sldId="270"/>
        </pc:sldMkLst>
        <pc:spChg chg="mod">
          <ac:chgData name="Gargi Ghosh" userId="618cdd68-5c0e-421d-b176-ee98703dd0d0" providerId="ADAL" clId="{65245524-F332-4C4C-9B97-C24631B44B8D}" dt="2022-11-28T13:08:30.298" v="168" actId="5793"/>
          <ac:spMkLst>
            <pc:docMk/>
            <pc:sldMk cId="2332060171" sldId="270"/>
            <ac:spMk id="3" creationId="{842CE09E-1CD1-2263-81CE-11820D3D9782}"/>
          </ac:spMkLst>
        </pc:spChg>
        <pc:spChg chg="add mod">
          <ac:chgData name="Gargi Ghosh" userId="618cdd68-5c0e-421d-b176-ee98703dd0d0" providerId="ADAL" clId="{65245524-F332-4C4C-9B97-C24631B44B8D}" dt="2022-11-28T12:46:44.194" v="6" actId="478"/>
          <ac:spMkLst>
            <pc:docMk/>
            <pc:sldMk cId="2332060171" sldId="270"/>
            <ac:spMk id="5" creationId="{6ACEED07-0A5B-BC56-73ED-38CA9AB33AE3}"/>
          </ac:spMkLst>
        </pc:spChg>
        <pc:picChg chg="del">
          <ac:chgData name="Gargi Ghosh" userId="618cdd68-5c0e-421d-b176-ee98703dd0d0" providerId="ADAL" clId="{65245524-F332-4C4C-9B97-C24631B44B8D}" dt="2022-11-28T12:46:44.194" v="6" actId="478"/>
          <ac:picMkLst>
            <pc:docMk/>
            <pc:sldMk cId="2332060171" sldId="270"/>
            <ac:picMk id="7" creationId="{4B8D8AEC-A0F8-6089-7EA5-291986F5246A}"/>
          </ac:picMkLst>
        </pc:picChg>
      </pc:sldChg>
      <pc:sldChg chg="addSp delSp modSp mod">
        <pc:chgData name="Gargi Ghosh" userId="618cdd68-5c0e-421d-b176-ee98703dd0d0" providerId="ADAL" clId="{65245524-F332-4C4C-9B97-C24631B44B8D}" dt="2022-11-28T13:23:38.054" v="306" actId="962"/>
        <pc:sldMkLst>
          <pc:docMk/>
          <pc:sldMk cId="1441642399" sldId="274"/>
        </pc:sldMkLst>
        <pc:spChg chg="mod">
          <ac:chgData name="Gargi Ghosh" userId="618cdd68-5c0e-421d-b176-ee98703dd0d0" providerId="ADAL" clId="{65245524-F332-4C4C-9B97-C24631B44B8D}" dt="2022-11-28T13:21:51.866" v="302"/>
          <ac:spMkLst>
            <pc:docMk/>
            <pc:sldMk cId="1441642399" sldId="274"/>
            <ac:spMk id="3" creationId="{3BDC59C0-5868-4378-244B-147809AED1C3}"/>
          </ac:spMkLst>
        </pc:spChg>
        <pc:spChg chg="add del mod">
          <ac:chgData name="Gargi Ghosh" userId="618cdd68-5c0e-421d-b176-ee98703dd0d0" providerId="ADAL" clId="{65245524-F332-4C4C-9B97-C24631B44B8D}" dt="2022-11-28T13:23:35.960" v="303" actId="931"/>
          <ac:spMkLst>
            <pc:docMk/>
            <pc:sldMk cId="1441642399" sldId="274"/>
            <ac:spMk id="5" creationId="{893B10E2-0334-6CCA-5E24-EEB21785831B}"/>
          </ac:spMkLst>
        </pc:spChg>
        <pc:picChg chg="add mod ord">
          <ac:chgData name="Gargi Ghosh" userId="618cdd68-5c0e-421d-b176-ee98703dd0d0" providerId="ADAL" clId="{65245524-F332-4C4C-9B97-C24631B44B8D}" dt="2022-11-28T13:23:38.054" v="306" actId="962"/>
          <ac:picMkLst>
            <pc:docMk/>
            <pc:sldMk cId="1441642399" sldId="274"/>
            <ac:picMk id="7" creationId="{B242D5FF-79D3-6223-77AF-5313E78228D1}"/>
          </ac:picMkLst>
        </pc:picChg>
        <pc:picChg chg="del">
          <ac:chgData name="Gargi Ghosh" userId="618cdd68-5c0e-421d-b176-ee98703dd0d0" providerId="ADAL" clId="{65245524-F332-4C4C-9B97-C24631B44B8D}" dt="2022-11-28T12:46:39.851" v="3" actId="478"/>
          <ac:picMkLst>
            <pc:docMk/>
            <pc:sldMk cId="1441642399" sldId="274"/>
            <ac:picMk id="8" creationId="{FF99931C-0907-5A4E-380A-5C54386CFBFE}"/>
          </ac:picMkLst>
        </pc:picChg>
      </pc:sldChg>
      <pc:sldChg chg="addSp delSp modSp mod">
        <pc:chgData name="Gargi Ghosh" userId="618cdd68-5c0e-421d-b176-ee98703dd0d0" providerId="ADAL" clId="{65245524-F332-4C4C-9B97-C24631B44B8D}" dt="2022-11-28T13:21:28.756" v="301" actId="18131"/>
        <pc:sldMkLst>
          <pc:docMk/>
          <pc:sldMk cId="4087294347" sldId="280"/>
        </pc:sldMkLst>
        <pc:spChg chg="mod">
          <ac:chgData name="Gargi Ghosh" userId="618cdd68-5c0e-421d-b176-ee98703dd0d0" providerId="ADAL" clId="{65245524-F332-4C4C-9B97-C24631B44B8D}" dt="2022-11-28T13:15:07.901" v="174"/>
          <ac:spMkLst>
            <pc:docMk/>
            <pc:sldMk cId="4087294347" sldId="280"/>
            <ac:spMk id="3" creationId="{96E35FC0-4D62-2ED1-9870-34B1C19FC403}"/>
          </ac:spMkLst>
        </pc:spChg>
        <pc:spChg chg="add del mod">
          <ac:chgData name="Gargi Ghosh" userId="618cdd68-5c0e-421d-b176-ee98703dd0d0" providerId="ADAL" clId="{65245524-F332-4C4C-9B97-C24631B44B8D}" dt="2022-11-28T13:20:57.873" v="175" actId="931"/>
          <ac:spMkLst>
            <pc:docMk/>
            <pc:sldMk cId="4087294347" sldId="280"/>
            <ac:spMk id="5" creationId="{597FA3A2-6748-496D-0740-BC6053344514}"/>
          </ac:spMkLst>
        </pc:spChg>
        <pc:picChg chg="add mod ord modCrop">
          <ac:chgData name="Gargi Ghosh" userId="618cdd68-5c0e-421d-b176-ee98703dd0d0" providerId="ADAL" clId="{65245524-F332-4C4C-9B97-C24631B44B8D}" dt="2022-11-28T13:21:28.756" v="301" actId="18131"/>
          <ac:picMkLst>
            <pc:docMk/>
            <pc:sldMk cId="4087294347" sldId="280"/>
            <ac:picMk id="7" creationId="{926A7B1B-1E0B-0BB0-DC9F-2332FAFD2096}"/>
          </ac:picMkLst>
        </pc:picChg>
        <pc:picChg chg="del">
          <ac:chgData name="Gargi Ghosh" userId="618cdd68-5c0e-421d-b176-ee98703dd0d0" providerId="ADAL" clId="{65245524-F332-4C4C-9B97-C24631B44B8D}" dt="2022-11-28T12:46:37.832" v="2" actId="478"/>
          <ac:picMkLst>
            <pc:docMk/>
            <pc:sldMk cId="4087294347" sldId="280"/>
            <ac:picMk id="8" creationId="{5C23D68B-8C76-895B-4A40-543619F51EC6}"/>
          </ac:picMkLst>
        </pc:picChg>
      </pc:sldChg>
      <pc:sldChg chg="addSp delSp modSp mod">
        <pc:chgData name="Gargi Ghosh" userId="618cdd68-5c0e-421d-b176-ee98703dd0d0" providerId="ADAL" clId="{65245524-F332-4C4C-9B97-C24631B44B8D}" dt="2022-11-28T13:08:36.463" v="170" actId="5793"/>
        <pc:sldMkLst>
          <pc:docMk/>
          <pc:sldMk cId="1465773121" sldId="281"/>
        </pc:sldMkLst>
        <pc:spChg chg="mod">
          <ac:chgData name="Gargi Ghosh" userId="618cdd68-5c0e-421d-b176-ee98703dd0d0" providerId="ADAL" clId="{65245524-F332-4C4C-9B97-C24631B44B8D}" dt="2022-11-28T13:08:36.463" v="170" actId="5793"/>
          <ac:spMkLst>
            <pc:docMk/>
            <pc:sldMk cId="1465773121" sldId="281"/>
            <ac:spMk id="3" creationId="{D1AD5699-EE78-5288-D6D6-A97C8D7BE4C8}"/>
          </ac:spMkLst>
        </pc:spChg>
        <pc:spChg chg="add mod">
          <ac:chgData name="Gargi Ghosh" userId="618cdd68-5c0e-421d-b176-ee98703dd0d0" providerId="ADAL" clId="{65245524-F332-4C4C-9B97-C24631B44B8D}" dt="2022-11-28T12:46:45.526" v="7" actId="478"/>
          <ac:spMkLst>
            <pc:docMk/>
            <pc:sldMk cId="1465773121" sldId="281"/>
            <ac:spMk id="5" creationId="{E03F6616-69DF-764B-23B7-46B905DEEBFC}"/>
          </ac:spMkLst>
        </pc:spChg>
        <pc:picChg chg="del">
          <ac:chgData name="Gargi Ghosh" userId="618cdd68-5c0e-421d-b176-ee98703dd0d0" providerId="ADAL" clId="{65245524-F332-4C4C-9B97-C24631B44B8D}" dt="2022-11-28T12:46:45.526" v="7" actId="478"/>
          <ac:picMkLst>
            <pc:docMk/>
            <pc:sldMk cId="1465773121" sldId="281"/>
            <ac:picMk id="12" creationId="{2AECD0EE-E0D6-55A8-658A-0DE16AD66089}"/>
          </ac:picMkLst>
        </pc:picChg>
      </pc:sldChg>
      <pc:sldChg chg="addSp delSp modSp mod">
        <pc:chgData name="Gargi Ghosh" userId="618cdd68-5c0e-421d-b176-ee98703dd0d0" providerId="ADAL" clId="{65245524-F332-4C4C-9B97-C24631B44B8D}" dt="2022-11-28T13:08:42.183" v="172" actId="5793"/>
        <pc:sldMkLst>
          <pc:docMk/>
          <pc:sldMk cId="646940039" sldId="282"/>
        </pc:sldMkLst>
        <pc:spChg chg="mod">
          <ac:chgData name="Gargi Ghosh" userId="618cdd68-5c0e-421d-b176-ee98703dd0d0" providerId="ADAL" clId="{65245524-F332-4C4C-9B97-C24631B44B8D}" dt="2022-11-28T13:08:42.183" v="172" actId="5793"/>
          <ac:spMkLst>
            <pc:docMk/>
            <pc:sldMk cId="646940039" sldId="282"/>
            <ac:spMk id="3" creationId="{B560AC29-C46D-9F8E-B708-0421F808F1EF}"/>
          </ac:spMkLst>
        </pc:spChg>
        <pc:spChg chg="add mod">
          <ac:chgData name="Gargi Ghosh" userId="618cdd68-5c0e-421d-b176-ee98703dd0d0" providerId="ADAL" clId="{65245524-F332-4C4C-9B97-C24631B44B8D}" dt="2022-11-28T12:46:47.543" v="8" actId="478"/>
          <ac:spMkLst>
            <pc:docMk/>
            <pc:sldMk cId="646940039" sldId="282"/>
            <ac:spMk id="5" creationId="{CCBE9490-9450-D27D-076A-709F7782CC67}"/>
          </ac:spMkLst>
        </pc:spChg>
        <pc:picChg chg="del">
          <ac:chgData name="Gargi Ghosh" userId="618cdd68-5c0e-421d-b176-ee98703dd0d0" providerId="ADAL" clId="{65245524-F332-4C4C-9B97-C24631B44B8D}" dt="2022-11-28T12:46:47.543" v="8" actId="478"/>
          <ac:picMkLst>
            <pc:docMk/>
            <pc:sldMk cId="646940039" sldId="282"/>
            <ac:picMk id="8" creationId="{8CDC87FA-2599-58DE-9B67-ED10B9F47FB9}"/>
          </ac:picMkLst>
        </pc:picChg>
      </pc:sldChg>
      <pc:sldChg chg="addSp delSp modSp mod">
        <pc:chgData name="Gargi Ghosh" userId="618cdd68-5c0e-421d-b176-ee98703dd0d0" providerId="ADAL" clId="{65245524-F332-4C4C-9B97-C24631B44B8D}" dt="2022-11-28T13:08:47.942" v="173" actId="20577"/>
        <pc:sldMkLst>
          <pc:docMk/>
          <pc:sldMk cId="3591575432" sldId="283"/>
        </pc:sldMkLst>
        <pc:spChg chg="mod">
          <ac:chgData name="Gargi Ghosh" userId="618cdd68-5c0e-421d-b176-ee98703dd0d0" providerId="ADAL" clId="{65245524-F332-4C4C-9B97-C24631B44B8D}" dt="2022-11-28T13:08:47.942" v="173" actId="20577"/>
          <ac:spMkLst>
            <pc:docMk/>
            <pc:sldMk cId="3591575432" sldId="283"/>
            <ac:spMk id="3" creationId="{72694941-98A0-B384-F615-1F3FD0049BDB}"/>
          </ac:spMkLst>
        </pc:spChg>
        <pc:spChg chg="add mod">
          <ac:chgData name="Gargi Ghosh" userId="618cdd68-5c0e-421d-b176-ee98703dd0d0" providerId="ADAL" clId="{65245524-F332-4C4C-9B97-C24631B44B8D}" dt="2022-11-28T12:46:49.618" v="9" actId="478"/>
          <ac:spMkLst>
            <pc:docMk/>
            <pc:sldMk cId="3591575432" sldId="283"/>
            <ac:spMk id="5" creationId="{464B4078-D0D4-DDE0-5639-70F05A603FBE}"/>
          </ac:spMkLst>
        </pc:spChg>
        <pc:picChg chg="del">
          <ac:chgData name="Gargi Ghosh" userId="618cdd68-5c0e-421d-b176-ee98703dd0d0" providerId="ADAL" clId="{65245524-F332-4C4C-9B97-C24631B44B8D}" dt="2022-11-28T12:46:49.618" v="9" actId="478"/>
          <ac:picMkLst>
            <pc:docMk/>
            <pc:sldMk cId="3591575432" sldId="283"/>
            <ac:picMk id="7" creationId="{4136B6FD-CC55-FFDF-719B-C84E60392F8D}"/>
          </ac:picMkLst>
        </pc:picChg>
      </pc:sldChg>
      <pc:sldMasterChg chg="modSldLayout">
        <pc:chgData name="Gargi Ghosh" userId="618cdd68-5c0e-421d-b176-ee98703dd0d0" providerId="ADAL" clId="{65245524-F332-4C4C-9B97-C24631B44B8D}" dt="2022-11-28T13:01:02.509" v="162" actId="29295"/>
        <pc:sldMasterMkLst>
          <pc:docMk/>
          <pc:sldMasterMk cId="1867618857" sldId="2147483651"/>
        </pc:sldMasterMkLst>
        <pc:sldLayoutChg chg="addSp delSp modSp mod">
          <pc:chgData name="Gargi Ghosh" userId="618cdd68-5c0e-421d-b176-ee98703dd0d0" providerId="ADAL" clId="{65245524-F332-4C4C-9B97-C24631B44B8D}" dt="2022-11-28T12:59:04.315" v="135" actId="18131"/>
          <pc:sldLayoutMkLst>
            <pc:docMk/>
            <pc:sldMasterMk cId="1867618857" sldId="2147483651"/>
            <pc:sldLayoutMk cId="313042061" sldId="2147483655"/>
          </pc:sldLayoutMkLst>
          <pc:picChg chg="add del mod modCrop">
            <ac:chgData name="Gargi Ghosh" userId="618cdd68-5c0e-421d-b176-ee98703dd0d0" providerId="ADAL" clId="{65245524-F332-4C4C-9B97-C24631B44B8D}" dt="2022-11-28T12:59:04.315" v="135" actId="18131"/>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65245524-F332-4C4C-9B97-C24631B44B8D}" dt="2022-11-28T13:01:02.509" v="162" actId="29295"/>
          <pc:sldLayoutMkLst>
            <pc:docMk/>
            <pc:sldMasterMk cId="1867618857" sldId="2147483651"/>
            <pc:sldLayoutMk cId="517167494" sldId="2147483668"/>
          </pc:sldLayoutMkLst>
          <pc:picChg chg="mod modCrop">
            <ac:chgData name="Gargi Ghosh" userId="618cdd68-5c0e-421d-b176-ee98703dd0d0" providerId="ADAL" clId="{65245524-F332-4C4C-9B97-C24631B44B8D}" dt="2022-11-28T13:01:02.509" v="162" actId="29295"/>
            <ac:picMkLst>
              <pc:docMk/>
              <pc:sldMasterMk cId="1867618857" sldId="2147483651"/>
              <pc:sldLayoutMk cId="517167494" sldId="2147483668"/>
              <ac:picMk id="11" creationId="{9964F19A-7DD2-467B-8D03-3CD7BECF9CCD}"/>
            </ac:picMkLst>
          </pc:picChg>
        </pc:sldLayoutChg>
      </pc:sldMasterChg>
    </pc:docChg>
  </pc:docChgLst>
  <pc:docChgLst>
    <pc:chgData name="Gargi Ghosh" userId="618cdd68-5c0e-421d-b176-ee98703dd0d0" providerId="ADAL" clId="{DDAF5EF4-6093-45D1-8AF5-5E83A1DD1275}"/>
    <pc:docChg chg="custSel modSld modMainMaster">
      <pc:chgData name="Gargi Ghosh" userId="618cdd68-5c0e-421d-b176-ee98703dd0d0" providerId="ADAL" clId="{DDAF5EF4-6093-45D1-8AF5-5E83A1DD1275}" dt="2022-11-28T12:12:11.236" v="327" actId="962"/>
      <pc:docMkLst>
        <pc:docMk/>
      </pc:docMkLst>
      <pc:sldChg chg="modSp mod">
        <pc:chgData name="Gargi Ghosh" userId="618cdd68-5c0e-421d-b176-ee98703dd0d0" providerId="ADAL" clId="{DDAF5EF4-6093-45D1-8AF5-5E83A1DD1275}" dt="2022-11-28T10:40:29.353" v="1" actId="20577"/>
        <pc:sldMkLst>
          <pc:docMk/>
          <pc:sldMk cId="2429983986" sldId="256"/>
        </pc:sldMkLst>
        <pc:spChg chg="mod">
          <ac:chgData name="Gargi Ghosh" userId="618cdd68-5c0e-421d-b176-ee98703dd0d0" providerId="ADAL" clId="{DDAF5EF4-6093-45D1-8AF5-5E83A1DD1275}" dt="2022-11-28T10:40:29.353" v="1" actId="20577"/>
          <ac:spMkLst>
            <pc:docMk/>
            <pc:sldMk cId="2429983986" sldId="256"/>
            <ac:spMk id="3" creationId="{C30F3AE9-94FC-47FF-AB51-F2D15AF600B5}"/>
          </ac:spMkLst>
        </pc:spChg>
      </pc:sldChg>
      <pc:sldChg chg="addSp delSp modSp mod">
        <pc:chgData name="Gargi Ghosh" userId="618cdd68-5c0e-421d-b176-ee98703dd0d0" providerId="ADAL" clId="{DDAF5EF4-6093-45D1-8AF5-5E83A1DD1275}" dt="2022-11-28T11:23:31.044" v="201" actId="18131"/>
        <pc:sldMkLst>
          <pc:docMk/>
          <pc:sldMk cId="567747832" sldId="266"/>
        </pc:sldMkLst>
        <pc:spChg chg="add del mod">
          <ac:chgData name="Gargi Ghosh" userId="618cdd68-5c0e-421d-b176-ee98703dd0d0" providerId="ADAL" clId="{DDAF5EF4-6093-45D1-8AF5-5E83A1DD1275}" dt="2022-11-28T11:23:10.944" v="155" actId="931"/>
          <ac:spMkLst>
            <pc:docMk/>
            <pc:sldMk cId="567747832" sldId="266"/>
            <ac:spMk id="3" creationId="{CE0C30EE-5AF7-A8F7-66BB-61027D1D9745}"/>
          </ac:spMkLst>
        </pc:spChg>
        <pc:spChg chg="mod">
          <ac:chgData name="Gargi Ghosh" userId="618cdd68-5c0e-421d-b176-ee98703dd0d0" providerId="ADAL" clId="{DDAF5EF4-6093-45D1-8AF5-5E83A1DD1275}" dt="2022-11-28T11:13:49.019" v="141"/>
          <ac:spMkLst>
            <pc:docMk/>
            <pc:sldMk cId="567747832" sldId="266"/>
            <ac:spMk id="6" creationId="{398F04E9-8F30-759B-4232-F8200AB89227}"/>
          </ac:spMkLst>
        </pc:spChg>
        <pc:spChg chg="mod">
          <ac:chgData name="Gargi Ghosh" userId="618cdd68-5c0e-421d-b176-ee98703dd0d0" providerId="ADAL" clId="{DDAF5EF4-6093-45D1-8AF5-5E83A1DD1275}" dt="2022-11-28T10:52:04.833" v="126"/>
          <ac:spMkLst>
            <pc:docMk/>
            <pc:sldMk cId="567747832" sldId="266"/>
            <ac:spMk id="7" creationId="{AE0CC5EC-9667-2424-899C-2502F3E7AE00}"/>
          </ac:spMkLst>
        </pc:spChg>
        <pc:picChg chg="del">
          <ac:chgData name="Gargi Ghosh" userId="618cdd68-5c0e-421d-b176-ee98703dd0d0" providerId="ADAL" clId="{DDAF5EF4-6093-45D1-8AF5-5E83A1DD1275}" dt="2022-11-28T10:45:04.255" v="103" actId="478"/>
          <ac:picMkLst>
            <pc:docMk/>
            <pc:sldMk cId="567747832" sldId="266"/>
            <ac:picMk id="5" creationId="{FCE86C96-C1AD-E763-4230-81A18228AB90}"/>
          </ac:picMkLst>
        </pc:picChg>
        <pc:picChg chg="add mod ord modCrop">
          <ac:chgData name="Gargi Ghosh" userId="618cdd68-5c0e-421d-b176-ee98703dd0d0" providerId="ADAL" clId="{DDAF5EF4-6093-45D1-8AF5-5E83A1DD1275}" dt="2022-11-28T11:23:31.044" v="201" actId="18131"/>
          <ac:picMkLst>
            <pc:docMk/>
            <pc:sldMk cId="567747832" sldId="266"/>
            <ac:picMk id="8" creationId="{4C1DC316-2BDB-4B2D-1A36-253706B091D6}"/>
          </ac:picMkLst>
        </pc:picChg>
      </pc:sldChg>
      <pc:sldChg chg="addSp delSp modSp mod">
        <pc:chgData name="Gargi Ghosh" userId="618cdd68-5c0e-421d-b176-ee98703dd0d0" providerId="ADAL" clId="{DDAF5EF4-6093-45D1-8AF5-5E83A1DD1275}" dt="2022-11-28T11:35:08.454" v="217" actId="167"/>
        <pc:sldMkLst>
          <pc:docMk/>
          <pc:sldMk cId="4148010144" sldId="267"/>
        </pc:sldMkLst>
        <pc:spChg chg="mod">
          <ac:chgData name="Gargi Ghosh" userId="618cdd68-5c0e-421d-b176-ee98703dd0d0" providerId="ADAL" clId="{DDAF5EF4-6093-45D1-8AF5-5E83A1DD1275}" dt="2022-11-28T11:26:20.188" v="208" actId="12"/>
          <ac:spMkLst>
            <pc:docMk/>
            <pc:sldMk cId="4148010144" sldId="267"/>
            <ac:spMk id="3" creationId="{78C2E674-7D25-97EB-82A7-14DC994F3F04}"/>
          </ac:spMkLst>
        </pc:spChg>
        <pc:spChg chg="mod">
          <ac:chgData name="Gargi Ghosh" userId="618cdd68-5c0e-421d-b176-ee98703dd0d0" providerId="ADAL" clId="{DDAF5EF4-6093-45D1-8AF5-5E83A1DD1275}" dt="2022-11-28T10:52:08.553" v="127"/>
          <ac:spMkLst>
            <pc:docMk/>
            <pc:sldMk cId="4148010144" sldId="267"/>
            <ac:spMk id="4" creationId="{948FA0CE-3498-5B3C-EC1E-22D65648E408}"/>
          </ac:spMkLst>
        </pc:spChg>
        <pc:spChg chg="add del mod">
          <ac:chgData name="Gargi Ghosh" userId="618cdd68-5c0e-421d-b176-ee98703dd0d0" providerId="ADAL" clId="{DDAF5EF4-6093-45D1-8AF5-5E83A1DD1275}" dt="2022-11-28T11:35:00.977" v="214" actId="931"/>
          <ac:spMkLst>
            <pc:docMk/>
            <pc:sldMk cId="4148010144" sldId="267"/>
            <ac:spMk id="5" creationId="{46B1FFE4-EA05-2F8A-3127-D33F93A8BFB6}"/>
          </ac:spMkLst>
        </pc:spChg>
        <pc:picChg chg="add mod ord">
          <ac:chgData name="Gargi Ghosh" userId="618cdd68-5c0e-421d-b176-ee98703dd0d0" providerId="ADAL" clId="{DDAF5EF4-6093-45D1-8AF5-5E83A1DD1275}" dt="2022-11-28T11:35:08.454" v="217" actId="167"/>
          <ac:picMkLst>
            <pc:docMk/>
            <pc:sldMk cId="4148010144" sldId="267"/>
            <ac:picMk id="7" creationId="{CE828C65-ECC3-FB59-11FF-C50AA0C058B1}"/>
          </ac:picMkLst>
        </pc:picChg>
        <pc:picChg chg="del">
          <ac:chgData name="Gargi Ghosh" userId="618cdd68-5c0e-421d-b176-ee98703dd0d0" providerId="ADAL" clId="{DDAF5EF4-6093-45D1-8AF5-5E83A1DD1275}" dt="2022-11-28T10:45:05.545" v="104" actId="478"/>
          <ac:picMkLst>
            <pc:docMk/>
            <pc:sldMk cId="4148010144" sldId="267"/>
            <ac:picMk id="8" creationId="{965501DB-565C-F4F2-19B2-3637A3D3E599}"/>
          </ac:picMkLst>
        </pc:picChg>
      </pc:sldChg>
      <pc:sldChg chg="addSp delSp modSp mod">
        <pc:chgData name="Gargi Ghosh" userId="618cdd68-5c0e-421d-b176-ee98703dd0d0" providerId="ADAL" clId="{DDAF5EF4-6093-45D1-8AF5-5E83A1DD1275}" dt="2022-11-28T11:40:14.605" v="221" actId="167"/>
        <pc:sldMkLst>
          <pc:docMk/>
          <pc:sldMk cId="2332060171" sldId="270"/>
        </pc:sldMkLst>
        <pc:spChg chg="mod">
          <ac:chgData name="Gargi Ghosh" userId="618cdd68-5c0e-421d-b176-ee98703dd0d0" providerId="ADAL" clId="{DDAF5EF4-6093-45D1-8AF5-5E83A1DD1275}" dt="2022-11-28T11:27:03.545" v="213" actId="11"/>
          <ac:spMkLst>
            <pc:docMk/>
            <pc:sldMk cId="2332060171" sldId="270"/>
            <ac:spMk id="3" creationId="{842CE09E-1CD1-2263-81CE-11820D3D9782}"/>
          </ac:spMkLst>
        </pc:spChg>
        <pc:spChg chg="mod">
          <ac:chgData name="Gargi Ghosh" userId="618cdd68-5c0e-421d-b176-ee98703dd0d0" providerId="ADAL" clId="{DDAF5EF4-6093-45D1-8AF5-5E83A1DD1275}" dt="2022-11-28T10:52:12.350" v="128"/>
          <ac:spMkLst>
            <pc:docMk/>
            <pc:sldMk cId="2332060171" sldId="270"/>
            <ac:spMk id="4" creationId="{887F9B29-2CF1-948D-0558-CCB105975E1B}"/>
          </ac:spMkLst>
        </pc:spChg>
        <pc:spChg chg="add del mod">
          <ac:chgData name="Gargi Ghosh" userId="618cdd68-5c0e-421d-b176-ee98703dd0d0" providerId="ADAL" clId="{DDAF5EF4-6093-45D1-8AF5-5E83A1DD1275}" dt="2022-11-28T11:40:11.860" v="218" actId="931"/>
          <ac:spMkLst>
            <pc:docMk/>
            <pc:sldMk cId="2332060171" sldId="270"/>
            <ac:spMk id="5" creationId="{5CB18D82-6F1F-D507-4208-8E13FC8DBB5D}"/>
          </ac:spMkLst>
        </pc:spChg>
        <pc:picChg chg="add mod ord">
          <ac:chgData name="Gargi Ghosh" userId="618cdd68-5c0e-421d-b176-ee98703dd0d0" providerId="ADAL" clId="{DDAF5EF4-6093-45D1-8AF5-5E83A1DD1275}" dt="2022-11-28T11:40:14.605" v="221" actId="167"/>
          <ac:picMkLst>
            <pc:docMk/>
            <pc:sldMk cId="2332060171" sldId="270"/>
            <ac:picMk id="7" creationId="{4B8D8AEC-A0F8-6089-7EA5-291986F5246A}"/>
          </ac:picMkLst>
        </pc:picChg>
        <pc:picChg chg="del">
          <ac:chgData name="Gargi Ghosh" userId="618cdd68-5c0e-421d-b176-ee98703dd0d0" providerId="ADAL" clId="{DDAF5EF4-6093-45D1-8AF5-5E83A1DD1275}" dt="2022-11-28T10:45:07.097" v="105" actId="478"/>
          <ac:picMkLst>
            <pc:docMk/>
            <pc:sldMk cId="2332060171" sldId="270"/>
            <ac:picMk id="8" creationId="{D5BDF198-F4DF-32E5-E8B5-77B652749B7A}"/>
          </ac:picMkLst>
        </pc:picChg>
      </pc:sldChg>
      <pc:sldChg chg="addSp delSp modSp mod">
        <pc:chgData name="Gargi Ghosh" userId="618cdd68-5c0e-421d-b176-ee98703dd0d0" providerId="ADAL" clId="{DDAF5EF4-6093-45D1-8AF5-5E83A1DD1275}" dt="2022-11-28T11:16:54.374" v="154" actId="18131"/>
        <pc:sldMkLst>
          <pc:docMk/>
          <pc:sldMk cId="1441642399" sldId="274"/>
        </pc:sldMkLst>
        <pc:spChg chg="mod">
          <ac:chgData name="Gargi Ghosh" userId="618cdd68-5c0e-421d-b176-ee98703dd0d0" providerId="ADAL" clId="{DDAF5EF4-6093-45D1-8AF5-5E83A1DD1275}" dt="2022-11-28T11:13:39.034" v="140"/>
          <ac:spMkLst>
            <pc:docMk/>
            <pc:sldMk cId="1441642399" sldId="274"/>
            <ac:spMk id="3" creationId="{3BDC59C0-5868-4378-244B-147809AED1C3}"/>
          </ac:spMkLst>
        </pc:spChg>
        <pc:spChg chg="mod">
          <ac:chgData name="Gargi Ghosh" userId="618cdd68-5c0e-421d-b176-ee98703dd0d0" providerId="ADAL" clId="{DDAF5EF4-6093-45D1-8AF5-5E83A1DD1275}" dt="2022-11-28T10:51:59.666" v="125"/>
          <ac:spMkLst>
            <pc:docMk/>
            <pc:sldMk cId="1441642399" sldId="274"/>
            <ac:spMk id="4" creationId="{429AFA4F-E116-E904-DF86-D0B12876A697}"/>
          </ac:spMkLst>
        </pc:spChg>
        <pc:spChg chg="add del mod">
          <ac:chgData name="Gargi Ghosh" userId="618cdd68-5c0e-421d-b176-ee98703dd0d0" providerId="ADAL" clId="{DDAF5EF4-6093-45D1-8AF5-5E83A1DD1275}" dt="2022-11-28T11:16:38.034" v="142" actId="931"/>
          <ac:spMkLst>
            <pc:docMk/>
            <pc:sldMk cId="1441642399" sldId="274"/>
            <ac:spMk id="5" creationId="{521CD0D2-1B61-E092-6CBA-57CB08A9FD09}"/>
          </ac:spMkLst>
        </pc:spChg>
        <pc:picChg chg="del">
          <ac:chgData name="Gargi Ghosh" userId="618cdd68-5c0e-421d-b176-ee98703dd0d0" providerId="ADAL" clId="{DDAF5EF4-6093-45D1-8AF5-5E83A1DD1275}" dt="2022-11-28T10:45:01.099" v="102" actId="478"/>
          <ac:picMkLst>
            <pc:docMk/>
            <pc:sldMk cId="1441642399" sldId="274"/>
            <ac:picMk id="7" creationId="{FBBF201E-47AA-C914-B170-400361983171}"/>
          </ac:picMkLst>
        </pc:picChg>
        <pc:picChg chg="add mod ord modCrop">
          <ac:chgData name="Gargi Ghosh" userId="618cdd68-5c0e-421d-b176-ee98703dd0d0" providerId="ADAL" clId="{DDAF5EF4-6093-45D1-8AF5-5E83A1DD1275}" dt="2022-11-28T11:16:54.374" v="154" actId="18131"/>
          <ac:picMkLst>
            <pc:docMk/>
            <pc:sldMk cId="1441642399" sldId="274"/>
            <ac:picMk id="8" creationId="{FF99931C-0907-5A4E-380A-5C54386CFBFE}"/>
          </ac:picMkLst>
        </pc:picChg>
      </pc:sldChg>
      <pc:sldChg chg="addSp delSp modSp mod">
        <pc:chgData name="Gargi Ghosh" userId="618cdd68-5c0e-421d-b176-ee98703dd0d0" providerId="ADAL" clId="{DDAF5EF4-6093-45D1-8AF5-5E83A1DD1275}" dt="2022-11-28T11:11:49.044" v="138" actId="962"/>
        <pc:sldMkLst>
          <pc:docMk/>
          <pc:sldMk cId="4087294347" sldId="280"/>
        </pc:sldMkLst>
        <pc:spChg chg="mod">
          <ac:chgData name="Gargi Ghosh" userId="618cdd68-5c0e-421d-b176-ee98703dd0d0" providerId="ADAL" clId="{DDAF5EF4-6093-45D1-8AF5-5E83A1DD1275}" dt="2022-11-28T11:10:16.076" v="134"/>
          <ac:spMkLst>
            <pc:docMk/>
            <pc:sldMk cId="4087294347" sldId="280"/>
            <ac:spMk id="3" creationId="{96E35FC0-4D62-2ED1-9870-34B1C19FC403}"/>
          </ac:spMkLst>
        </pc:spChg>
        <pc:spChg chg="mod">
          <ac:chgData name="Gargi Ghosh" userId="618cdd68-5c0e-421d-b176-ee98703dd0d0" providerId="ADAL" clId="{DDAF5EF4-6093-45D1-8AF5-5E83A1DD1275}" dt="2022-11-28T11:08:50.852" v="133" actId="113"/>
          <ac:spMkLst>
            <pc:docMk/>
            <pc:sldMk cId="4087294347" sldId="280"/>
            <ac:spMk id="4" creationId="{A583031E-9E78-9FF4-C894-AEE236CE3FDE}"/>
          </ac:spMkLst>
        </pc:spChg>
        <pc:spChg chg="add del mod">
          <ac:chgData name="Gargi Ghosh" userId="618cdd68-5c0e-421d-b176-ee98703dd0d0" providerId="ADAL" clId="{DDAF5EF4-6093-45D1-8AF5-5E83A1DD1275}" dt="2022-11-28T11:11:45.229" v="135" actId="931"/>
          <ac:spMkLst>
            <pc:docMk/>
            <pc:sldMk cId="4087294347" sldId="280"/>
            <ac:spMk id="5" creationId="{93C8C64D-14A8-21E2-1358-1402F0F3A77E}"/>
          </ac:spMkLst>
        </pc:spChg>
        <pc:picChg chg="del">
          <ac:chgData name="Gargi Ghosh" userId="618cdd68-5c0e-421d-b176-ee98703dd0d0" providerId="ADAL" clId="{DDAF5EF4-6093-45D1-8AF5-5E83A1DD1275}" dt="2022-11-28T10:44:57.115" v="101" actId="478"/>
          <ac:picMkLst>
            <pc:docMk/>
            <pc:sldMk cId="4087294347" sldId="280"/>
            <ac:picMk id="7" creationId="{9E83E449-231B-E7E4-C037-6441C7FDA65E}"/>
          </ac:picMkLst>
        </pc:picChg>
        <pc:picChg chg="add mod ord">
          <ac:chgData name="Gargi Ghosh" userId="618cdd68-5c0e-421d-b176-ee98703dd0d0" providerId="ADAL" clId="{DDAF5EF4-6093-45D1-8AF5-5E83A1DD1275}" dt="2022-11-28T11:11:49.044" v="138" actId="962"/>
          <ac:picMkLst>
            <pc:docMk/>
            <pc:sldMk cId="4087294347" sldId="280"/>
            <ac:picMk id="8" creationId="{5C23D68B-8C76-895B-4A40-543619F51EC6}"/>
          </ac:picMkLst>
        </pc:picChg>
      </pc:sldChg>
      <pc:sldChg chg="addSp delSp modSp mod">
        <pc:chgData name="Gargi Ghosh" userId="618cdd68-5c0e-421d-b176-ee98703dd0d0" providerId="ADAL" clId="{DDAF5EF4-6093-45D1-8AF5-5E83A1DD1275}" dt="2022-11-28T11:59:17.065" v="282" actId="962"/>
        <pc:sldMkLst>
          <pc:docMk/>
          <pc:sldMk cId="1465773121" sldId="281"/>
        </pc:sldMkLst>
        <pc:spChg chg="mod">
          <ac:chgData name="Gargi Ghosh" userId="618cdd68-5c0e-421d-b176-ee98703dd0d0" providerId="ADAL" clId="{DDAF5EF4-6093-45D1-8AF5-5E83A1DD1275}" dt="2022-11-28T11:50:15.947" v="227" actId="11"/>
          <ac:spMkLst>
            <pc:docMk/>
            <pc:sldMk cId="1465773121" sldId="281"/>
            <ac:spMk id="3" creationId="{D1AD5699-EE78-5288-D6D6-A97C8D7BE4C8}"/>
          </ac:spMkLst>
        </pc:spChg>
        <pc:spChg chg="mod">
          <ac:chgData name="Gargi Ghosh" userId="618cdd68-5c0e-421d-b176-ee98703dd0d0" providerId="ADAL" clId="{DDAF5EF4-6093-45D1-8AF5-5E83A1DD1275}" dt="2022-11-28T10:52:17.251" v="129"/>
          <ac:spMkLst>
            <pc:docMk/>
            <pc:sldMk cId="1465773121" sldId="281"/>
            <ac:spMk id="4" creationId="{3CF8235D-A634-EF24-F989-51B7EC50E1A4}"/>
          </ac:spMkLst>
        </pc:spChg>
        <pc:spChg chg="add del mod">
          <ac:chgData name="Gargi Ghosh" userId="618cdd68-5c0e-421d-b176-ee98703dd0d0" providerId="ADAL" clId="{DDAF5EF4-6093-45D1-8AF5-5E83A1DD1275}" dt="2022-11-28T11:54:34.584" v="228" actId="931"/>
          <ac:spMkLst>
            <pc:docMk/>
            <pc:sldMk cId="1465773121" sldId="281"/>
            <ac:spMk id="5" creationId="{761D23E6-D782-FDD1-CB05-F705CFDF5845}"/>
          </ac:spMkLst>
        </pc:spChg>
        <pc:spChg chg="add del mod">
          <ac:chgData name="Gargi Ghosh" userId="618cdd68-5c0e-421d-b176-ee98703dd0d0" providerId="ADAL" clId="{DDAF5EF4-6093-45D1-8AF5-5E83A1DD1275}" dt="2022-11-28T11:59:14.447" v="279" actId="931"/>
          <ac:spMkLst>
            <pc:docMk/>
            <pc:sldMk cId="1465773121" sldId="281"/>
            <ac:spMk id="10" creationId="{A340F153-561A-518C-FAA0-391434A7601B}"/>
          </ac:spMkLst>
        </pc:spChg>
        <pc:picChg chg="del">
          <ac:chgData name="Gargi Ghosh" userId="618cdd68-5c0e-421d-b176-ee98703dd0d0" providerId="ADAL" clId="{DDAF5EF4-6093-45D1-8AF5-5E83A1DD1275}" dt="2022-11-28T10:45:08.887" v="106" actId="478"/>
          <ac:picMkLst>
            <pc:docMk/>
            <pc:sldMk cId="1465773121" sldId="281"/>
            <ac:picMk id="7" creationId="{8C4C9428-2EB0-3754-3A08-D32456DA222F}"/>
          </ac:picMkLst>
        </pc:picChg>
        <pc:picChg chg="add del mod ord modCrop">
          <ac:chgData name="Gargi Ghosh" userId="618cdd68-5c0e-421d-b176-ee98703dd0d0" providerId="ADAL" clId="{DDAF5EF4-6093-45D1-8AF5-5E83A1DD1275}" dt="2022-11-28T11:58:44.435" v="278" actId="478"/>
          <ac:picMkLst>
            <pc:docMk/>
            <pc:sldMk cId="1465773121" sldId="281"/>
            <ac:picMk id="8" creationId="{54B4772D-3B4C-BFC4-AEE7-D2AB92D5AA47}"/>
          </ac:picMkLst>
        </pc:picChg>
        <pc:picChg chg="add mod ord">
          <ac:chgData name="Gargi Ghosh" userId="618cdd68-5c0e-421d-b176-ee98703dd0d0" providerId="ADAL" clId="{DDAF5EF4-6093-45D1-8AF5-5E83A1DD1275}" dt="2022-11-28T11:59:17.065" v="282" actId="962"/>
          <ac:picMkLst>
            <pc:docMk/>
            <pc:sldMk cId="1465773121" sldId="281"/>
            <ac:picMk id="12" creationId="{2AECD0EE-E0D6-55A8-658A-0DE16AD66089}"/>
          </ac:picMkLst>
        </pc:picChg>
      </pc:sldChg>
      <pc:sldChg chg="addSp delSp modSp mod">
        <pc:chgData name="Gargi Ghosh" userId="618cdd68-5c0e-421d-b176-ee98703dd0d0" providerId="ADAL" clId="{DDAF5EF4-6093-45D1-8AF5-5E83A1DD1275}" dt="2022-11-28T12:06:38.075" v="322" actId="18131"/>
        <pc:sldMkLst>
          <pc:docMk/>
          <pc:sldMk cId="646940039" sldId="282"/>
        </pc:sldMkLst>
        <pc:spChg chg="mod">
          <ac:chgData name="Gargi Ghosh" userId="618cdd68-5c0e-421d-b176-ee98703dd0d0" providerId="ADAL" clId="{DDAF5EF4-6093-45D1-8AF5-5E83A1DD1275}" dt="2022-11-28T12:00:00.794" v="287" actId="11"/>
          <ac:spMkLst>
            <pc:docMk/>
            <pc:sldMk cId="646940039" sldId="282"/>
            <ac:spMk id="3" creationId="{B560AC29-C46D-9F8E-B708-0421F808F1EF}"/>
          </ac:spMkLst>
        </pc:spChg>
        <pc:spChg chg="mod">
          <ac:chgData name="Gargi Ghosh" userId="618cdd68-5c0e-421d-b176-ee98703dd0d0" providerId="ADAL" clId="{DDAF5EF4-6093-45D1-8AF5-5E83A1DD1275}" dt="2022-11-28T10:52:21.799" v="130"/>
          <ac:spMkLst>
            <pc:docMk/>
            <pc:sldMk cId="646940039" sldId="282"/>
            <ac:spMk id="4" creationId="{5EB18C44-0A23-C92C-8693-1C61B5EA5F28}"/>
          </ac:spMkLst>
        </pc:spChg>
        <pc:spChg chg="add del mod">
          <ac:chgData name="Gargi Ghosh" userId="618cdd68-5c0e-421d-b176-ee98703dd0d0" providerId="ADAL" clId="{DDAF5EF4-6093-45D1-8AF5-5E83A1DD1275}" dt="2022-11-28T12:06:22.010" v="288" actId="931"/>
          <ac:spMkLst>
            <pc:docMk/>
            <pc:sldMk cId="646940039" sldId="282"/>
            <ac:spMk id="5" creationId="{5EE58D8F-C2FC-2E80-88E7-34B91F63150B}"/>
          </ac:spMkLst>
        </pc:spChg>
        <pc:picChg chg="del">
          <ac:chgData name="Gargi Ghosh" userId="618cdd68-5c0e-421d-b176-ee98703dd0d0" providerId="ADAL" clId="{DDAF5EF4-6093-45D1-8AF5-5E83A1DD1275}" dt="2022-11-28T10:45:11.393" v="107" actId="478"/>
          <ac:picMkLst>
            <pc:docMk/>
            <pc:sldMk cId="646940039" sldId="282"/>
            <ac:picMk id="7" creationId="{D0220F22-7D69-A0D5-9B68-2E2B28D03E23}"/>
          </ac:picMkLst>
        </pc:picChg>
        <pc:picChg chg="add mod ord modCrop">
          <ac:chgData name="Gargi Ghosh" userId="618cdd68-5c0e-421d-b176-ee98703dd0d0" providerId="ADAL" clId="{DDAF5EF4-6093-45D1-8AF5-5E83A1DD1275}" dt="2022-11-28T12:06:38.075" v="322" actId="18131"/>
          <ac:picMkLst>
            <pc:docMk/>
            <pc:sldMk cId="646940039" sldId="282"/>
            <ac:picMk id="8" creationId="{8CDC87FA-2599-58DE-9B67-ED10B9F47FB9}"/>
          </ac:picMkLst>
        </pc:picChg>
      </pc:sldChg>
      <pc:sldChg chg="addSp delSp modSp mod">
        <pc:chgData name="Gargi Ghosh" userId="618cdd68-5c0e-421d-b176-ee98703dd0d0" providerId="ADAL" clId="{DDAF5EF4-6093-45D1-8AF5-5E83A1DD1275}" dt="2022-11-28T12:12:11.236" v="327" actId="962"/>
        <pc:sldMkLst>
          <pc:docMk/>
          <pc:sldMk cId="3591575432" sldId="283"/>
        </pc:sldMkLst>
        <pc:spChg chg="mod">
          <ac:chgData name="Gargi Ghosh" userId="618cdd68-5c0e-421d-b176-ee98703dd0d0" providerId="ADAL" clId="{DDAF5EF4-6093-45D1-8AF5-5E83A1DD1275}" dt="2022-11-28T12:06:55.975" v="323"/>
          <ac:spMkLst>
            <pc:docMk/>
            <pc:sldMk cId="3591575432" sldId="283"/>
            <ac:spMk id="3" creationId="{72694941-98A0-B384-F615-1F3FD0049BDB}"/>
          </ac:spMkLst>
        </pc:spChg>
        <pc:spChg chg="mod">
          <ac:chgData name="Gargi Ghosh" userId="618cdd68-5c0e-421d-b176-ee98703dd0d0" providerId="ADAL" clId="{DDAF5EF4-6093-45D1-8AF5-5E83A1DD1275}" dt="2022-11-28T10:52:27.680" v="131"/>
          <ac:spMkLst>
            <pc:docMk/>
            <pc:sldMk cId="3591575432" sldId="283"/>
            <ac:spMk id="4" creationId="{50663B96-B9C4-D388-A47B-10F4F9B01C5F}"/>
          </ac:spMkLst>
        </pc:spChg>
        <pc:spChg chg="add del mod">
          <ac:chgData name="Gargi Ghosh" userId="618cdd68-5c0e-421d-b176-ee98703dd0d0" providerId="ADAL" clId="{DDAF5EF4-6093-45D1-8AF5-5E83A1DD1275}" dt="2022-11-28T12:12:08.033" v="324" actId="931"/>
          <ac:spMkLst>
            <pc:docMk/>
            <pc:sldMk cId="3591575432" sldId="283"/>
            <ac:spMk id="5" creationId="{8D1AC78A-6543-2ECC-67E1-906C66D2D3AD}"/>
          </ac:spMkLst>
        </pc:spChg>
        <pc:picChg chg="add mod ord">
          <ac:chgData name="Gargi Ghosh" userId="618cdd68-5c0e-421d-b176-ee98703dd0d0" providerId="ADAL" clId="{DDAF5EF4-6093-45D1-8AF5-5E83A1DD1275}" dt="2022-11-28T12:12:11.236" v="327" actId="962"/>
          <ac:picMkLst>
            <pc:docMk/>
            <pc:sldMk cId="3591575432" sldId="283"/>
            <ac:picMk id="7" creationId="{4136B6FD-CC55-FFDF-719B-C84E60392F8D}"/>
          </ac:picMkLst>
        </pc:picChg>
        <pc:picChg chg="del">
          <ac:chgData name="Gargi Ghosh" userId="618cdd68-5c0e-421d-b176-ee98703dd0d0" providerId="ADAL" clId="{DDAF5EF4-6093-45D1-8AF5-5E83A1DD1275}" dt="2022-11-28T10:45:15.025" v="108" actId="478"/>
          <ac:picMkLst>
            <pc:docMk/>
            <pc:sldMk cId="3591575432" sldId="283"/>
            <ac:picMk id="12" creationId="{B4EDFC2A-4833-E610-9625-384260DC4EC6}"/>
          </ac:picMkLst>
        </pc:picChg>
      </pc:sldChg>
      <pc:sldMasterChg chg="modSldLayout">
        <pc:chgData name="Gargi Ghosh" userId="618cdd68-5c0e-421d-b176-ee98703dd0d0" providerId="ADAL" clId="{DDAF5EF4-6093-45D1-8AF5-5E83A1DD1275}" dt="2022-11-28T10:44:48.476" v="100" actId="29295"/>
        <pc:sldMasterMkLst>
          <pc:docMk/>
          <pc:sldMasterMk cId="1867618857" sldId="2147483651"/>
        </pc:sldMasterMkLst>
        <pc:sldLayoutChg chg="modSp mod">
          <pc:chgData name="Gargi Ghosh" userId="618cdd68-5c0e-421d-b176-ee98703dd0d0" providerId="ADAL" clId="{DDAF5EF4-6093-45D1-8AF5-5E83A1DD1275}" dt="2022-11-28T10:44:23.026" v="70" actId="18131"/>
          <pc:sldLayoutMkLst>
            <pc:docMk/>
            <pc:sldMasterMk cId="1867618857" sldId="2147483651"/>
            <pc:sldLayoutMk cId="313042061" sldId="2147483655"/>
          </pc:sldLayoutMkLst>
          <pc:picChg chg="mod modCrop">
            <ac:chgData name="Gargi Ghosh" userId="618cdd68-5c0e-421d-b176-ee98703dd0d0" providerId="ADAL" clId="{DDAF5EF4-6093-45D1-8AF5-5E83A1DD1275}" dt="2022-11-28T10:44:23.026" v="70" actId="18131"/>
            <ac:picMkLst>
              <pc:docMk/>
              <pc:sldMasterMk cId="1867618857" sldId="2147483651"/>
              <pc:sldLayoutMk cId="313042061" sldId="2147483655"/>
              <ac:picMk id="32" creationId="{B44FB1BF-4490-4A6D-9CFE-19C0310C010F}"/>
            </ac:picMkLst>
          </pc:picChg>
        </pc:sldLayoutChg>
        <pc:sldLayoutChg chg="modSp mod">
          <pc:chgData name="Gargi Ghosh" userId="618cdd68-5c0e-421d-b176-ee98703dd0d0" providerId="ADAL" clId="{DDAF5EF4-6093-45D1-8AF5-5E83A1DD1275}" dt="2022-11-28T10:44:48.476" v="100" actId="29295"/>
          <pc:sldLayoutMkLst>
            <pc:docMk/>
            <pc:sldMasterMk cId="1867618857" sldId="2147483651"/>
            <pc:sldLayoutMk cId="517167494" sldId="2147483668"/>
          </pc:sldLayoutMkLst>
          <pc:picChg chg="mod modCrop">
            <ac:chgData name="Gargi Ghosh" userId="618cdd68-5c0e-421d-b176-ee98703dd0d0" providerId="ADAL" clId="{DDAF5EF4-6093-45D1-8AF5-5E83A1DD1275}" dt="2022-11-28T10:44:48.476" v="100" actId="29295"/>
            <ac:picMkLst>
              <pc:docMk/>
              <pc:sldMasterMk cId="1867618857" sldId="2147483651"/>
              <pc:sldLayoutMk cId="517167494" sldId="2147483668"/>
              <ac:picMk id="11" creationId="{9964F19A-7DD2-467B-8D03-3CD7BECF9CC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AB5889-459E-4D12-8464-FB659A1D1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078ADF2-4CAB-4AC0-A25A-D4AA5EF77D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8AA234-3A88-4C1B-9E48-1976AC4358C6}" type="datetimeFigureOut">
              <a:rPr lang="en-IN" smtClean="0"/>
              <a:t>21-12-2022</a:t>
            </a:fld>
            <a:endParaRPr lang="en-IN"/>
          </a:p>
        </p:txBody>
      </p:sp>
      <p:sp>
        <p:nvSpPr>
          <p:cNvPr id="4" name="Footer Placeholder 3">
            <a:extLst>
              <a:ext uri="{FF2B5EF4-FFF2-40B4-BE49-F238E27FC236}">
                <a16:creationId xmlns:a16="http://schemas.microsoft.com/office/drawing/2014/main" id="{3B40C889-F032-4666-AABF-B29CA81D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00535DC-6B79-4BD8-856D-B24E5D757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97401-69ED-4CE9-85E9-2594F70B3550}" type="slidenum">
              <a:rPr lang="en-IN" smtClean="0"/>
              <a:t>‹#›</a:t>
            </a:fld>
            <a:endParaRPr lang="en-IN"/>
          </a:p>
        </p:txBody>
      </p:sp>
    </p:spTree>
    <p:extLst>
      <p:ext uri="{BB962C8B-B14F-4D97-AF65-F5344CB8AC3E}">
        <p14:creationId xmlns:p14="http://schemas.microsoft.com/office/powerpoint/2010/main" val="416032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B8C0-7A71-4A9E-B54B-5C55CE979457}" type="datetimeFigureOut">
              <a:rPr lang="en-IN" smtClean="0"/>
              <a:t>21-12-2022</a:t>
            </a:fld>
            <a:endParaRPr lang="en-IN"/>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CE435-993F-48D6-92A3-416D51B142A9}" type="slidenum">
              <a:rPr lang="en-IN" smtClean="0"/>
              <a:t>‹#›</a:t>
            </a:fld>
            <a:endParaRPr lang="en-IN"/>
          </a:p>
        </p:txBody>
      </p:sp>
    </p:spTree>
    <p:extLst>
      <p:ext uri="{BB962C8B-B14F-4D97-AF65-F5344CB8AC3E}">
        <p14:creationId xmlns:p14="http://schemas.microsoft.com/office/powerpoint/2010/main" val="13436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0CE435-993F-48D6-92A3-416D51B142A9}" type="slidenum">
              <a:rPr lang="en-IN" smtClean="0"/>
              <a:t>1</a:t>
            </a:fld>
            <a:endParaRPr lang="en-IN"/>
          </a:p>
        </p:txBody>
      </p:sp>
    </p:spTree>
    <p:extLst>
      <p:ext uri="{BB962C8B-B14F-4D97-AF65-F5344CB8AC3E}">
        <p14:creationId xmlns:p14="http://schemas.microsoft.com/office/powerpoint/2010/main" val="29474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0CE435-993F-48D6-92A3-416D51B142A9}" type="slidenum">
              <a:rPr lang="en-IN" smtClean="0"/>
              <a:t>2</a:t>
            </a:fld>
            <a:endParaRPr lang="en-IN"/>
          </a:p>
        </p:txBody>
      </p:sp>
    </p:spTree>
    <p:extLst>
      <p:ext uri="{BB962C8B-B14F-4D97-AF65-F5344CB8AC3E}">
        <p14:creationId xmlns:p14="http://schemas.microsoft.com/office/powerpoint/2010/main" val="60878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hyperlink" Target="mailto:sales@zinfitech.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44FB1BF-4490-4A6D-9CFE-19C0310C01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37" y="1008000"/>
            <a:ext cx="9150350" cy="2904059"/>
          </a:xfrm>
          <a:prstGeom prst="rect">
            <a:avLst/>
          </a:prstGeom>
        </p:spPr>
      </p:pic>
      <p:sp>
        <p:nvSpPr>
          <p:cNvPr id="2" name="TextBox 1">
            <a:extLst>
              <a:ext uri="{FF2B5EF4-FFF2-40B4-BE49-F238E27FC236}">
                <a16:creationId xmlns:a16="http://schemas.microsoft.com/office/drawing/2014/main" id="{4B28EABB-18DA-4B0E-98E2-8C674C17C397}"/>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1" name="TextBox 20">
            <a:extLst>
              <a:ext uri="{FF2B5EF4-FFF2-40B4-BE49-F238E27FC236}">
                <a16:creationId xmlns:a16="http://schemas.microsoft.com/office/drawing/2014/main" id="{FDC6FA4D-0C38-4191-8E29-937DE04DF5BA}"/>
              </a:ext>
            </a:extLst>
          </p:cNvPr>
          <p:cNvSpPr txBox="1"/>
          <p:nvPr userDrawn="1"/>
        </p:nvSpPr>
        <p:spPr>
          <a:xfrm>
            <a:off x="8119430" y="4778657"/>
            <a:ext cx="76359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00BCFF"/>
                </a:solidFill>
              </a:rPr>
              <a:t>www.zinfi.com</a:t>
            </a:r>
          </a:p>
        </p:txBody>
      </p:sp>
      <p:sp>
        <p:nvSpPr>
          <p:cNvPr id="3" name="Rectangle 2">
            <a:extLst>
              <a:ext uri="{FF2B5EF4-FFF2-40B4-BE49-F238E27FC236}">
                <a16:creationId xmlns:a16="http://schemas.microsoft.com/office/drawing/2014/main" id="{CDB9FC02-3C2D-4FB6-9354-32CB5BEC5F97}"/>
              </a:ext>
            </a:extLst>
          </p:cNvPr>
          <p:cNvSpPr/>
          <p:nvPr userDrawn="1"/>
        </p:nvSpPr>
        <p:spPr>
          <a:xfrm>
            <a:off x="401993" y="0"/>
            <a:ext cx="1776057" cy="1631949"/>
          </a:xfrm>
          <a:prstGeom prst="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5">
            <a:extLst>
              <a:ext uri="{FF2B5EF4-FFF2-40B4-BE49-F238E27FC236}">
                <a16:creationId xmlns:a16="http://schemas.microsoft.com/office/drawing/2014/main" id="{83094458-0ED6-4482-BF24-79657E21AA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21594" y="445934"/>
            <a:ext cx="1336854" cy="720093"/>
          </a:xfrm>
          <a:prstGeom prst="rect">
            <a:avLst/>
          </a:prstGeom>
        </p:spPr>
      </p:pic>
      <p:sp>
        <p:nvSpPr>
          <p:cNvPr id="27" name="TextBox 26">
            <a:extLst>
              <a:ext uri="{FF2B5EF4-FFF2-40B4-BE49-F238E27FC236}">
                <a16:creationId xmlns:a16="http://schemas.microsoft.com/office/drawing/2014/main" id="{94D5FD83-D013-4868-A416-C03DFFDE62A4}"/>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6E100283-01D2-4C5E-BFF8-00F5E07DE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1592" y="364068"/>
            <a:ext cx="963612" cy="516496"/>
          </a:xfrm>
          <a:prstGeom prst="rect">
            <a:avLst/>
          </a:prstGeom>
        </p:spPr>
      </p:pic>
      <p:sp>
        <p:nvSpPr>
          <p:cNvPr id="44" name="TextBox 43">
            <a:extLst>
              <a:ext uri="{FF2B5EF4-FFF2-40B4-BE49-F238E27FC236}">
                <a16:creationId xmlns:a16="http://schemas.microsoft.com/office/drawing/2014/main" id="{7052EBD9-280C-44F2-8D35-19FAE792E000}"/>
              </a:ext>
            </a:extLst>
          </p:cNvPr>
          <p:cNvSpPr txBox="1"/>
          <p:nvPr userDrawn="1"/>
        </p:nvSpPr>
        <p:spPr>
          <a:xfrm>
            <a:off x="6579167" y="4809741"/>
            <a:ext cx="2188966" cy="138499"/>
          </a:xfrm>
          <a:prstGeom prst="rect">
            <a:avLst/>
          </a:prstGeom>
          <a:noFill/>
        </p:spPr>
        <p:txBody>
          <a:bodyPr wrap="square" lIns="0" tIns="0" rIns="0" bIns="0" rtlCol="0" anchor="b" anchorCtr="0">
            <a:spAutoFit/>
          </a:bodyPr>
          <a:lstStyle/>
          <a:p>
            <a:pPr marL="0" marR="0" indent="0" algn="r" defTabSz="685983" rtl="0" eaLnBrk="1" fontAlgn="auto" latinLnBrk="0" hangingPunct="1">
              <a:lnSpc>
                <a:spcPct val="100000"/>
              </a:lnSpc>
              <a:spcBef>
                <a:spcPts val="0"/>
              </a:spcBef>
              <a:spcAft>
                <a:spcPts val="0"/>
              </a:spcAft>
              <a:buClrTx/>
              <a:buSzTx/>
              <a:buFontTx/>
              <a:buNone/>
              <a:tabLst/>
              <a:defRPr/>
            </a:pPr>
            <a:r>
              <a:rPr lang="en-US" sz="900" dirty="0">
                <a:solidFill>
                  <a:srgbClr val="B2B2B2"/>
                </a:solidFill>
              </a:rPr>
              <a:t>© ZINFI Technologies Inc. All Rights Reserved.</a:t>
            </a:r>
          </a:p>
        </p:txBody>
      </p:sp>
      <p:sp>
        <p:nvSpPr>
          <p:cNvPr id="3" name="Picture Placeholder 2">
            <a:extLst>
              <a:ext uri="{FF2B5EF4-FFF2-40B4-BE49-F238E27FC236}">
                <a16:creationId xmlns:a16="http://schemas.microsoft.com/office/drawing/2014/main" id="{3C6CDB7B-BD55-4DF8-823F-5D83DB1B4C59}"/>
              </a:ext>
            </a:extLst>
          </p:cNvPr>
          <p:cNvSpPr>
            <a:spLocks noGrp="1"/>
          </p:cNvSpPr>
          <p:nvPr>
            <p:ph type="pic" sz="quarter" idx="10"/>
          </p:nvPr>
        </p:nvSpPr>
        <p:spPr>
          <a:xfrm>
            <a:off x="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561C1403-B4FF-49F2-9368-646B98AFE9B2}"/>
              </a:ext>
            </a:extLst>
          </p:cNvPr>
          <p:cNvSpPr>
            <a:spLocks noGrp="1"/>
          </p:cNvSpPr>
          <p:nvPr>
            <p:ph type="body" sz="quarter" idx="11"/>
          </p:nvPr>
        </p:nvSpPr>
        <p:spPr>
          <a:xfrm>
            <a:off x="384175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7" name="Text Placeholder 6">
            <a:extLst>
              <a:ext uri="{FF2B5EF4-FFF2-40B4-BE49-F238E27FC236}">
                <a16:creationId xmlns:a16="http://schemas.microsoft.com/office/drawing/2014/main" id="{72E7121B-702D-4708-86A3-BB037258FFDD}"/>
              </a:ext>
            </a:extLst>
          </p:cNvPr>
          <p:cNvSpPr>
            <a:spLocks noGrp="1"/>
          </p:cNvSpPr>
          <p:nvPr>
            <p:ph type="body" sz="quarter" idx="12"/>
          </p:nvPr>
        </p:nvSpPr>
        <p:spPr>
          <a:xfrm>
            <a:off x="1836000" y="324000"/>
            <a:ext cx="4608000" cy="619200"/>
          </a:xfrm>
          <a:prstGeom prst="rect">
            <a:avLst/>
          </a:prstGeom>
          <a:solidFill>
            <a:schemeClr val="bg1"/>
          </a:solidFill>
          <a:ln w="12700">
            <a:solidFill>
              <a:schemeClr val="bg1">
                <a:lumMod val="95000"/>
              </a:schemeClr>
            </a:solidFill>
          </a:ln>
        </p:spPr>
        <p:txBody>
          <a:bodyPr anchor="ctr" anchorCtr="0"/>
          <a:lstStyle>
            <a:lvl1pPr marL="0" indent="0">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070F2E-0091-4995-A7B1-B46E88829D61}"/>
              </a:ext>
            </a:extLst>
          </p:cNvPr>
          <p:cNvSpPr txBox="1"/>
          <p:nvPr userDrawn="1"/>
        </p:nvSpPr>
        <p:spPr>
          <a:xfrm>
            <a:off x="313226" y="485482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pic>
        <p:nvPicPr>
          <p:cNvPr id="12" name="Graphic 11">
            <a:extLst>
              <a:ext uri="{FF2B5EF4-FFF2-40B4-BE49-F238E27FC236}">
                <a16:creationId xmlns:a16="http://schemas.microsoft.com/office/drawing/2014/main" id="{1B06E01B-DE69-44FD-A27D-2108977441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3226" y="364068"/>
            <a:ext cx="963612" cy="516496"/>
          </a:xfrm>
          <a:prstGeom prst="rect">
            <a:avLst/>
          </a:prstGeom>
        </p:spPr>
      </p:pic>
      <p:sp>
        <p:nvSpPr>
          <p:cNvPr id="4" name="Picture Placeholder 2">
            <a:extLst>
              <a:ext uri="{FF2B5EF4-FFF2-40B4-BE49-F238E27FC236}">
                <a16:creationId xmlns:a16="http://schemas.microsoft.com/office/drawing/2014/main" id="{E86EAB3B-FBCB-4AD4-930F-521C180900B6}"/>
              </a:ext>
            </a:extLst>
          </p:cNvPr>
          <p:cNvSpPr>
            <a:spLocks noGrp="1"/>
          </p:cNvSpPr>
          <p:nvPr>
            <p:ph type="pic" sz="quarter" idx="10"/>
          </p:nvPr>
        </p:nvSpPr>
        <p:spPr>
          <a:xfrm>
            <a:off x="552450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B3752C05-1BCF-4FE8-9CBA-A704870E8BD9}"/>
              </a:ext>
            </a:extLst>
          </p:cNvPr>
          <p:cNvSpPr>
            <a:spLocks noGrp="1"/>
          </p:cNvSpPr>
          <p:nvPr>
            <p:ph type="body" sz="quarter" idx="11"/>
          </p:nvPr>
        </p:nvSpPr>
        <p:spPr>
          <a:xfrm>
            <a:off x="28800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6" name="Text Placeholder 6">
            <a:extLst>
              <a:ext uri="{FF2B5EF4-FFF2-40B4-BE49-F238E27FC236}">
                <a16:creationId xmlns:a16="http://schemas.microsoft.com/office/drawing/2014/main" id="{7B428F4B-A476-4C4F-97F2-C1EC8E906C9E}"/>
              </a:ext>
            </a:extLst>
          </p:cNvPr>
          <p:cNvSpPr>
            <a:spLocks noGrp="1"/>
          </p:cNvSpPr>
          <p:nvPr>
            <p:ph type="body" sz="quarter" idx="12"/>
          </p:nvPr>
        </p:nvSpPr>
        <p:spPr>
          <a:xfrm>
            <a:off x="2519113" y="324000"/>
            <a:ext cx="4608000" cy="619200"/>
          </a:xfrm>
          <a:prstGeom prst="rect">
            <a:avLst/>
          </a:prstGeom>
          <a:solidFill>
            <a:schemeClr val="bg1"/>
          </a:solidFill>
          <a:ln w="12700">
            <a:solidFill>
              <a:schemeClr val="bg1">
                <a:lumMod val="95000"/>
              </a:schemeClr>
            </a:solidFill>
          </a:ln>
        </p:spPr>
        <p:txBody>
          <a:bodyPr anchor="ctr" anchorCtr="0"/>
          <a:lstStyle>
            <a:lvl1pPr marL="0" indent="0" algn="r">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64F19A-7DD2-467B-8D03-3CD7BECF9CCD}"/>
              </a:ext>
            </a:extLst>
          </p:cNvPr>
          <p:cNvPicPr>
            <a:picLocks noChangeAspect="1"/>
          </p:cNvPicPr>
          <p:nvPr userDrawn="1"/>
        </p:nvPicPr>
        <p:blipFill>
          <a:blip r:embed="rId2" cstate="screen">
            <a:alphaModFix amt="60000"/>
            <a:extLst>
              <a:ext uri="{28A0092B-C50C-407E-A947-70E740481C1C}">
                <a14:useLocalDpi xmlns:a14="http://schemas.microsoft.com/office/drawing/2010/main"/>
              </a:ext>
            </a:extLst>
          </a:blip>
          <a:srcRect/>
          <a:stretch/>
        </p:blipFill>
        <p:spPr>
          <a:xfrm>
            <a:off x="-7144" y="1483515"/>
            <a:ext cx="9150350" cy="2904059"/>
          </a:xfrm>
          <a:prstGeom prst="rect">
            <a:avLst/>
          </a:prstGeom>
        </p:spPr>
      </p:pic>
      <p:sp>
        <p:nvSpPr>
          <p:cNvPr id="13" name="TextBox 12">
            <a:extLst>
              <a:ext uri="{FF2B5EF4-FFF2-40B4-BE49-F238E27FC236}">
                <a16:creationId xmlns:a16="http://schemas.microsoft.com/office/drawing/2014/main" id="{6A680FF1-4950-472A-85F4-00E45C56A8FA}"/>
              </a:ext>
            </a:extLst>
          </p:cNvPr>
          <p:cNvSpPr txBox="1"/>
          <p:nvPr userDrawn="1"/>
        </p:nvSpPr>
        <p:spPr>
          <a:xfrm>
            <a:off x="578831" y="4705062"/>
            <a:ext cx="2889250" cy="307777"/>
          </a:xfrm>
          <a:prstGeom prst="rect">
            <a:avLst/>
          </a:prstGeom>
          <a:noFill/>
        </p:spPr>
        <p:txBody>
          <a:bodyPr wrap="square" rtlCol="0">
            <a:spAutoFit/>
          </a:bodyPr>
          <a:lstStyle/>
          <a:p>
            <a:pPr algn="just"/>
            <a:r>
              <a:rPr lang="en-US" sz="1400" dirty="0">
                <a:solidFill>
                  <a:schemeClr val="bg1"/>
                </a:solidFill>
                <a:latin typeface="Arial" charset="0"/>
                <a:ea typeface="Arial" charset="0"/>
                <a:cs typeface="Arial" charset="0"/>
              </a:rPr>
              <a:t>Automating Profitable Growth™</a:t>
            </a:r>
            <a:endParaRPr lang="en-IN" sz="1400" dirty="0">
              <a:solidFill>
                <a:schemeClr val="bg1"/>
              </a:solidFill>
            </a:endParaRPr>
          </a:p>
        </p:txBody>
      </p:sp>
      <p:sp>
        <p:nvSpPr>
          <p:cNvPr id="16" name="TextBox 15">
            <a:extLst>
              <a:ext uri="{FF2B5EF4-FFF2-40B4-BE49-F238E27FC236}">
                <a16:creationId xmlns:a16="http://schemas.microsoft.com/office/drawing/2014/main" id="{38432B65-870F-4455-A3C9-112FD2F8F56C}"/>
              </a:ext>
            </a:extLst>
          </p:cNvPr>
          <p:cNvSpPr txBox="1"/>
          <p:nvPr userDrawn="1"/>
        </p:nvSpPr>
        <p:spPr>
          <a:xfrm>
            <a:off x="8132130" y="4778656"/>
            <a:ext cx="75063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hlinkClick r:id="rId3"/>
              </a:rPr>
              <a:t>www.zinfi.com</a:t>
            </a:r>
            <a:endParaRPr lang="en-US" sz="900" dirty="0">
              <a:solidFill>
                <a:srgbClr val="636361"/>
              </a:solidFill>
            </a:endParaRPr>
          </a:p>
        </p:txBody>
      </p:sp>
      <p:sp>
        <p:nvSpPr>
          <p:cNvPr id="21" name="TextBox 20">
            <a:extLst>
              <a:ext uri="{FF2B5EF4-FFF2-40B4-BE49-F238E27FC236}">
                <a16:creationId xmlns:a16="http://schemas.microsoft.com/office/drawing/2014/main" id="{901E61D1-A3AA-4B1E-8117-7CBBC2D28050}"/>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5" name="TextBox 24">
            <a:extLst>
              <a:ext uri="{FF2B5EF4-FFF2-40B4-BE49-F238E27FC236}">
                <a16:creationId xmlns:a16="http://schemas.microsoft.com/office/drawing/2014/main" id="{CC3E611E-4E78-4AEC-A18D-4142BA376936}"/>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
        <p:nvSpPr>
          <p:cNvPr id="2" name="Rectangle 1">
            <a:extLst>
              <a:ext uri="{FF2B5EF4-FFF2-40B4-BE49-F238E27FC236}">
                <a16:creationId xmlns:a16="http://schemas.microsoft.com/office/drawing/2014/main" id="{6B6EFF76-052C-4C2A-B451-0564F6EC80C4}"/>
              </a:ext>
            </a:extLst>
          </p:cNvPr>
          <p:cNvSpPr/>
          <p:nvPr userDrawn="1"/>
        </p:nvSpPr>
        <p:spPr>
          <a:xfrm>
            <a:off x="428183" y="3054350"/>
            <a:ext cx="3089718" cy="13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userDrawn="1"/>
        </p:nvSpPr>
        <p:spPr>
          <a:xfrm>
            <a:off x="528417" y="3227671"/>
            <a:ext cx="2889250" cy="1015663"/>
          </a:xfrm>
          <a:prstGeom prst="rect">
            <a:avLst/>
          </a:prstGeom>
          <a:noFill/>
        </p:spPr>
        <p:txBody>
          <a:bodyPr wrap="square" rtlCol="0">
            <a:spAutoFit/>
          </a:bodyPr>
          <a:lstStyle/>
          <a:p>
            <a:pPr algn="l"/>
            <a:r>
              <a:rPr lang="en-US" sz="1200" dirty="0">
                <a:solidFill>
                  <a:srgbClr val="636361"/>
                </a:solidFill>
                <a:latin typeface="Arial" charset="0"/>
                <a:ea typeface="Arial" charset="0"/>
                <a:cs typeface="Arial" charset="0"/>
              </a:rPr>
              <a:t>ZINFI Technologies, Inc.</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6200 Stoneridge Mall Road, Suite 300</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Pleasanton, CA 94588</a:t>
            </a:r>
          </a:p>
          <a:p>
            <a:pPr algn="l"/>
            <a:endParaRPr lang="en-US" sz="1200" dirty="0">
              <a:solidFill>
                <a:srgbClr val="807C78"/>
              </a:solidFill>
              <a:latin typeface="Arial" charset="0"/>
              <a:ea typeface="Arial" charset="0"/>
              <a:cs typeface="Arial" charset="0"/>
            </a:endParaRPr>
          </a:p>
          <a:p>
            <a:pPr algn="l"/>
            <a:r>
              <a:rPr lang="en-US" sz="1200" dirty="0">
                <a:solidFill>
                  <a:srgbClr val="00B0F0"/>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sales@zinfitech.com</a:t>
            </a:r>
            <a:endParaRPr lang="en-US" sz="1200" dirty="0">
              <a:solidFill>
                <a:srgbClr val="00B0F0"/>
              </a:solidFill>
              <a:latin typeface="Arial" charset="0"/>
              <a:ea typeface="Arial" charset="0"/>
              <a:cs typeface="Arial" charset="0"/>
            </a:endParaRPr>
          </a:p>
        </p:txBody>
      </p:sp>
      <p:pic>
        <p:nvPicPr>
          <p:cNvPr id="10" name="Picture 9" descr="logo.jpg">
            <a:extLst>
              <a:ext uri="{FF2B5EF4-FFF2-40B4-BE49-F238E27FC236}">
                <a16:creationId xmlns:a16="http://schemas.microsoft.com/office/drawing/2014/main" id="{0D875A84-56E8-4057-AE9E-9295661D7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594" y="437075"/>
            <a:ext cx="1273236" cy="728952"/>
          </a:xfrm>
          <a:prstGeom prst="rect">
            <a:avLst/>
          </a:prstGeom>
        </p:spPr>
      </p:pic>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6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zinfi.com/products/partner-marketing-management/overview/" TargetMode="External"/><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zinfi.com/blog/5-not-to-be-missed-opportunities-for-growing-customer-revenues/"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F3AE9-94FC-47FF-AB51-F2D15AF600B5}"/>
              </a:ext>
            </a:extLst>
          </p:cNvPr>
          <p:cNvSpPr txBox="1">
            <a:spLocks/>
          </p:cNvSpPr>
          <p:nvPr/>
        </p:nvSpPr>
        <p:spPr>
          <a:xfrm>
            <a:off x="383240" y="3986789"/>
            <a:ext cx="8417859" cy="692787"/>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2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800" b="1" dirty="0">
                <a:solidFill>
                  <a:srgbClr val="0B5A9E"/>
                </a:solidFill>
                <a:latin typeface="Montserrat" panose="00000500000000000000" pitchFamily="2" charset="0"/>
              </a:rPr>
              <a:t>Selling to IT Buyers? Pick The Right Integrated </a:t>
            </a:r>
            <a:br>
              <a:rPr lang="en-US" sz="1800" b="1" dirty="0">
                <a:solidFill>
                  <a:srgbClr val="0B5A9E"/>
                </a:solidFill>
                <a:latin typeface="Montserrat" panose="00000500000000000000" pitchFamily="2" charset="0"/>
              </a:rPr>
            </a:br>
            <a:r>
              <a:rPr lang="en-US" sz="1800" b="1" dirty="0">
                <a:solidFill>
                  <a:srgbClr val="0B5A9E"/>
                </a:solidFill>
                <a:latin typeface="Montserrat" panose="00000500000000000000" pitchFamily="2" charset="0"/>
              </a:rPr>
              <a:t>Marketing Approach</a:t>
            </a:r>
            <a:endParaRPr lang="en-IN" sz="1800" b="1" dirty="0">
              <a:solidFill>
                <a:srgbClr val="0B5A9E"/>
              </a:solidFill>
              <a:latin typeface="Montserrat" panose="00000500000000000000" pitchFamily="2" charset="0"/>
            </a:endParaRPr>
          </a:p>
        </p:txBody>
      </p:sp>
      <p:cxnSp>
        <p:nvCxnSpPr>
          <p:cNvPr id="4" name="Straight Connector 3">
            <a:extLst>
              <a:ext uri="{FF2B5EF4-FFF2-40B4-BE49-F238E27FC236}">
                <a16:creationId xmlns:a16="http://schemas.microsoft.com/office/drawing/2014/main" id="{CB388387-96B9-4126-A730-B92B882D8249}"/>
              </a:ext>
            </a:extLst>
          </p:cNvPr>
          <p:cNvCxnSpPr/>
          <p:nvPr/>
        </p:nvCxnSpPr>
        <p:spPr>
          <a:xfrm>
            <a:off x="0" y="4679576"/>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8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26A7B1B-1E0B-0BB0-DC9F-2332FAFD209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0" y="-1335"/>
            <a:ext cx="3619500" cy="5148264"/>
          </a:xfrm>
        </p:spPr>
      </p:pic>
      <p:sp>
        <p:nvSpPr>
          <p:cNvPr id="3" name="Text Placeholder 2">
            <a:extLst>
              <a:ext uri="{FF2B5EF4-FFF2-40B4-BE49-F238E27FC236}">
                <a16:creationId xmlns:a16="http://schemas.microsoft.com/office/drawing/2014/main" id="{96E35FC0-4D62-2ED1-9870-34B1C19FC403}"/>
              </a:ext>
            </a:extLst>
          </p:cNvPr>
          <p:cNvSpPr>
            <a:spLocks noGrp="1"/>
          </p:cNvSpPr>
          <p:nvPr>
            <p:ph type="body" sz="quarter" idx="11"/>
          </p:nvPr>
        </p:nvSpPr>
        <p:spPr>
          <a:xfrm>
            <a:off x="3841750" y="1663200"/>
            <a:ext cx="4932000" cy="2486178"/>
          </a:xfrm>
        </p:spPr>
        <p:txBody>
          <a:bodyPr/>
          <a:lstStyle/>
          <a:p>
            <a:pPr>
              <a:lnSpc>
                <a:spcPts val="1300"/>
              </a:lnSpc>
            </a:pPr>
            <a:r>
              <a:rPr lang="en-US" dirty="0"/>
              <a:t>Lackluster returns from a marketing campaign are common, but understanding why this is the case is not always clear-cut. Traditionally, poor results are usually attributed to three failures - ineffective targeting, improper implementation (failure to use integrated marketing), and diffused messaging without a clear call to action. In this article we will focus on the approaches and tactics.</a:t>
            </a:r>
          </a:p>
          <a:p>
            <a:pPr>
              <a:lnSpc>
                <a:spcPts val="1300"/>
              </a:lnSpc>
            </a:pPr>
            <a:r>
              <a:rPr lang="en-US" dirty="0"/>
              <a:t>Marketing Automation platforms today allow any business to pick the right tactic for the right segment. Assuming you know whom to target (very important), the next step is to understand how your targets buy, and to pick the right approach for engagement.</a:t>
            </a:r>
          </a:p>
          <a:p>
            <a:endParaRPr lang="en-IN" dirty="0"/>
          </a:p>
        </p:txBody>
      </p:sp>
      <p:sp>
        <p:nvSpPr>
          <p:cNvPr id="4" name="Text Placeholder 3">
            <a:extLst>
              <a:ext uri="{FF2B5EF4-FFF2-40B4-BE49-F238E27FC236}">
                <a16:creationId xmlns:a16="http://schemas.microsoft.com/office/drawing/2014/main" id="{A583031E-9E78-9FF4-C894-AEE236CE3FDE}"/>
              </a:ext>
            </a:extLst>
          </p:cNvPr>
          <p:cNvSpPr>
            <a:spLocks noGrp="1"/>
          </p:cNvSpPr>
          <p:nvPr>
            <p:ph type="body" sz="quarter" idx="12"/>
          </p:nvPr>
        </p:nvSpPr>
        <p:spPr/>
        <p:txBody>
          <a:bodyPr/>
          <a:lstStyle/>
          <a:p>
            <a:r>
              <a:rPr lang="en-US" dirty="0"/>
              <a:t>Selling to IT Buyers? Pick The Right Integrated </a:t>
            </a:r>
            <a:br>
              <a:rPr lang="en-US" dirty="0"/>
            </a:br>
            <a:r>
              <a:rPr lang="en-US" dirty="0"/>
              <a:t>Marketing Approach</a:t>
            </a:r>
            <a:endParaRPr lang="en-IN" dirty="0"/>
          </a:p>
        </p:txBody>
      </p:sp>
    </p:spTree>
    <p:extLst>
      <p:ext uri="{BB962C8B-B14F-4D97-AF65-F5344CB8AC3E}">
        <p14:creationId xmlns:p14="http://schemas.microsoft.com/office/powerpoint/2010/main" val="4087294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CC032AD-69B6-388A-FFDC-E17CEC104FB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1335"/>
            <a:ext cx="3619500" cy="5148264"/>
          </a:xfrm>
        </p:spPr>
      </p:pic>
      <p:sp>
        <p:nvSpPr>
          <p:cNvPr id="3" name="Text Placeholder 2">
            <a:extLst>
              <a:ext uri="{FF2B5EF4-FFF2-40B4-BE49-F238E27FC236}">
                <a16:creationId xmlns:a16="http://schemas.microsoft.com/office/drawing/2014/main" id="{78C2E674-7D25-97EB-82A7-14DC994F3F04}"/>
              </a:ext>
            </a:extLst>
          </p:cNvPr>
          <p:cNvSpPr>
            <a:spLocks noGrp="1"/>
          </p:cNvSpPr>
          <p:nvPr>
            <p:ph type="body" sz="quarter" idx="11"/>
          </p:nvPr>
        </p:nvSpPr>
        <p:spPr/>
        <p:txBody>
          <a:bodyPr/>
          <a:lstStyle/>
          <a:p>
            <a:pPr>
              <a:lnSpc>
                <a:spcPts val="1300"/>
              </a:lnSpc>
            </a:pPr>
            <a:r>
              <a:rPr lang="en-US" dirty="0"/>
              <a:t>From time to time we get calls from prospective B2B clients who just want price details and a high-level services summary. Almost every time this happens, it turns out that they are just looking for information to fill a hole in a comparative vendor chart, and we don’t have a chance to bid for that deal because the inquirer usually has already made up their mind. On the other hand, when we are able to engage with prospects at an early stage through an </a:t>
            </a:r>
            <a:r>
              <a:rPr lang="en-US" dirty="0">
                <a:hlinkClick r:id="rId3"/>
              </a:rPr>
              <a:t>integrated marketing process </a:t>
            </a:r>
            <a:r>
              <a:rPr lang="en-US" dirty="0"/>
              <a:t>and build relationship and trust, we close opportunities almost two out of three times. When we engage at the last stage, we close one out of ten times - because very likely we were the 2nd or 3rd choice vendor, based on information over which we have little direct control. This is true for all organizations and this is where appropriate marketing plays a big role.</a:t>
            </a:r>
            <a:endParaRPr lang="en-IN" dirty="0"/>
          </a:p>
        </p:txBody>
      </p:sp>
      <p:sp>
        <p:nvSpPr>
          <p:cNvPr id="4" name="Text Placeholder 3">
            <a:extLst>
              <a:ext uri="{FF2B5EF4-FFF2-40B4-BE49-F238E27FC236}">
                <a16:creationId xmlns:a16="http://schemas.microsoft.com/office/drawing/2014/main" id="{948FA0CE-3498-5B3C-EC1E-22D65648E408}"/>
              </a:ext>
            </a:extLst>
          </p:cNvPr>
          <p:cNvSpPr>
            <a:spLocks noGrp="1"/>
          </p:cNvSpPr>
          <p:nvPr>
            <p:ph type="body" sz="quarter" idx="12"/>
          </p:nvPr>
        </p:nvSpPr>
        <p:spPr/>
        <p:txBody>
          <a:bodyPr/>
          <a:lstStyle/>
          <a:p>
            <a:r>
              <a:rPr lang="en-US" dirty="0"/>
              <a:t>Selling to IT Buyers? Pick The Right Integrated </a:t>
            </a:r>
            <a:br>
              <a:rPr lang="en-US" dirty="0"/>
            </a:br>
            <a:r>
              <a:rPr lang="en-US" dirty="0"/>
              <a:t>Marketing Approach</a:t>
            </a:r>
            <a:endParaRPr lang="en-IN" dirty="0"/>
          </a:p>
        </p:txBody>
      </p:sp>
    </p:spTree>
    <p:extLst>
      <p:ext uri="{BB962C8B-B14F-4D97-AF65-F5344CB8AC3E}">
        <p14:creationId xmlns:p14="http://schemas.microsoft.com/office/powerpoint/2010/main" val="414801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98A8A32-D4DA-6867-90AB-2F1F63DDA6B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1335"/>
            <a:ext cx="3619500" cy="5148264"/>
          </a:xfrm>
        </p:spPr>
      </p:pic>
      <p:sp>
        <p:nvSpPr>
          <p:cNvPr id="3" name="Text Placeholder 2">
            <a:extLst>
              <a:ext uri="{FF2B5EF4-FFF2-40B4-BE49-F238E27FC236}">
                <a16:creationId xmlns:a16="http://schemas.microsoft.com/office/drawing/2014/main" id="{842CE09E-1CD1-2263-81CE-11820D3D9782}"/>
              </a:ext>
            </a:extLst>
          </p:cNvPr>
          <p:cNvSpPr>
            <a:spLocks noGrp="1"/>
          </p:cNvSpPr>
          <p:nvPr>
            <p:ph type="body" sz="quarter" idx="11"/>
          </p:nvPr>
        </p:nvSpPr>
        <p:spPr/>
        <p:txBody>
          <a:bodyPr/>
          <a:lstStyle/>
          <a:p>
            <a:pPr>
              <a:lnSpc>
                <a:spcPts val="1300"/>
              </a:lnSpc>
            </a:pPr>
            <a:r>
              <a:rPr lang="en-US" sz="1000" dirty="0">
                <a:latin typeface="Arial" panose="020B0604020202020204" pitchFamily="34" charset="0"/>
                <a:cs typeface="Arial" panose="020B0604020202020204" pitchFamily="34" charset="0"/>
              </a:rPr>
              <a:t>Whether we are a business or a consumer buyer, we all pretty much go through a classic purchasing process. Almost all of us go through the traditional cycle of awareness, interest, trial, purchase and repurchase. The engagement process for each varies quite a bit depending on what segment of buyers we are targeting and what kind of products we are offering via an integrated marketing process. These are the two primary selection factors that need to be remembered:</a:t>
            </a:r>
          </a:p>
          <a:p>
            <a:pPr marL="228600" indent="-228600">
              <a:lnSpc>
                <a:spcPts val="1300"/>
              </a:lnSpc>
              <a:buFont typeface="+mj-lt"/>
              <a:buAutoNum type="arabicPeriod"/>
            </a:pPr>
            <a:r>
              <a:rPr lang="en-US" b="1" dirty="0">
                <a:solidFill>
                  <a:srgbClr val="F27724"/>
                </a:solidFill>
              </a:rPr>
              <a:t>Customer Segment, </a:t>
            </a:r>
            <a:r>
              <a:rPr lang="en-US" dirty="0"/>
              <a:t>e.g., Small Business (&lt;100 employees), Mid Market (100-1,000 employees), Enterprise (1,000 to 10,000 employees) &amp; Large Enterprise (&gt;10,000)</a:t>
            </a:r>
          </a:p>
          <a:p>
            <a:pPr marL="228600" indent="-228600">
              <a:lnSpc>
                <a:spcPts val="1300"/>
              </a:lnSpc>
              <a:buFont typeface="+mj-lt"/>
              <a:buAutoNum type="arabicPeriod"/>
            </a:pPr>
            <a:r>
              <a:rPr lang="en-US" b="1" dirty="0">
                <a:solidFill>
                  <a:srgbClr val="F27724"/>
                </a:solidFill>
              </a:rPr>
              <a:t>Solution Types</a:t>
            </a:r>
            <a:r>
              <a:rPr lang="en-US" dirty="0">
                <a:solidFill>
                  <a:srgbClr val="F27724"/>
                </a:solidFill>
              </a:rPr>
              <a:t>, </a:t>
            </a:r>
            <a:r>
              <a:rPr lang="en-US" dirty="0"/>
              <a:t>e.g., requires involved purchase (complex solutions) or uninvolved purchase (simple transactions)</a:t>
            </a:r>
          </a:p>
          <a:p>
            <a:pPr>
              <a:lnSpc>
                <a:spcPts val="1300"/>
              </a:lnSpc>
            </a:pPr>
            <a:r>
              <a:rPr lang="en-US" dirty="0"/>
              <a:t>How you use integrated marketing approach to promote transactional products to a small business is very different from the way you promote solutions to large enterprises. The marketing and sales processes for both vary considerably, and picking the right approach is critical in engaging the buyer at the right stage.</a:t>
            </a:r>
            <a:endParaRPr lang="en-IN" dirty="0"/>
          </a:p>
          <a:p>
            <a:pPr>
              <a:lnSpc>
                <a:spcPts val="1300"/>
              </a:lnSpc>
            </a:pPr>
            <a:endParaRPr lang="en-IN" dirty="0"/>
          </a:p>
          <a:p>
            <a:endParaRPr lang="en-IN" sz="10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887F9B29-2CF1-948D-0558-CCB105975E1B}"/>
              </a:ext>
            </a:extLst>
          </p:cNvPr>
          <p:cNvSpPr>
            <a:spLocks noGrp="1"/>
          </p:cNvSpPr>
          <p:nvPr>
            <p:ph type="body" sz="quarter" idx="12"/>
          </p:nvPr>
        </p:nvSpPr>
        <p:spPr/>
        <p:txBody>
          <a:bodyPr/>
          <a:lstStyle/>
          <a:p>
            <a:r>
              <a:rPr lang="en-US" dirty="0"/>
              <a:t>Selling to IT Buyers? Pick The Right Integrated </a:t>
            </a:r>
            <a:br>
              <a:rPr lang="en-US" dirty="0"/>
            </a:br>
            <a:r>
              <a:rPr lang="en-US" dirty="0"/>
              <a:t>Marketing Approach</a:t>
            </a:r>
            <a:endParaRPr lang="en-IN" dirty="0"/>
          </a:p>
        </p:txBody>
      </p:sp>
    </p:spTree>
    <p:extLst>
      <p:ext uri="{BB962C8B-B14F-4D97-AF65-F5344CB8AC3E}">
        <p14:creationId xmlns:p14="http://schemas.microsoft.com/office/powerpoint/2010/main" val="2332060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4EA7A30-97C1-5632-4839-3F7B5462D059}"/>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1335"/>
            <a:ext cx="3619500" cy="5148264"/>
          </a:xfrm>
        </p:spPr>
      </p:pic>
      <p:sp>
        <p:nvSpPr>
          <p:cNvPr id="3" name="Text Placeholder 2">
            <a:extLst>
              <a:ext uri="{FF2B5EF4-FFF2-40B4-BE49-F238E27FC236}">
                <a16:creationId xmlns:a16="http://schemas.microsoft.com/office/drawing/2014/main" id="{72694941-98A0-B384-F615-1F3FD0049BDB}"/>
              </a:ext>
            </a:extLst>
          </p:cNvPr>
          <p:cNvSpPr>
            <a:spLocks noGrp="1"/>
          </p:cNvSpPr>
          <p:nvPr>
            <p:ph type="body" sz="quarter" idx="11"/>
          </p:nvPr>
        </p:nvSpPr>
        <p:spPr/>
        <p:txBody>
          <a:bodyPr/>
          <a:lstStyle/>
          <a:p>
            <a:pPr>
              <a:lnSpc>
                <a:spcPts val="1300"/>
              </a:lnSpc>
            </a:pPr>
            <a:r>
              <a:rPr lang="en-US" dirty="0"/>
              <a:t>Before we take a deep dive into the topic of alignment of integrated marketing tactics with customer segments and solution types, let’s visit the purpose of integrated marketing. As Philip Kottler once said, "Marketing simply does two things - build brands and drive demand".</a:t>
            </a:r>
          </a:p>
          <a:p>
            <a:pPr>
              <a:lnSpc>
                <a:spcPts val="1300"/>
              </a:lnSpc>
            </a:pPr>
            <a:r>
              <a:rPr lang="en-US" dirty="0"/>
              <a:t>Now what is brand building? It’s nothing but relationship building, which leads to the setting of price premiums and lead generation for future engagements. Most branding activities tend to be awareness centric, and this is where public relations activities come in to play. It’s complicated at the front end (awareness-building) of the funnel because the communications channels have become very fragmented - though the later part of the buying process for business still follows a more predictable structure. Before you worry about awareness building tactics, the first question that needs to be answered is, what is the purpose of the campaign? Is it building a brand for the future, or is it about driving demand within a much shorter time frame. </a:t>
            </a:r>
          </a:p>
          <a:p>
            <a:pPr>
              <a:lnSpc>
                <a:spcPts val="1300"/>
              </a:lnSpc>
            </a:pPr>
            <a:endParaRPr lang="en-US" dirty="0"/>
          </a:p>
        </p:txBody>
      </p:sp>
      <p:sp>
        <p:nvSpPr>
          <p:cNvPr id="4" name="Text Placeholder 3">
            <a:extLst>
              <a:ext uri="{FF2B5EF4-FFF2-40B4-BE49-F238E27FC236}">
                <a16:creationId xmlns:a16="http://schemas.microsoft.com/office/drawing/2014/main" id="{50663B96-B9C4-D388-A47B-10F4F9B01C5F}"/>
              </a:ext>
            </a:extLst>
          </p:cNvPr>
          <p:cNvSpPr>
            <a:spLocks noGrp="1"/>
          </p:cNvSpPr>
          <p:nvPr>
            <p:ph type="body" sz="quarter" idx="12"/>
          </p:nvPr>
        </p:nvSpPr>
        <p:spPr/>
        <p:txBody>
          <a:bodyPr/>
          <a:lstStyle/>
          <a:p>
            <a:r>
              <a:rPr lang="en-US" dirty="0"/>
              <a:t>Selling to IT Buyers? Pick The Right Integrated </a:t>
            </a:r>
            <a:br>
              <a:rPr lang="en-US" dirty="0"/>
            </a:br>
            <a:r>
              <a:rPr lang="en-US" dirty="0"/>
              <a:t>Marketing Approach</a:t>
            </a:r>
            <a:endParaRPr lang="en-IN" dirty="0"/>
          </a:p>
        </p:txBody>
      </p:sp>
    </p:spTree>
    <p:extLst>
      <p:ext uri="{BB962C8B-B14F-4D97-AF65-F5344CB8AC3E}">
        <p14:creationId xmlns:p14="http://schemas.microsoft.com/office/powerpoint/2010/main" val="359157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1A5321EE-7942-E14D-17A0-27A4D5098A6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1335"/>
            <a:ext cx="3619500" cy="5148264"/>
          </a:xfrm>
        </p:spPr>
      </p:pic>
      <p:sp>
        <p:nvSpPr>
          <p:cNvPr id="3" name="Text Placeholder 2">
            <a:extLst>
              <a:ext uri="{FF2B5EF4-FFF2-40B4-BE49-F238E27FC236}">
                <a16:creationId xmlns:a16="http://schemas.microsoft.com/office/drawing/2014/main" id="{74288B3C-8F44-AA47-B6DC-716E91AF85D0}"/>
              </a:ext>
            </a:extLst>
          </p:cNvPr>
          <p:cNvSpPr>
            <a:spLocks noGrp="1"/>
          </p:cNvSpPr>
          <p:nvPr>
            <p:ph type="body" sz="quarter" idx="11"/>
          </p:nvPr>
        </p:nvSpPr>
        <p:spPr/>
        <p:txBody>
          <a:bodyPr/>
          <a:lstStyle/>
          <a:p>
            <a:pPr>
              <a:lnSpc>
                <a:spcPts val="1300"/>
              </a:lnSpc>
            </a:pPr>
            <a:r>
              <a:rPr lang="en-US" dirty="0"/>
              <a:t>While branding activity through multiple communications channels certainly impacts the probability of closing a transaction, what can also drive brand awareness is sales. The more you sell, the more people are using your products and services, and that increases general awareness among the very important target group: users. Don’t forget that, in today’s social media environment, both good and bad user reviews spread quickly. So, actively managing customer experience and providing superior value has a big impact on brand building. For more information on this topic, please read our article 5 Not-to-be Missed Opportunities for Growing Customer Revenues.</a:t>
            </a:r>
          </a:p>
          <a:p>
            <a:pPr>
              <a:lnSpc>
                <a:spcPts val="1300"/>
              </a:lnSpc>
            </a:pPr>
            <a:r>
              <a:rPr lang="en-US" dirty="0"/>
              <a:t>Once you have settled on the objective of your integrated marketing campaign - strategic (branding) or tactical (demand generation) - the next important stage is to focus on aligning the tactics with solutions. The outline below gives a simple summary of how to align various tactics for solution and segment selling. Let’s go through each tactic one by one, but remember that taking a multi-tactical approach is critical for certain segments both to build brand and drive near-term demand.</a:t>
            </a:r>
          </a:p>
          <a:p>
            <a:pPr>
              <a:lnSpc>
                <a:spcPts val="1300"/>
              </a:lnSpc>
            </a:pPr>
            <a:endParaRPr lang="en-US" dirty="0"/>
          </a:p>
          <a:p>
            <a:pPr>
              <a:lnSpc>
                <a:spcPts val="1300"/>
              </a:lnSpc>
            </a:pPr>
            <a:endParaRPr lang="en-US" dirty="0"/>
          </a:p>
        </p:txBody>
      </p:sp>
      <p:sp>
        <p:nvSpPr>
          <p:cNvPr id="4" name="Text Placeholder 3">
            <a:extLst>
              <a:ext uri="{FF2B5EF4-FFF2-40B4-BE49-F238E27FC236}">
                <a16:creationId xmlns:a16="http://schemas.microsoft.com/office/drawing/2014/main" id="{75005450-1A88-9EA6-38AB-243B0ADA7E3F}"/>
              </a:ext>
            </a:extLst>
          </p:cNvPr>
          <p:cNvSpPr>
            <a:spLocks noGrp="1"/>
          </p:cNvSpPr>
          <p:nvPr>
            <p:ph type="body" sz="quarter" idx="12"/>
          </p:nvPr>
        </p:nvSpPr>
        <p:spPr/>
        <p:txBody>
          <a:bodyPr/>
          <a:lstStyle/>
          <a:p>
            <a:r>
              <a:rPr lang="en-US" dirty="0"/>
              <a:t>Selling to IT Buyers? Pick The Right Integrated </a:t>
            </a:r>
            <a:br>
              <a:rPr lang="en-US" dirty="0"/>
            </a:br>
            <a:r>
              <a:rPr lang="en-US" dirty="0"/>
              <a:t>Marketing Approach</a:t>
            </a:r>
            <a:endParaRPr lang="en-IN" dirty="0"/>
          </a:p>
        </p:txBody>
      </p:sp>
    </p:spTree>
    <p:extLst>
      <p:ext uri="{BB962C8B-B14F-4D97-AF65-F5344CB8AC3E}">
        <p14:creationId xmlns:p14="http://schemas.microsoft.com/office/powerpoint/2010/main" val="1573853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8977F08-8BF2-61B3-C3F8-5E89D0B2261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a:xfrm>
            <a:off x="5524500" y="-1335"/>
            <a:ext cx="3619500" cy="5148264"/>
          </a:xfrm>
        </p:spPr>
      </p:pic>
      <p:sp>
        <p:nvSpPr>
          <p:cNvPr id="3" name="Text Placeholder 2">
            <a:extLst>
              <a:ext uri="{FF2B5EF4-FFF2-40B4-BE49-F238E27FC236}">
                <a16:creationId xmlns:a16="http://schemas.microsoft.com/office/drawing/2014/main" id="{EB9FF566-A660-6E06-9E25-FBC31B6CADC0}"/>
              </a:ext>
            </a:extLst>
          </p:cNvPr>
          <p:cNvSpPr>
            <a:spLocks noGrp="1"/>
          </p:cNvSpPr>
          <p:nvPr>
            <p:ph type="body" sz="quarter" idx="11"/>
          </p:nvPr>
        </p:nvSpPr>
        <p:spPr/>
        <p:txBody>
          <a:bodyPr/>
          <a:lstStyle/>
          <a:p>
            <a:pPr marL="171450" indent="-171450">
              <a:lnSpc>
                <a:spcPts val="1300"/>
              </a:lnSpc>
              <a:buFont typeface="Arial" panose="020B0604020202020204" pitchFamily="34" charset="0"/>
              <a:buChar char="•"/>
            </a:pPr>
            <a:r>
              <a:rPr lang="en-US" b="1" dirty="0">
                <a:solidFill>
                  <a:srgbClr val="F27724"/>
                </a:solidFill>
              </a:rPr>
              <a:t>Awareness Tactics - </a:t>
            </a:r>
            <a:r>
              <a:rPr lang="en-US" dirty="0"/>
              <a:t>Organic search, paid search, social media, content channels, press releases, articles, etc. all play a consistent role in driving awareness for all segments (SMB, Midmarket and Enterprise).</a:t>
            </a:r>
          </a:p>
          <a:p>
            <a:pPr marL="171450" indent="-171450">
              <a:lnSpc>
                <a:spcPts val="1300"/>
              </a:lnSpc>
              <a:buFont typeface="Arial" panose="020B0604020202020204" pitchFamily="34" charset="0"/>
              <a:buChar char="•"/>
            </a:pPr>
            <a:r>
              <a:rPr lang="en-US" b="1" dirty="0">
                <a:solidFill>
                  <a:srgbClr val="F27724"/>
                </a:solidFill>
              </a:rPr>
              <a:t>Interest Generation Tactics </a:t>
            </a:r>
            <a:r>
              <a:rPr lang="en-US" dirty="0">
                <a:solidFill>
                  <a:srgbClr val="F27724"/>
                </a:solidFill>
              </a:rPr>
              <a:t>- </a:t>
            </a:r>
            <a:r>
              <a:rPr lang="en-US" dirty="0"/>
              <a:t>eBooks, short webinars, informational videos and podcasts also work well for all segments. Face to face events work quite well for the mid market and enterprise segments.</a:t>
            </a:r>
          </a:p>
          <a:p>
            <a:pPr marL="171450" indent="-171450">
              <a:lnSpc>
                <a:spcPts val="1300"/>
              </a:lnSpc>
              <a:buFont typeface="Arial" panose="020B0604020202020204" pitchFamily="34" charset="0"/>
              <a:buChar char="•"/>
            </a:pPr>
            <a:r>
              <a:rPr lang="en-US" b="1" dirty="0">
                <a:solidFill>
                  <a:srgbClr val="F27724"/>
                </a:solidFill>
              </a:rPr>
              <a:t>Trial or Demo Tactics - </a:t>
            </a:r>
            <a:r>
              <a:rPr lang="en-US" dirty="0"/>
              <a:t>Online demos for software and onsite demos for hardware are traditional B2B sales tactics. However, onsite demos and pilots are expensive, so it’s important to have referral cases so that a prospect can deploy similar environments without undue investment of resources and come to a proper conclusion. In many cases, potential clients are willing to run a paid pilot.</a:t>
            </a:r>
          </a:p>
          <a:p>
            <a:pPr marL="171450" indent="-171450">
              <a:lnSpc>
                <a:spcPts val="1300"/>
              </a:lnSpc>
              <a:buFont typeface="Arial" panose="020B0604020202020204" pitchFamily="34" charset="0"/>
              <a:buChar char="•"/>
            </a:pPr>
            <a:endParaRPr lang="en-US" dirty="0"/>
          </a:p>
          <a:p>
            <a:pPr marL="171450" indent="-171450">
              <a:lnSpc>
                <a:spcPts val="1300"/>
              </a:lnSpc>
              <a:buFont typeface="Arial" panose="020B0604020202020204" pitchFamily="34" charset="0"/>
              <a:buChar char="•"/>
            </a:pPr>
            <a:endParaRPr lang="en-US" dirty="0"/>
          </a:p>
          <a:p>
            <a:pPr>
              <a:lnSpc>
                <a:spcPts val="1300"/>
              </a:lnSpc>
            </a:pPr>
            <a:endParaRPr lang="en-US" dirty="0"/>
          </a:p>
        </p:txBody>
      </p:sp>
      <p:sp>
        <p:nvSpPr>
          <p:cNvPr id="4" name="Text Placeholder 3">
            <a:extLst>
              <a:ext uri="{FF2B5EF4-FFF2-40B4-BE49-F238E27FC236}">
                <a16:creationId xmlns:a16="http://schemas.microsoft.com/office/drawing/2014/main" id="{548D7859-7812-6BA8-DC6E-962A4DD682D5}"/>
              </a:ext>
            </a:extLst>
          </p:cNvPr>
          <p:cNvSpPr>
            <a:spLocks noGrp="1"/>
          </p:cNvSpPr>
          <p:nvPr>
            <p:ph type="body" sz="quarter" idx="12"/>
          </p:nvPr>
        </p:nvSpPr>
        <p:spPr/>
        <p:txBody>
          <a:bodyPr/>
          <a:lstStyle/>
          <a:p>
            <a:r>
              <a:rPr lang="en-US" dirty="0"/>
              <a:t>Selling to IT Buyers? Pick The Right Integrated </a:t>
            </a:r>
            <a:br>
              <a:rPr lang="en-US" dirty="0"/>
            </a:br>
            <a:r>
              <a:rPr lang="en-US" dirty="0"/>
              <a:t>Marketing Approach</a:t>
            </a:r>
            <a:endParaRPr lang="en-IN" dirty="0"/>
          </a:p>
        </p:txBody>
      </p:sp>
    </p:spTree>
    <p:extLst>
      <p:ext uri="{BB962C8B-B14F-4D97-AF65-F5344CB8AC3E}">
        <p14:creationId xmlns:p14="http://schemas.microsoft.com/office/powerpoint/2010/main" val="1712810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735E20C-6FC8-12B3-8E10-ADB467E5888F}"/>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0" y="-1335"/>
            <a:ext cx="3619500" cy="5148264"/>
          </a:xfrm>
        </p:spPr>
      </p:pic>
      <p:sp>
        <p:nvSpPr>
          <p:cNvPr id="3" name="Text Placeholder 2">
            <a:extLst>
              <a:ext uri="{FF2B5EF4-FFF2-40B4-BE49-F238E27FC236}">
                <a16:creationId xmlns:a16="http://schemas.microsoft.com/office/drawing/2014/main" id="{B06EADA3-8CFE-7145-C07E-B6FAEA907D0A}"/>
              </a:ext>
            </a:extLst>
          </p:cNvPr>
          <p:cNvSpPr>
            <a:spLocks noGrp="1"/>
          </p:cNvSpPr>
          <p:nvPr>
            <p:ph type="body" sz="quarter" idx="11"/>
          </p:nvPr>
        </p:nvSpPr>
        <p:spPr/>
        <p:txBody>
          <a:bodyPr/>
          <a:lstStyle/>
          <a:p>
            <a:pPr marL="171450" indent="-171450">
              <a:lnSpc>
                <a:spcPts val="1300"/>
              </a:lnSpc>
              <a:buFont typeface="Arial" panose="020B0604020202020204" pitchFamily="34" charset="0"/>
              <a:buChar char="•"/>
            </a:pPr>
            <a:r>
              <a:rPr lang="en-US" b="1" dirty="0">
                <a:solidFill>
                  <a:srgbClr val="F27724"/>
                </a:solidFill>
              </a:rPr>
              <a:t>Repurchase  - </a:t>
            </a:r>
            <a:r>
              <a:rPr lang="en-US" dirty="0"/>
              <a:t>The SMB segment can be reached through telemarketing close to expiry time, but for most mid market and enterprise sales, the renewal process starts well ahead of the contract expiration date. For a deeper dive in to the topic, please read our article on </a:t>
            </a:r>
            <a:r>
              <a:rPr lang="en-US" dirty="0">
                <a:hlinkClick r:id="rId3"/>
              </a:rPr>
              <a:t>5 Not-to-be Missed Opportunities for Growing Customer Revenues</a:t>
            </a:r>
            <a:r>
              <a:rPr lang="en-US" dirty="0"/>
              <a:t>. Large account sales renewals with the same provider are based on three primary criteria: how happy the customer is, what the switching cost is likely to be, and how many choices are available. It’s incredibly important for a provider to understand these criteria in order for them to continue to be the supplier of choice.</a:t>
            </a:r>
          </a:p>
          <a:p>
            <a:pPr>
              <a:lnSpc>
                <a:spcPts val="1300"/>
              </a:lnSpc>
            </a:pPr>
            <a:r>
              <a:rPr lang="en-US" dirty="0"/>
              <a:t>Based on the current state of the market, integrated marketing, i.e., use of search, social, email, events, collateral and other marketing tools, is the only way to ensure that campaigns are effective and to align the right tool for the right segment. ZINFI’s Partner Marketing Management (PMM) platform provides a plethora of integrated marketing tools, which when coupled with ZINFI’s database and marketing concierge services, enable an organization to build demand in a focused and confident way.</a:t>
            </a:r>
          </a:p>
          <a:p>
            <a:pPr marL="171450" indent="-171450">
              <a:lnSpc>
                <a:spcPts val="1300"/>
              </a:lnSpc>
              <a:buFont typeface="Arial" panose="020B0604020202020204" pitchFamily="34" charset="0"/>
              <a:buChar char="•"/>
            </a:pPr>
            <a:endParaRPr lang="en-US" dirty="0"/>
          </a:p>
          <a:p>
            <a:pPr>
              <a:lnSpc>
                <a:spcPts val="1300"/>
              </a:lnSpc>
            </a:pPr>
            <a:endParaRPr lang="en-US" dirty="0"/>
          </a:p>
        </p:txBody>
      </p:sp>
      <p:sp>
        <p:nvSpPr>
          <p:cNvPr id="4" name="Text Placeholder 3">
            <a:extLst>
              <a:ext uri="{FF2B5EF4-FFF2-40B4-BE49-F238E27FC236}">
                <a16:creationId xmlns:a16="http://schemas.microsoft.com/office/drawing/2014/main" id="{370D1599-EC8E-AF99-7BF3-84C9E7845247}"/>
              </a:ext>
            </a:extLst>
          </p:cNvPr>
          <p:cNvSpPr>
            <a:spLocks noGrp="1"/>
          </p:cNvSpPr>
          <p:nvPr>
            <p:ph type="body" sz="quarter" idx="12"/>
          </p:nvPr>
        </p:nvSpPr>
        <p:spPr/>
        <p:txBody>
          <a:bodyPr/>
          <a:lstStyle/>
          <a:p>
            <a:r>
              <a:rPr lang="en-US" dirty="0"/>
              <a:t>Selling to IT Buyers? Pick The Right Integrated </a:t>
            </a:r>
            <a:br>
              <a:rPr lang="en-US" dirty="0"/>
            </a:br>
            <a:r>
              <a:rPr lang="en-US" dirty="0"/>
              <a:t>Marketing Approach</a:t>
            </a:r>
            <a:endParaRPr lang="en-IN" dirty="0"/>
          </a:p>
        </p:txBody>
      </p:sp>
    </p:spTree>
    <p:extLst>
      <p:ext uri="{BB962C8B-B14F-4D97-AF65-F5344CB8AC3E}">
        <p14:creationId xmlns:p14="http://schemas.microsoft.com/office/powerpoint/2010/main" val="134247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234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3857</TotalTime>
  <Words>1305</Words>
  <Application>Microsoft Office PowerPoint</Application>
  <PresentationFormat>Custom</PresentationFormat>
  <Paragraphs>27</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80</cp:revision>
  <dcterms:created xsi:type="dcterms:W3CDTF">2016-08-01T19:14:45Z</dcterms:created>
  <dcterms:modified xsi:type="dcterms:W3CDTF">2022-12-21T17:31:42Z</dcterms:modified>
</cp:coreProperties>
</file>