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 id="2147483688" r:id="rId2"/>
  </p:sldMasterIdLst>
  <p:sldIdLst>
    <p:sldId id="261" r:id="rId3"/>
    <p:sldId id="266" r:id="rId4"/>
    <p:sldId id="267" r:id="rId5"/>
    <p:sldId id="268" r:id="rId6"/>
    <p:sldId id="270" r:id="rId7"/>
    <p:sldId id="269" r:id="rId8"/>
    <p:sldId id="271" r:id="rId9"/>
    <p:sldId id="265" r:id="rId10"/>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36361"/>
    <a:srgbClr val="F27724"/>
    <a:srgbClr val="8CA621"/>
    <a:srgbClr val="962AA6"/>
    <a:srgbClr val="B2B2B2"/>
    <a:srgbClr val="00B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108"/>
    <p:restoredTop sz="94697"/>
  </p:normalViewPr>
  <p:slideViewPr>
    <p:cSldViewPr snapToGrid="0" snapToObjects="1">
      <p:cViewPr varScale="1">
        <p:scale>
          <a:sx n="119" d="100"/>
          <a:sy n="119" d="100"/>
        </p:scale>
        <p:origin x="972" y="102"/>
      </p:cViewPr>
      <p:guideLst>
        <p:guide orient="horz" pos="1621"/>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8" name="Rectangle 7"/>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9" name="Picture 8"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10" name="Straight Connector 9"/>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a:t>Main Title Goes Here</a:t>
            </a:r>
            <a:endParaRPr lang="en-US" dirty="0"/>
          </a:p>
        </p:txBody>
      </p:sp>
      <p:sp>
        <p:nvSpPr>
          <p:cNvPr id="12" name="Title 3"/>
          <p:cNvSpPr>
            <a:spLocks noGrp="1"/>
          </p:cNvSpPr>
          <p:nvPr>
            <p:ph type="ctrTitle" hasCustomPrompt="1"/>
          </p:nvPr>
        </p:nvSpPr>
        <p:spPr>
          <a:xfrm>
            <a:off x="366853"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
        <p:nvSpPr>
          <p:cNvPr id="14" name="TextBox 13"/>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Tree>
    <p:extLst>
      <p:ext uri="{BB962C8B-B14F-4D97-AF65-F5344CB8AC3E}">
        <p14:creationId xmlns:p14="http://schemas.microsoft.com/office/powerpoint/2010/main" val="313042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3 and 2/3">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02336" y="868680"/>
            <a:ext cx="2596896" cy="3888276"/>
          </a:xfrm>
        </p:spPr>
        <p:txBody>
          <a:bodyPr/>
          <a:lstStyle>
            <a:lvl1pPr>
              <a:defRPr sz="1400"/>
            </a:lvl1pPr>
            <a:lvl2pPr>
              <a:defRPr sz="1200"/>
            </a:lvl2pPr>
            <a:lvl3pPr>
              <a:defRPr sz="1200"/>
            </a:lvl3pPr>
            <a:lvl4pPr>
              <a:defRPr sz="1000"/>
            </a:lvl4pPr>
            <a:lvl5pPr>
              <a:defRPr sz="800"/>
            </a:lvl5pPr>
            <a:lvl6pPr>
              <a:defRPr sz="1800"/>
            </a:lvl6pPr>
            <a:lvl7pPr>
              <a:defRPr sz="1800"/>
            </a:lvl7pPr>
            <a:lvl8pPr>
              <a:defRPr sz="1800"/>
            </a:lvl8pPr>
            <a:lvl9pPr>
              <a:defRPr sz="1800"/>
            </a:lvl9pPr>
          </a:lstStyle>
          <a:p>
            <a:pPr lvl="0"/>
            <a:r>
              <a:rPr lang="en-US" dirty="0"/>
              <a:t>Click add Subhead</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3277461" y="868680"/>
            <a:ext cx="5482492" cy="3888276"/>
          </a:xfrm>
        </p:spPr>
        <p:txBody>
          <a:bodyPr/>
          <a:lstStyle>
            <a:lvl1pPr>
              <a:defRPr sz="1400"/>
            </a:lvl1pPr>
            <a:lvl2pPr>
              <a:defRPr sz="1200"/>
            </a:lvl2pPr>
            <a:lvl3pPr>
              <a:defRPr sz="1200"/>
            </a:lvl3pPr>
            <a:lvl4pPr>
              <a:defRPr sz="1000"/>
            </a:lvl4pPr>
            <a:lvl5pPr>
              <a:defRPr sz="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Placeholder 13"/>
          <p:cNvSpPr>
            <a:spLocks noGrp="1"/>
          </p:cNvSpPr>
          <p:nvPr>
            <p:ph type="title"/>
          </p:nvPr>
        </p:nvSpPr>
        <p:spPr>
          <a:xfrm>
            <a:off x="1188084" y="22680"/>
            <a:ext cx="4272437" cy="438912"/>
          </a:xfrm>
          <a:prstGeom prst="rect">
            <a:avLst/>
          </a:prstGeom>
        </p:spPr>
        <p:txBody>
          <a:bodyPr vert="horz" lIns="0" tIns="0" rIns="0" bIns="0" rtlCol="0" anchor="b">
            <a:normAutofit/>
          </a:bodyPr>
          <a:lstStyle/>
          <a:p>
            <a:r>
              <a:rPr lang="en-US" dirty="0"/>
              <a:t>Slide Title Goes Here</a:t>
            </a:r>
          </a:p>
        </p:txBody>
      </p:sp>
      <p:sp>
        <p:nvSpPr>
          <p:cNvPr id="6" name="Text Placeholder 2"/>
          <p:cNvSpPr>
            <a:spLocks noGrp="1"/>
          </p:cNvSpPr>
          <p:nvPr>
            <p:ph type="body" sz="quarter" idx="11" hasCustomPrompt="1"/>
          </p:nvPr>
        </p:nvSpPr>
        <p:spPr>
          <a:xfrm>
            <a:off x="5460521" y="22680"/>
            <a:ext cx="3457925" cy="438911"/>
          </a:xfrm>
          <a:prstGeom prst="rect">
            <a:avLst/>
          </a:prstGeom>
        </p:spPr>
        <p:txBody>
          <a:bodyPr anchor="b"/>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Section Title Goes Here</a:t>
            </a:r>
          </a:p>
        </p:txBody>
      </p:sp>
    </p:spTree>
    <p:extLst>
      <p:ext uri="{BB962C8B-B14F-4D97-AF65-F5344CB8AC3E}">
        <p14:creationId xmlns:p14="http://schemas.microsoft.com/office/powerpoint/2010/main" val="575370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3 and 1/3">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02336" y="868680"/>
            <a:ext cx="5465064" cy="3888276"/>
          </a:xfrm>
        </p:spPr>
        <p:txBody>
          <a:bodyPr/>
          <a:lstStyle>
            <a:lvl1pPr>
              <a:defRPr sz="1400"/>
            </a:lvl1pPr>
            <a:lvl2pPr>
              <a:defRPr sz="1200"/>
            </a:lvl2pPr>
            <a:lvl3pPr>
              <a:defRPr sz="1200"/>
            </a:lvl3pPr>
            <a:lvl4pPr>
              <a:defRPr sz="1000"/>
            </a:lvl4pPr>
            <a:lvl5pPr>
              <a:defRPr sz="800"/>
            </a:lvl5pPr>
            <a:lvl6pPr>
              <a:defRPr sz="1800"/>
            </a:lvl6pPr>
            <a:lvl7pPr>
              <a:defRPr sz="1800"/>
            </a:lvl7pPr>
            <a:lvl8pPr>
              <a:defRPr sz="1800"/>
            </a:lvl8pPr>
            <a:lvl9pPr>
              <a:defRPr sz="1800"/>
            </a:lvl9pPr>
          </a:lstStyle>
          <a:p>
            <a:pPr lvl="0"/>
            <a:r>
              <a:rPr lang="en-US" dirty="0"/>
              <a:t>Click add Subhead</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41720" y="868680"/>
            <a:ext cx="2596896" cy="3888276"/>
          </a:xfrm>
        </p:spPr>
        <p:txBody>
          <a:bodyPr/>
          <a:lstStyle>
            <a:lvl1pPr>
              <a:defRPr sz="1400"/>
            </a:lvl1pPr>
            <a:lvl2pPr>
              <a:defRPr sz="1200"/>
            </a:lvl2pPr>
            <a:lvl3pPr>
              <a:defRPr sz="1200"/>
            </a:lvl3pPr>
            <a:lvl4pPr>
              <a:defRPr sz="1000"/>
            </a:lvl4pPr>
            <a:lvl5pPr>
              <a:defRPr sz="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Placeholder 13"/>
          <p:cNvSpPr>
            <a:spLocks noGrp="1"/>
          </p:cNvSpPr>
          <p:nvPr>
            <p:ph type="title"/>
          </p:nvPr>
        </p:nvSpPr>
        <p:spPr>
          <a:xfrm>
            <a:off x="1188084" y="22680"/>
            <a:ext cx="4272437" cy="438912"/>
          </a:xfrm>
          <a:prstGeom prst="rect">
            <a:avLst/>
          </a:prstGeom>
        </p:spPr>
        <p:txBody>
          <a:bodyPr vert="horz" lIns="0" tIns="0" rIns="0" bIns="0" rtlCol="0" anchor="b">
            <a:normAutofit/>
          </a:bodyPr>
          <a:lstStyle/>
          <a:p>
            <a:r>
              <a:rPr lang="en-US" dirty="0"/>
              <a:t>Slide Title Goes Here</a:t>
            </a:r>
          </a:p>
        </p:txBody>
      </p:sp>
      <p:sp>
        <p:nvSpPr>
          <p:cNvPr id="6" name="Text Placeholder 2"/>
          <p:cNvSpPr>
            <a:spLocks noGrp="1"/>
          </p:cNvSpPr>
          <p:nvPr>
            <p:ph type="body" sz="quarter" idx="11" hasCustomPrompt="1"/>
          </p:nvPr>
        </p:nvSpPr>
        <p:spPr>
          <a:xfrm>
            <a:off x="5460521" y="22680"/>
            <a:ext cx="3457925" cy="438911"/>
          </a:xfrm>
          <a:prstGeom prst="rect">
            <a:avLst/>
          </a:prstGeom>
        </p:spPr>
        <p:txBody>
          <a:bodyPr anchor="b"/>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Section Title Goes Here</a:t>
            </a:r>
          </a:p>
        </p:txBody>
      </p:sp>
    </p:spTree>
    <p:extLst>
      <p:ext uri="{BB962C8B-B14F-4D97-AF65-F5344CB8AC3E}">
        <p14:creationId xmlns:p14="http://schemas.microsoft.com/office/powerpoint/2010/main" val="8041025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02336" y="868680"/>
            <a:ext cx="2596896" cy="3888276"/>
          </a:xfrm>
        </p:spPr>
        <p:txBody>
          <a:bodyPr/>
          <a:lstStyle>
            <a:lvl1pPr>
              <a:defRPr sz="1400"/>
            </a:lvl1pPr>
            <a:lvl2pPr>
              <a:defRPr sz="1200"/>
            </a:lvl2pPr>
            <a:lvl3pPr>
              <a:defRPr sz="1200"/>
            </a:lvl3pPr>
            <a:lvl4pPr>
              <a:defRPr sz="1000"/>
            </a:lvl4pPr>
            <a:lvl5pPr>
              <a:defRPr sz="800"/>
            </a:lvl5pPr>
            <a:lvl6pPr>
              <a:defRPr sz="1800"/>
            </a:lvl6pPr>
            <a:lvl7pPr>
              <a:defRPr sz="1800"/>
            </a:lvl7pPr>
            <a:lvl8pPr>
              <a:defRPr sz="1800"/>
            </a:lvl8pPr>
            <a:lvl9pPr>
              <a:defRPr sz="1800"/>
            </a:lvl9pPr>
          </a:lstStyle>
          <a:p>
            <a:pPr lvl="0"/>
            <a:r>
              <a:rPr lang="en-US" dirty="0"/>
              <a:t>Click add Subhead</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3286175" y="868680"/>
            <a:ext cx="2596896" cy="3888276"/>
          </a:xfrm>
        </p:spPr>
        <p:txBody>
          <a:bodyPr/>
          <a:lstStyle>
            <a:lvl1pPr>
              <a:defRPr sz="1400"/>
            </a:lvl1pPr>
            <a:lvl2pPr>
              <a:defRPr sz="1200"/>
            </a:lvl2pPr>
            <a:lvl3pPr>
              <a:defRPr sz="1200"/>
            </a:lvl3pPr>
            <a:lvl4pPr>
              <a:defRPr sz="1000"/>
            </a:lvl4pPr>
            <a:lvl5pPr>
              <a:defRPr sz="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3"/>
          <p:cNvSpPr>
            <a:spLocks noGrp="1"/>
          </p:cNvSpPr>
          <p:nvPr>
            <p:ph sz="half" idx="12"/>
          </p:nvPr>
        </p:nvSpPr>
        <p:spPr>
          <a:xfrm>
            <a:off x="6170013" y="868680"/>
            <a:ext cx="2596896" cy="3888276"/>
          </a:xfrm>
        </p:spPr>
        <p:txBody>
          <a:bodyPr/>
          <a:lstStyle>
            <a:lvl1pPr>
              <a:defRPr sz="1400"/>
            </a:lvl1pPr>
            <a:lvl2pPr>
              <a:defRPr sz="1200"/>
            </a:lvl2pPr>
            <a:lvl3pPr>
              <a:defRPr sz="1200"/>
            </a:lvl3pPr>
            <a:lvl4pPr>
              <a:defRPr sz="1000"/>
            </a:lvl4pPr>
            <a:lvl5pPr>
              <a:defRPr sz="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Placeholder 13"/>
          <p:cNvSpPr>
            <a:spLocks noGrp="1"/>
          </p:cNvSpPr>
          <p:nvPr>
            <p:ph type="title"/>
          </p:nvPr>
        </p:nvSpPr>
        <p:spPr>
          <a:xfrm>
            <a:off x="1188084" y="22680"/>
            <a:ext cx="4272437" cy="438912"/>
          </a:xfrm>
          <a:prstGeom prst="rect">
            <a:avLst/>
          </a:prstGeom>
        </p:spPr>
        <p:txBody>
          <a:bodyPr vert="horz" lIns="0" tIns="0" rIns="0" bIns="0" rtlCol="0" anchor="b">
            <a:normAutofit/>
          </a:bodyPr>
          <a:lstStyle/>
          <a:p>
            <a:r>
              <a:rPr lang="en-US" dirty="0"/>
              <a:t>Slide Title Goes Here</a:t>
            </a:r>
          </a:p>
        </p:txBody>
      </p:sp>
      <p:sp>
        <p:nvSpPr>
          <p:cNvPr id="6" name="Text Placeholder 2"/>
          <p:cNvSpPr>
            <a:spLocks noGrp="1"/>
          </p:cNvSpPr>
          <p:nvPr>
            <p:ph type="body" sz="quarter" idx="11" hasCustomPrompt="1"/>
          </p:nvPr>
        </p:nvSpPr>
        <p:spPr>
          <a:xfrm>
            <a:off x="5460521" y="22680"/>
            <a:ext cx="3457925" cy="438911"/>
          </a:xfrm>
          <a:prstGeom prst="rect">
            <a:avLst/>
          </a:prstGeom>
        </p:spPr>
        <p:txBody>
          <a:bodyPr anchor="b"/>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Section Title Goes Here</a:t>
            </a:r>
          </a:p>
        </p:txBody>
      </p:sp>
    </p:spTree>
    <p:extLst>
      <p:ext uri="{BB962C8B-B14F-4D97-AF65-F5344CB8AC3E}">
        <p14:creationId xmlns:p14="http://schemas.microsoft.com/office/powerpoint/2010/main" val="19495079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 columns 2 row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02336" y="868680"/>
            <a:ext cx="2596896" cy="1600200"/>
          </a:xfrm>
        </p:spPr>
        <p:txBody>
          <a:bodyPr/>
          <a:lstStyle>
            <a:lvl1pPr>
              <a:defRPr sz="1400"/>
            </a:lvl1pPr>
            <a:lvl2pPr>
              <a:defRPr sz="1200"/>
            </a:lvl2pPr>
            <a:lvl3pPr>
              <a:defRPr sz="1200"/>
            </a:lvl3pPr>
            <a:lvl4pPr>
              <a:defRPr sz="1000"/>
            </a:lvl4pPr>
            <a:lvl5pPr>
              <a:defRPr sz="800"/>
            </a:lvl5pPr>
            <a:lvl6pPr>
              <a:defRPr sz="1800"/>
            </a:lvl6pPr>
            <a:lvl7pPr>
              <a:defRPr sz="1800"/>
            </a:lvl7pPr>
            <a:lvl8pPr>
              <a:defRPr sz="1800"/>
            </a:lvl8pPr>
            <a:lvl9pPr>
              <a:defRPr sz="1800"/>
            </a:lvl9pPr>
          </a:lstStyle>
          <a:p>
            <a:pPr lvl="0"/>
            <a:r>
              <a:rPr lang="en-US" dirty="0"/>
              <a:t>Click add Subhead</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3286175" y="868680"/>
            <a:ext cx="2596896" cy="1600200"/>
          </a:xfrm>
        </p:spPr>
        <p:txBody>
          <a:bodyPr/>
          <a:lstStyle>
            <a:lvl1pPr>
              <a:defRPr sz="1400"/>
            </a:lvl1pPr>
            <a:lvl2pPr>
              <a:defRPr sz="1200"/>
            </a:lvl2pPr>
            <a:lvl3pPr>
              <a:defRPr sz="1200"/>
            </a:lvl3pPr>
            <a:lvl4pPr>
              <a:defRPr sz="1000"/>
            </a:lvl4pPr>
            <a:lvl5pPr>
              <a:defRPr sz="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3"/>
          <p:cNvSpPr>
            <a:spLocks noGrp="1"/>
          </p:cNvSpPr>
          <p:nvPr>
            <p:ph sz="half" idx="12"/>
          </p:nvPr>
        </p:nvSpPr>
        <p:spPr>
          <a:xfrm>
            <a:off x="6170013" y="868680"/>
            <a:ext cx="2596896" cy="1600200"/>
          </a:xfrm>
        </p:spPr>
        <p:txBody>
          <a:bodyPr/>
          <a:lstStyle>
            <a:lvl1pPr>
              <a:defRPr sz="1400"/>
            </a:lvl1pPr>
            <a:lvl2pPr>
              <a:defRPr sz="1200"/>
            </a:lvl2pPr>
            <a:lvl3pPr>
              <a:defRPr sz="1200"/>
            </a:lvl3pPr>
            <a:lvl4pPr>
              <a:defRPr sz="1000"/>
            </a:lvl4pPr>
            <a:lvl5pPr>
              <a:defRPr sz="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Placeholder 13"/>
          <p:cNvSpPr>
            <a:spLocks noGrp="1"/>
          </p:cNvSpPr>
          <p:nvPr>
            <p:ph type="title"/>
          </p:nvPr>
        </p:nvSpPr>
        <p:spPr>
          <a:xfrm>
            <a:off x="1188084" y="22680"/>
            <a:ext cx="4272437" cy="438912"/>
          </a:xfrm>
          <a:prstGeom prst="rect">
            <a:avLst/>
          </a:prstGeom>
        </p:spPr>
        <p:txBody>
          <a:bodyPr vert="horz" lIns="0" tIns="0" rIns="0" bIns="0" rtlCol="0" anchor="b">
            <a:normAutofit/>
          </a:bodyPr>
          <a:lstStyle/>
          <a:p>
            <a:r>
              <a:rPr lang="en-US" dirty="0"/>
              <a:t>Slide Title Goes Here</a:t>
            </a:r>
          </a:p>
        </p:txBody>
      </p:sp>
      <p:sp>
        <p:nvSpPr>
          <p:cNvPr id="6" name="Text Placeholder 2"/>
          <p:cNvSpPr>
            <a:spLocks noGrp="1"/>
          </p:cNvSpPr>
          <p:nvPr>
            <p:ph type="body" sz="quarter" idx="11" hasCustomPrompt="1"/>
          </p:nvPr>
        </p:nvSpPr>
        <p:spPr>
          <a:xfrm>
            <a:off x="5460521" y="22680"/>
            <a:ext cx="3457925" cy="438911"/>
          </a:xfrm>
          <a:prstGeom prst="rect">
            <a:avLst/>
          </a:prstGeom>
        </p:spPr>
        <p:txBody>
          <a:bodyPr anchor="b"/>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Section Title Goes Here</a:t>
            </a:r>
          </a:p>
        </p:txBody>
      </p:sp>
      <p:sp>
        <p:nvSpPr>
          <p:cNvPr id="7" name="Content Placeholder 2"/>
          <p:cNvSpPr>
            <a:spLocks noGrp="1"/>
          </p:cNvSpPr>
          <p:nvPr>
            <p:ph sz="half" idx="13" hasCustomPrompt="1"/>
          </p:nvPr>
        </p:nvSpPr>
        <p:spPr>
          <a:xfrm>
            <a:off x="402336" y="2628865"/>
            <a:ext cx="2596896" cy="1600200"/>
          </a:xfrm>
        </p:spPr>
        <p:txBody>
          <a:bodyPr/>
          <a:lstStyle>
            <a:lvl1pPr>
              <a:defRPr sz="1400"/>
            </a:lvl1pPr>
            <a:lvl2pPr>
              <a:defRPr sz="1200"/>
            </a:lvl2pPr>
            <a:lvl3pPr>
              <a:defRPr sz="1200"/>
            </a:lvl3pPr>
            <a:lvl4pPr>
              <a:defRPr sz="1000"/>
            </a:lvl4pPr>
            <a:lvl5pPr>
              <a:defRPr sz="800"/>
            </a:lvl5pPr>
            <a:lvl6pPr>
              <a:defRPr sz="1800"/>
            </a:lvl6pPr>
            <a:lvl7pPr>
              <a:defRPr sz="1800"/>
            </a:lvl7pPr>
            <a:lvl8pPr>
              <a:defRPr sz="1800"/>
            </a:lvl8pPr>
            <a:lvl9pPr>
              <a:defRPr sz="1800"/>
            </a:lvl9pPr>
          </a:lstStyle>
          <a:p>
            <a:pPr lvl="0"/>
            <a:r>
              <a:rPr lang="en-US" dirty="0"/>
              <a:t>Click add Subhead</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3"/>
          <p:cNvSpPr>
            <a:spLocks noGrp="1"/>
          </p:cNvSpPr>
          <p:nvPr>
            <p:ph sz="half" idx="14"/>
          </p:nvPr>
        </p:nvSpPr>
        <p:spPr>
          <a:xfrm>
            <a:off x="3286175" y="2628865"/>
            <a:ext cx="2596896" cy="1600200"/>
          </a:xfrm>
        </p:spPr>
        <p:txBody>
          <a:bodyPr/>
          <a:lstStyle>
            <a:lvl1pPr>
              <a:defRPr sz="1400"/>
            </a:lvl1pPr>
            <a:lvl2pPr>
              <a:defRPr sz="1200"/>
            </a:lvl2pPr>
            <a:lvl3pPr>
              <a:defRPr sz="1200"/>
            </a:lvl3pPr>
            <a:lvl4pPr>
              <a:defRPr sz="1000"/>
            </a:lvl4pPr>
            <a:lvl5pPr>
              <a:defRPr sz="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3"/>
          <p:cNvSpPr>
            <a:spLocks noGrp="1"/>
          </p:cNvSpPr>
          <p:nvPr>
            <p:ph sz="half" idx="15"/>
          </p:nvPr>
        </p:nvSpPr>
        <p:spPr>
          <a:xfrm>
            <a:off x="6170013" y="2628865"/>
            <a:ext cx="2596896" cy="1600200"/>
          </a:xfrm>
        </p:spPr>
        <p:txBody>
          <a:bodyPr/>
          <a:lstStyle>
            <a:lvl1pPr>
              <a:defRPr sz="1400"/>
            </a:lvl1pPr>
            <a:lvl2pPr>
              <a:defRPr sz="1200"/>
            </a:lvl2pPr>
            <a:lvl3pPr>
              <a:defRPr sz="1200"/>
            </a:lvl3pPr>
            <a:lvl4pPr>
              <a:defRPr sz="1000"/>
            </a:lvl4pPr>
            <a:lvl5pPr>
              <a:defRPr sz="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239783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4 columns">
    <p:spTree>
      <p:nvGrpSpPr>
        <p:cNvPr id="1" name=""/>
        <p:cNvGrpSpPr/>
        <p:nvPr/>
      </p:nvGrpSpPr>
      <p:grpSpPr>
        <a:xfrm>
          <a:off x="0" y="0"/>
          <a:ext cx="0" cy="0"/>
          <a:chOff x="0" y="0"/>
          <a:chExt cx="0" cy="0"/>
        </a:xfrm>
      </p:grpSpPr>
      <p:sp>
        <p:nvSpPr>
          <p:cNvPr id="3" name="Content Placeholder 2"/>
          <p:cNvSpPr>
            <a:spLocks noGrp="1"/>
          </p:cNvSpPr>
          <p:nvPr>
            <p:ph idx="1"/>
          </p:nvPr>
        </p:nvSpPr>
        <p:spPr>
          <a:xfrm>
            <a:off x="402336" y="868680"/>
            <a:ext cx="1956816" cy="379915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Placeholder 13"/>
          <p:cNvSpPr>
            <a:spLocks noGrp="1"/>
          </p:cNvSpPr>
          <p:nvPr>
            <p:ph type="title"/>
          </p:nvPr>
        </p:nvSpPr>
        <p:spPr>
          <a:xfrm>
            <a:off x="1188084" y="22680"/>
            <a:ext cx="4272437" cy="438912"/>
          </a:xfrm>
          <a:prstGeom prst="rect">
            <a:avLst/>
          </a:prstGeom>
        </p:spPr>
        <p:txBody>
          <a:bodyPr vert="horz" lIns="0" tIns="0" rIns="0" bIns="0" rtlCol="0" anchor="b">
            <a:normAutofit/>
          </a:bodyPr>
          <a:lstStyle/>
          <a:p>
            <a:r>
              <a:rPr lang="en-US" dirty="0"/>
              <a:t>Slide Title Goes Here</a:t>
            </a:r>
          </a:p>
        </p:txBody>
      </p:sp>
      <p:sp>
        <p:nvSpPr>
          <p:cNvPr id="8" name="Text Placeholder 2"/>
          <p:cNvSpPr>
            <a:spLocks noGrp="1"/>
          </p:cNvSpPr>
          <p:nvPr>
            <p:ph type="body" sz="quarter" idx="11" hasCustomPrompt="1"/>
          </p:nvPr>
        </p:nvSpPr>
        <p:spPr>
          <a:xfrm>
            <a:off x="5460521" y="22680"/>
            <a:ext cx="3457925" cy="438911"/>
          </a:xfrm>
          <a:prstGeom prst="rect">
            <a:avLst/>
          </a:prstGeom>
        </p:spPr>
        <p:txBody>
          <a:bodyPr anchor="b"/>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Section Title Goes Here</a:t>
            </a:r>
          </a:p>
        </p:txBody>
      </p:sp>
      <p:sp>
        <p:nvSpPr>
          <p:cNvPr id="6" name="Content Placeholder 2"/>
          <p:cNvSpPr>
            <a:spLocks noGrp="1"/>
          </p:cNvSpPr>
          <p:nvPr>
            <p:ph idx="12"/>
          </p:nvPr>
        </p:nvSpPr>
        <p:spPr>
          <a:xfrm>
            <a:off x="2535936" y="868680"/>
            <a:ext cx="1956816" cy="37991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2"/>
          <p:cNvSpPr>
            <a:spLocks noGrp="1"/>
          </p:cNvSpPr>
          <p:nvPr>
            <p:ph idx="13"/>
          </p:nvPr>
        </p:nvSpPr>
        <p:spPr>
          <a:xfrm>
            <a:off x="4669536" y="868680"/>
            <a:ext cx="1956816" cy="37991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2"/>
          <p:cNvSpPr>
            <a:spLocks noGrp="1"/>
          </p:cNvSpPr>
          <p:nvPr>
            <p:ph idx="14"/>
          </p:nvPr>
        </p:nvSpPr>
        <p:spPr>
          <a:xfrm>
            <a:off x="6803136" y="868680"/>
            <a:ext cx="1956816" cy="37991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804604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4, 1/2 and 1/4">
    <p:spTree>
      <p:nvGrpSpPr>
        <p:cNvPr id="1" name=""/>
        <p:cNvGrpSpPr/>
        <p:nvPr/>
      </p:nvGrpSpPr>
      <p:grpSpPr>
        <a:xfrm>
          <a:off x="0" y="0"/>
          <a:ext cx="0" cy="0"/>
          <a:chOff x="0" y="0"/>
          <a:chExt cx="0" cy="0"/>
        </a:xfrm>
      </p:grpSpPr>
      <p:sp>
        <p:nvSpPr>
          <p:cNvPr id="6" name="Content Placeholder 2"/>
          <p:cNvSpPr>
            <a:spLocks noGrp="1"/>
          </p:cNvSpPr>
          <p:nvPr>
            <p:ph idx="12"/>
          </p:nvPr>
        </p:nvSpPr>
        <p:spPr>
          <a:xfrm>
            <a:off x="2535935" y="868680"/>
            <a:ext cx="4090417" cy="37991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Content Placeholder 2"/>
          <p:cNvSpPr>
            <a:spLocks noGrp="1"/>
          </p:cNvSpPr>
          <p:nvPr>
            <p:ph idx="1"/>
          </p:nvPr>
        </p:nvSpPr>
        <p:spPr>
          <a:xfrm>
            <a:off x="402336" y="868680"/>
            <a:ext cx="1956816" cy="379915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Placeholder 13"/>
          <p:cNvSpPr>
            <a:spLocks noGrp="1"/>
          </p:cNvSpPr>
          <p:nvPr>
            <p:ph type="title"/>
          </p:nvPr>
        </p:nvSpPr>
        <p:spPr>
          <a:xfrm>
            <a:off x="1188084" y="22680"/>
            <a:ext cx="4272437" cy="438912"/>
          </a:xfrm>
          <a:prstGeom prst="rect">
            <a:avLst/>
          </a:prstGeom>
        </p:spPr>
        <p:txBody>
          <a:bodyPr vert="horz" lIns="0" tIns="0" rIns="0" bIns="0" rtlCol="0" anchor="b">
            <a:normAutofit/>
          </a:bodyPr>
          <a:lstStyle/>
          <a:p>
            <a:r>
              <a:rPr lang="en-US" dirty="0"/>
              <a:t>Slide Title Goes Here</a:t>
            </a:r>
          </a:p>
        </p:txBody>
      </p:sp>
      <p:sp>
        <p:nvSpPr>
          <p:cNvPr id="8" name="Text Placeholder 2"/>
          <p:cNvSpPr>
            <a:spLocks noGrp="1"/>
          </p:cNvSpPr>
          <p:nvPr>
            <p:ph type="body" sz="quarter" idx="11" hasCustomPrompt="1"/>
          </p:nvPr>
        </p:nvSpPr>
        <p:spPr>
          <a:xfrm>
            <a:off x="5460521" y="22680"/>
            <a:ext cx="3457925" cy="438911"/>
          </a:xfrm>
          <a:prstGeom prst="rect">
            <a:avLst/>
          </a:prstGeom>
        </p:spPr>
        <p:txBody>
          <a:bodyPr anchor="b"/>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Section Title Goes Here</a:t>
            </a:r>
          </a:p>
        </p:txBody>
      </p:sp>
      <p:sp>
        <p:nvSpPr>
          <p:cNvPr id="10" name="Content Placeholder 2"/>
          <p:cNvSpPr>
            <a:spLocks noGrp="1"/>
          </p:cNvSpPr>
          <p:nvPr>
            <p:ph idx="14"/>
          </p:nvPr>
        </p:nvSpPr>
        <p:spPr>
          <a:xfrm>
            <a:off x="6803136" y="868680"/>
            <a:ext cx="1956816" cy="37991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157469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ubhead 1/4, 1/2 and 1/4">
    <p:spTree>
      <p:nvGrpSpPr>
        <p:cNvPr id="1" name=""/>
        <p:cNvGrpSpPr/>
        <p:nvPr/>
      </p:nvGrpSpPr>
      <p:grpSpPr>
        <a:xfrm>
          <a:off x="0" y="0"/>
          <a:ext cx="0" cy="0"/>
          <a:chOff x="0" y="0"/>
          <a:chExt cx="0" cy="0"/>
        </a:xfrm>
      </p:grpSpPr>
      <p:sp>
        <p:nvSpPr>
          <p:cNvPr id="6" name="Content Placeholder 2"/>
          <p:cNvSpPr>
            <a:spLocks noGrp="1"/>
          </p:cNvSpPr>
          <p:nvPr>
            <p:ph idx="12"/>
          </p:nvPr>
        </p:nvSpPr>
        <p:spPr>
          <a:xfrm>
            <a:off x="2535935" y="1210646"/>
            <a:ext cx="4090417" cy="34571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Content Placeholder 2"/>
          <p:cNvSpPr>
            <a:spLocks noGrp="1"/>
          </p:cNvSpPr>
          <p:nvPr>
            <p:ph idx="1"/>
          </p:nvPr>
        </p:nvSpPr>
        <p:spPr>
          <a:xfrm>
            <a:off x="402336" y="1210646"/>
            <a:ext cx="1956816" cy="345718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Placeholder 13"/>
          <p:cNvSpPr>
            <a:spLocks noGrp="1"/>
          </p:cNvSpPr>
          <p:nvPr>
            <p:ph type="title"/>
          </p:nvPr>
        </p:nvSpPr>
        <p:spPr>
          <a:xfrm>
            <a:off x="1188084" y="22680"/>
            <a:ext cx="4272437" cy="438912"/>
          </a:xfrm>
          <a:prstGeom prst="rect">
            <a:avLst/>
          </a:prstGeom>
        </p:spPr>
        <p:txBody>
          <a:bodyPr vert="horz" lIns="0" tIns="0" rIns="0" bIns="0" rtlCol="0" anchor="b">
            <a:normAutofit/>
          </a:bodyPr>
          <a:lstStyle/>
          <a:p>
            <a:r>
              <a:rPr lang="en-US" dirty="0"/>
              <a:t>Slide Title Goes Here</a:t>
            </a:r>
          </a:p>
        </p:txBody>
      </p:sp>
      <p:sp>
        <p:nvSpPr>
          <p:cNvPr id="8" name="Text Placeholder 2"/>
          <p:cNvSpPr>
            <a:spLocks noGrp="1"/>
          </p:cNvSpPr>
          <p:nvPr>
            <p:ph type="body" sz="quarter" idx="11" hasCustomPrompt="1"/>
          </p:nvPr>
        </p:nvSpPr>
        <p:spPr>
          <a:xfrm>
            <a:off x="5460521" y="22680"/>
            <a:ext cx="3457925" cy="438911"/>
          </a:xfrm>
          <a:prstGeom prst="rect">
            <a:avLst/>
          </a:prstGeom>
        </p:spPr>
        <p:txBody>
          <a:bodyPr anchor="b"/>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Section Title Goes Here</a:t>
            </a:r>
          </a:p>
        </p:txBody>
      </p:sp>
      <p:sp>
        <p:nvSpPr>
          <p:cNvPr id="10" name="Content Placeholder 2"/>
          <p:cNvSpPr>
            <a:spLocks noGrp="1"/>
          </p:cNvSpPr>
          <p:nvPr>
            <p:ph idx="14"/>
          </p:nvPr>
        </p:nvSpPr>
        <p:spPr>
          <a:xfrm>
            <a:off x="6803136" y="1210646"/>
            <a:ext cx="1956816" cy="34571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 Placeholder 2"/>
          <p:cNvSpPr>
            <a:spLocks noGrp="1"/>
          </p:cNvSpPr>
          <p:nvPr>
            <p:ph type="body" sz="quarter" idx="13" hasCustomPrompt="1"/>
          </p:nvPr>
        </p:nvSpPr>
        <p:spPr>
          <a:xfrm>
            <a:off x="402336" y="775770"/>
            <a:ext cx="62240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Sub-header</a:t>
            </a:r>
            <a:r>
              <a:rPr lang="en-US" sz="1400" baseline="0" dirty="0">
                <a:solidFill>
                  <a:srgbClr val="8CA621"/>
                </a:solidFill>
                <a:latin typeface="Arial" charset="0"/>
                <a:ea typeface="Arial" charset="0"/>
                <a:cs typeface="Arial" charset="0"/>
              </a:rPr>
              <a:t> Title or Thought Here</a:t>
            </a:r>
            <a:endParaRPr lang="en-US" sz="1400" dirty="0">
              <a:solidFill>
                <a:srgbClr val="8CA621"/>
              </a:solidFill>
              <a:latin typeface="Arial" charset="0"/>
              <a:ea typeface="Arial" charset="0"/>
              <a:cs typeface="Arial" charset="0"/>
            </a:endParaRPr>
          </a:p>
          <a:p>
            <a:pPr lvl="0"/>
            <a:endParaRPr lang="en-US" dirty="0"/>
          </a:p>
        </p:txBody>
      </p:sp>
    </p:spTree>
    <p:extLst>
      <p:ext uri="{BB962C8B-B14F-4D97-AF65-F5344CB8AC3E}">
        <p14:creationId xmlns:p14="http://schemas.microsoft.com/office/powerpoint/2010/main" val="35230578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 columns 2 rows">
    <p:spTree>
      <p:nvGrpSpPr>
        <p:cNvPr id="1" name=""/>
        <p:cNvGrpSpPr/>
        <p:nvPr/>
      </p:nvGrpSpPr>
      <p:grpSpPr>
        <a:xfrm>
          <a:off x="0" y="0"/>
          <a:ext cx="0" cy="0"/>
          <a:chOff x="0" y="0"/>
          <a:chExt cx="0" cy="0"/>
        </a:xfrm>
      </p:grpSpPr>
      <p:sp>
        <p:nvSpPr>
          <p:cNvPr id="3" name="Content Placeholder 2"/>
          <p:cNvSpPr>
            <a:spLocks noGrp="1"/>
          </p:cNvSpPr>
          <p:nvPr>
            <p:ph idx="1"/>
          </p:nvPr>
        </p:nvSpPr>
        <p:spPr>
          <a:xfrm>
            <a:off x="402336" y="868680"/>
            <a:ext cx="1956816" cy="120700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Placeholder 13"/>
          <p:cNvSpPr>
            <a:spLocks noGrp="1"/>
          </p:cNvSpPr>
          <p:nvPr>
            <p:ph type="title"/>
          </p:nvPr>
        </p:nvSpPr>
        <p:spPr>
          <a:xfrm>
            <a:off x="1188084" y="22680"/>
            <a:ext cx="4272437" cy="438912"/>
          </a:xfrm>
          <a:prstGeom prst="rect">
            <a:avLst/>
          </a:prstGeom>
        </p:spPr>
        <p:txBody>
          <a:bodyPr vert="horz" lIns="0" tIns="0" rIns="0" bIns="0" rtlCol="0" anchor="b">
            <a:normAutofit/>
          </a:bodyPr>
          <a:lstStyle/>
          <a:p>
            <a:r>
              <a:rPr lang="en-US" dirty="0"/>
              <a:t>Slide Title Goes Here</a:t>
            </a:r>
          </a:p>
        </p:txBody>
      </p:sp>
      <p:sp>
        <p:nvSpPr>
          <p:cNvPr id="8" name="Text Placeholder 2"/>
          <p:cNvSpPr>
            <a:spLocks noGrp="1"/>
          </p:cNvSpPr>
          <p:nvPr>
            <p:ph type="body" sz="quarter" idx="11" hasCustomPrompt="1"/>
          </p:nvPr>
        </p:nvSpPr>
        <p:spPr>
          <a:xfrm>
            <a:off x="5460521" y="22680"/>
            <a:ext cx="3457925" cy="438911"/>
          </a:xfrm>
          <a:prstGeom prst="rect">
            <a:avLst/>
          </a:prstGeom>
        </p:spPr>
        <p:txBody>
          <a:bodyPr anchor="b"/>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Section Title Goes Here</a:t>
            </a:r>
          </a:p>
        </p:txBody>
      </p:sp>
      <p:sp>
        <p:nvSpPr>
          <p:cNvPr id="6" name="Content Placeholder 2"/>
          <p:cNvSpPr>
            <a:spLocks noGrp="1"/>
          </p:cNvSpPr>
          <p:nvPr>
            <p:ph idx="12"/>
          </p:nvPr>
        </p:nvSpPr>
        <p:spPr>
          <a:xfrm>
            <a:off x="2535936" y="868680"/>
            <a:ext cx="1956816" cy="1207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2"/>
          <p:cNvSpPr>
            <a:spLocks noGrp="1"/>
          </p:cNvSpPr>
          <p:nvPr>
            <p:ph idx="13"/>
          </p:nvPr>
        </p:nvSpPr>
        <p:spPr>
          <a:xfrm>
            <a:off x="4669536" y="868680"/>
            <a:ext cx="1956816" cy="1207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2"/>
          <p:cNvSpPr>
            <a:spLocks noGrp="1"/>
          </p:cNvSpPr>
          <p:nvPr>
            <p:ph idx="14"/>
          </p:nvPr>
        </p:nvSpPr>
        <p:spPr>
          <a:xfrm>
            <a:off x="6803136" y="868680"/>
            <a:ext cx="1956816" cy="1207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2"/>
          <p:cNvSpPr>
            <a:spLocks noGrp="1"/>
          </p:cNvSpPr>
          <p:nvPr>
            <p:ph idx="15"/>
          </p:nvPr>
        </p:nvSpPr>
        <p:spPr>
          <a:xfrm>
            <a:off x="402336" y="2255661"/>
            <a:ext cx="1956816" cy="238432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2"/>
          <p:cNvSpPr>
            <a:spLocks noGrp="1"/>
          </p:cNvSpPr>
          <p:nvPr>
            <p:ph idx="16"/>
          </p:nvPr>
        </p:nvSpPr>
        <p:spPr>
          <a:xfrm>
            <a:off x="2535936" y="2255661"/>
            <a:ext cx="1956816" cy="23843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2"/>
          <p:cNvSpPr>
            <a:spLocks noGrp="1"/>
          </p:cNvSpPr>
          <p:nvPr>
            <p:ph idx="17"/>
          </p:nvPr>
        </p:nvSpPr>
        <p:spPr>
          <a:xfrm>
            <a:off x="4669536" y="2255661"/>
            <a:ext cx="1956816" cy="23843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2"/>
          <p:cNvSpPr>
            <a:spLocks noGrp="1"/>
          </p:cNvSpPr>
          <p:nvPr>
            <p:ph idx="18"/>
          </p:nvPr>
        </p:nvSpPr>
        <p:spPr>
          <a:xfrm>
            <a:off x="6803136" y="2255661"/>
            <a:ext cx="1956816" cy="23843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755755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ubhead 4 columns 2 rows">
    <p:spTree>
      <p:nvGrpSpPr>
        <p:cNvPr id="1" name=""/>
        <p:cNvGrpSpPr/>
        <p:nvPr/>
      </p:nvGrpSpPr>
      <p:grpSpPr>
        <a:xfrm>
          <a:off x="0" y="0"/>
          <a:ext cx="0" cy="0"/>
          <a:chOff x="0" y="0"/>
          <a:chExt cx="0" cy="0"/>
        </a:xfrm>
      </p:grpSpPr>
      <p:sp>
        <p:nvSpPr>
          <p:cNvPr id="3" name="Content Placeholder 2"/>
          <p:cNvSpPr>
            <a:spLocks noGrp="1"/>
          </p:cNvSpPr>
          <p:nvPr>
            <p:ph idx="1"/>
          </p:nvPr>
        </p:nvSpPr>
        <p:spPr>
          <a:xfrm>
            <a:off x="402336" y="1210646"/>
            <a:ext cx="1956816" cy="120700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Placeholder 13"/>
          <p:cNvSpPr>
            <a:spLocks noGrp="1"/>
          </p:cNvSpPr>
          <p:nvPr>
            <p:ph type="title"/>
          </p:nvPr>
        </p:nvSpPr>
        <p:spPr>
          <a:xfrm>
            <a:off x="1188084" y="22680"/>
            <a:ext cx="4272437" cy="438912"/>
          </a:xfrm>
          <a:prstGeom prst="rect">
            <a:avLst/>
          </a:prstGeom>
        </p:spPr>
        <p:txBody>
          <a:bodyPr vert="horz" lIns="0" tIns="0" rIns="0" bIns="0" rtlCol="0" anchor="b">
            <a:normAutofit/>
          </a:bodyPr>
          <a:lstStyle/>
          <a:p>
            <a:r>
              <a:rPr lang="en-US" dirty="0"/>
              <a:t>Slide Title Goes Here</a:t>
            </a:r>
          </a:p>
        </p:txBody>
      </p:sp>
      <p:sp>
        <p:nvSpPr>
          <p:cNvPr id="8" name="Text Placeholder 2"/>
          <p:cNvSpPr>
            <a:spLocks noGrp="1"/>
          </p:cNvSpPr>
          <p:nvPr>
            <p:ph type="body" sz="quarter" idx="11" hasCustomPrompt="1"/>
          </p:nvPr>
        </p:nvSpPr>
        <p:spPr>
          <a:xfrm>
            <a:off x="5460521" y="22680"/>
            <a:ext cx="3457925" cy="438911"/>
          </a:xfrm>
          <a:prstGeom prst="rect">
            <a:avLst/>
          </a:prstGeom>
        </p:spPr>
        <p:txBody>
          <a:bodyPr anchor="b"/>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Section Title Goes Here</a:t>
            </a:r>
          </a:p>
        </p:txBody>
      </p:sp>
      <p:sp>
        <p:nvSpPr>
          <p:cNvPr id="6" name="Content Placeholder 2"/>
          <p:cNvSpPr>
            <a:spLocks noGrp="1"/>
          </p:cNvSpPr>
          <p:nvPr>
            <p:ph idx="12"/>
          </p:nvPr>
        </p:nvSpPr>
        <p:spPr>
          <a:xfrm>
            <a:off x="2535936" y="1210646"/>
            <a:ext cx="1956816" cy="1207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2"/>
          <p:cNvSpPr>
            <a:spLocks noGrp="1"/>
          </p:cNvSpPr>
          <p:nvPr>
            <p:ph idx="13"/>
          </p:nvPr>
        </p:nvSpPr>
        <p:spPr>
          <a:xfrm>
            <a:off x="4669536" y="1210646"/>
            <a:ext cx="1956816" cy="1207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2"/>
          <p:cNvSpPr>
            <a:spLocks noGrp="1"/>
          </p:cNvSpPr>
          <p:nvPr>
            <p:ph idx="14"/>
          </p:nvPr>
        </p:nvSpPr>
        <p:spPr>
          <a:xfrm>
            <a:off x="6803136" y="1210646"/>
            <a:ext cx="1956816" cy="1207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2"/>
          <p:cNvSpPr>
            <a:spLocks noGrp="1"/>
          </p:cNvSpPr>
          <p:nvPr>
            <p:ph idx="15"/>
          </p:nvPr>
        </p:nvSpPr>
        <p:spPr>
          <a:xfrm>
            <a:off x="402336" y="2597627"/>
            <a:ext cx="1956816" cy="221503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2"/>
          <p:cNvSpPr>
            <a:spLocks noGrp="1"/>
          </p:cNvSpPr>
          <p:nvPr>
            <p:ph idx="16"/>
          </p:nvPr>
        </p:nvSpPr>
        <p:spPr>
          <a:xfrm>
            <a:off x="2535936" y="2597627"/>
            <a:ext cx="1956816" cy="22150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2"/>
          <p:cNvSpPr>
            <a:spLocks noGrp="1"/>
          </p:cNvSpPr>
          <p:nvPr>
            <p:ph idx="17"/>
          </p:nvPr>
        </p:nvSpPr>
        <p:spPr>
          <a:xfrm>
            <a:off x="4669536" y="2597627"/>
            <a:ext cx="1956816" cy="22150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2"/>
          <p:cNvSpPr>
            <a:spLocks noGrp="1"/>
          </p:cNvSpPr>
          <p:nvPr>
            <p:ph idx="18"/>
          </p:nvPr>
        </p:nvSpPr>
        <p:spPr>
          <a:xfrm>
            <a:off x="6803136" y="2597627"/>
            <a:ext cx="1956816" cy="22150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ext Placeholder 2"/>
          <p:cNvSpPr>
            <a:spLocks noGrp="1"/>
          </p:cNvSpPr>
          <p:nvPr>
            <p:ph type="body" sz="quarter" idx="19" hasCustomPrompt="1"/>
          </p:nvPr>
        </p:nvSpPr>
        <p:spPr>
          <a:xfrm>
            <a:off x="402336" y="775770"/>
            <a:ext cx="62240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Sub-header</a:t>
            </a:r>
            <a:r>
              <a:rPr lang="en-US" sz="1400" baseline="0" dirty="0">
                <a:solidFill>
                  <a:srgbClr val="8CA621"/>
                </a:solidFill>
                <a:latin typeface="Arial" charset="0"/>
                <a:ea typeface="Arial" charset="0"/>
                <a:cs typeface="Arial" charset="0"/>
              </a:rPr>
              <a:t> Title or Thought Here</a:t>
            </a:r>
            <a:endParaRPr lang="en-US" sz="1400" dirty="0">
              <a:solidFill>
                <a:srgbClr val="8CA621"/>
              </a:solidFill>
              <a:latin typeface="Arial" charset="0"/>
              <a:ea typeface="Arial" charset="0"/>
              <a:cs typeface="Arial" charset="0"/>
            </a:endParaRPr>
          </a:p>
          <a:p>
            <a:pPr lvl="0"/>
            <a:endParaRPr lang="en-US" dirty="0"/>
          </a:p>
        </p:txBody>
      </p:sp>
    </p:spTree>
    <p:extLst>
      <p:ext uri="{BB962C8B-B14F-4D97-AF65-F5344CB8AC3E}">
        <p14:creationId xmlns:p14="http://schemas.microsoft.com/office/powerpoint/2010/main" val="377288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Slide - single lin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6" name="Rectangle 5"/>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cxnSp>
        <p:nvCxnSpPr>
          <p:cNvPr id="8" name="Straight Connector 7"/>
          <p:cNvCxnSpPr/>
          <p:nvPr userDrawn="1"/>
        </p:nvCxnSpPr>
        <p:spPr>
          <a:xfrm>
            <a:off x="0" y="2400381"/>
            <a:ext cx="7017488" cy="2574"/>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5" name="Title 3"/>
          <p:cNvSpPr>
            <a:spLocks noGrp="1"/>
          </p:cNvSpPr>
          <p:nvPr>
            <p:ph type="ctrTitle" hasCustomPrompt="1"/>
          </p:nvPr>
        </p:nvSpPr>
        <p:spPr>
          <a:xfrm>
            <a:off x="366854" y="4435449"/>
            <a:ext cx="3521974" cy="397446"/>
          </a:xfrm>
          <a:prstGeom prst="rect">
            <a:avLst/>
          </a:prstGeom>
        </p:spPr>
        <p:txBody>
          <a:bodyPr/>
          <a:lstStyle>
            <a:lvl1pPr>
              <a:defRPr sz="18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
        <p:nvSpPr>
          <p:cNvPr id="10" name="Text Placeholder 2"/>
          <p:cNvSpPr>
            <a:spLocks noGrp="1"/>
          </p:cNvSpPr>
          <p:nvPr>
            <p:ph type="body" sz="quarter" idx="13" hasCustomPrompt="1"/>
          </p:nvPr>
        </p:nvSpPr>
        <p:spPr>
          <a:xfrm>
            <a:off x="276045" y="1847679"/>
            <a:ext cx="6846035" cy="601863"/>
          </a:xfrm>
          <a:prstGeom prst="rect">
            <a:avLst/>
          </a:prstGeom>
        </p:spPr>
        <p:txBody>
          <a:bodyPr/>
          <a:lstStyle>
            <a:lvl1pPr marL="0" marR="0" indent="0" algn="r" defTabSz="685800" rtl="0" eaLnBrk="1" fontAlgn="auto" latinLnBrk="0" hangingPunct="1">
              <a:lnSpc>
                <a:spcPct val="100000"/>
              </a:lnSpc>
              <a:spcBef>
                <a:spcPts val="0"/>
              </a:spcBef>
              <a:spcAft>
                <a:spcPts val="0"/>
              </a:spcAft>
              <a:buClrTx/>
              <a:buSzTx/>
              <a:buFont typeface="+mj-lt"/>
              <a:buNone/>
              <a:tabLst/>
              <a:defRPr sz="3200" b="0" i="0" baseline="0">
                <a:solidFill>
                  <a:srgbClr val="F27724"/>
                </a:solidFill>
                <a:latin typeface="Arial" charset="0"/>
                <a:ea typeface="Arial" charset="0"/>
                <a:cs typeface="Arial" charset="0"/>
              </a:defRPr>
            </a:lvl1pPr>
          </a:lstStyle>
          <a:p>
            <a:pPr algn="r"/>
            <a:r>
              <a:rPr lang="en-US" sz="3200" dirty="0">
                <a:solidFill>
                  <a:srgbClr val="F27724"/>
                </a:solidFill>
                <a:latin typeface="Arial" charset="0"/>
                <a:ea typeface="Arial" charset="0"/>
                <a:cs typeface="Arial" charset="0"/>
              </a:rPr>
              <a:t>Section Title Goes Here</a:t>
            </a:r>
          </a:p>
        </p:txBody>
      </p:sp>
      <p:cxnSp>
        <p:nvCxnSpPr>
          <p:cNvPr id="9" name="Straight Connector 8"/>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2017 ZINFI Technologies Inc. All Rights Reserved. ZINFI Confidential &amp; Proprietary Document – Shared under NDA.</a:t>
            </a:r>
          </a:p>
        </p:txBody>
      </p:sp>
    </p:spTree>
    <p:extLst>
      <p:ext uri="{BB962C8B-B14F-4D97-AF65-F5344CB8AC3E}">
        <p14:creationId xmlns:p14="http://schemas.microsoft.com/office/powerpoint/2010/main" val="1528030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Slide - multiple lin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6" name="Rectangle 5"/>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cxnSp>
        <p:nvCxnSpPr>
          <p:cNvPr id="7" name="Straight Connector 6"/>
          <p:cNvCxnSpPr/>
          <p:nvPr userDrawn="1"/>
        </p:nvCxnSpPr>
        <p:spPr>
          <a:xfrm>
            <a:off x="0" y="2400381"/>
            <a:ext cx="7017488" cy="2574"/>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8" name="Title 3"/>
          <p:cNvSpPr>
            <a:spLocks noGrp="1"/>
          </p:cNvSpPr>
          <p:nvPr>
            <p:ph type="ctrTitle" hasCustomPrompt="1"/>
          </p:nvPr>
        </p:nvSpPr>
        <p:spPr>
          <a:xfrm>
            <a:off x="366854" y="4435449"/>
            <a:ext cx="3521974" cy="397446"/>
          </a:xfrm>
          <a:prstGeom prst="rect">
            <a:avLst/>
          </a:prstGeom>
        </p:spPr>
        <p:txBody>
          <a:bodyPr/>
          <a:lstStyle>
            <a:lvl1pPr>
              <a:defRPr sz="18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
        <p:nvSpPr>
          <p:cNvPr id="9" name="Text Placeholder 2"/>
          <p:cNvSpPr>
            <a:spLocks noGrp="1"/>
          </p:cNvSpPr>
          <p:nvPr>
            <p:ph type="body" sz="quarter" idx="13" hasCustomPrompt="1"/>
          </p:nvPr>
        </p:nvSpPr>
        <p:spPr>
          <a:xfrm>
            <a:off x="366854" y="1821803"/>
            <a:ext cx="6755226" cy="1137058"/>
          </a:xfrm>
          <a:prstGeom prst="rect">
            <a:avLst/>
          </a:prstGeom>
        </p:spPr>
        <p:txBody>
          <a:bodyPr/>
          <a:lstStyle>
            <a:lvl1pPr marL="0" marR="0" indent="0" algn="r" defTabSz="685800" rtl="0" eaLnBrk="1" fontAlgn="auto" latinLnBrk="0" hangingPunct="1">
              <a:lnSpc>
                <a:spcPct val="100000"/>
              </a:lnSpc>
              <a:spcBef>
                <a:spcPts val="200"/>
              </a:spcBef>
              <a:spcAft>
                <a:spcPts val="200"/>
              </a:spcAft>
              <a:buClrTx/>
              <a:buSzTx/>
              <a:buFont typeface="+mj-lt"/>
              <a:buNone/>
              <a:tabLst/>
              <a:defRPr sz="3200" b="0" i="0" baseline="0">
                <a:solidFill>
                  <a:srgbClr val="F27724"/>
                </a:solidFill>
                <a:latin typeface="Arial" charset="0"/>
                <a:ea typeface="Arial" charset="0"/>
                <a:cs typeface="Arial" charset="0"/>
              </a:defRPr>
            </a:lvl1pPr>
          </a:lstStyle>
          <a:p>
            <a:pPr algn="r"/>
            <a:r>
              <a:rPr lang="en-US" sz="3200" dirty="0">
                <a:solidFill>
                  <a:srgbClr val="F27724"/>
                </a:solidFill>
                <a:latin typeface="Arial" charset="0"/>
                <a:ea typeface="Arial" charset="0"/>
                <a:cs typeface="Arial" charset="0"/>
              </a:rPr>
              <a:t>Multiple Line Section</a:t>
            </a:r>
          </a:p>
          <a:p>
            <a:pPr algn="r"/>
            <a:r>
              <a:rPr lang="en-US" sz="3200" dirty="0">
                <a:solidFill>
                  <a:srgbClr val="F27724"/>
                </a:solidFill>
                <a:latin typeface="Arial" charset="0"/>
                <a:ea typeface="Arial" charset="0"/>
                <a:cs typeface="Arial" charset="0"/>
              </a:rPr>
              <a:t>Title Goes Here</a:t>
            </a:r>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2017 ZINFI Technologies Inc. All Rights Reserved. ZINFI Confidential &amp; Proprietary Document – Shared under NDA.</a:t>
            </a:r>
          </a:p>
        </p:txBody>
      </p:sp>
    </p:spTree>
    <p:extLst>
      <p:ext uri="{BB962C8B-B14F-4D97-AF65-F5344CB8AC3E}">
        <p14:creationId xmlns:p14="http://schemas.microsoft.com/office/powerpoint/2010/main" val="2106643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15" name="Title 3"/>
          <p:cNvSpPr>
            <a:spLocks noGrp="1"/>
          </p:cNvSpPr>
          <p:nvPr>
            <p:ph type="ctrTitle" hasCustomPrompt="1"/>
          </p:nvPr>
        </p:nvSpPr>
        <p:spPr>
          <a:xfrm>
            <a:off x="366853"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
        <p:nvSpPr>
          <p:cNvPr id="9" name="TextBox 8"/>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2017 ZINFI Technologies Inc. All Rights Reserved.</a:t>
            </a:r>
          </a:p>
        </p:txBody>
      </p:sp>
    </p:spTree>
    <p:extLst>
      <p:ext uri="{BB962C8B-B14F-4D97-AF65-F5344CB8AC3E}">
        <p14:creationId xmlns:p14="http://schemas.microsoft.com/office/powerpoint/2010/main" val="517167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02336" y="868680"/>
            <a:ext cx="4032504" cy="3888276"/>
          </a:xfrm>
        </p:spPr>
        <p:txBody>
          <a:bodyPr/>
          <a:lstStyle>
            <a:lvl1pPr>
              <a:defRPr sz="1400"/>
            </a:lvl1pPr>
            <a:lvl2pPr marL="182880" indent="-182880">
              <a:spcBef>
                <a:spcPts val="200"/>
              </a:spcBef>
              <a:spcAft>
                <a:spcPts val="200"/>
              </a:spcAft>
              <a:buFont typeface="+mj-lt"/>
              <a:buAutoNum type="arabicPeriod"/>
              <a:defRPr sz="1200"/>
            </a:lvl2pPr>
            <a:lvl3pPr marL="365760" indent="-118872">
              <a:defRPr sz="1000"/>
            </a:lvl3pPr>
            <a:lvl4pPr marL="457200">
              <a:defRPr sz="800"/>
            </a:lvl4pPr>
            <a:lvl5pPr marL="539496">
              <a:defRPr sz="800"/>
            </a:lvl5pPr>
            <a:lvl6pPr>
              <a:defRPr sz="1800"/>
            </a:lvl6pPr>
            <a:lvl7pPr>
              <a:defRPr sz="1800"/>
            </a:lvl7pPr>
            <a:lvl8pPr>
              <a:defRPr sz="1800"/>
            </a:lvl8pPr>
            <a:lvl9pPr>
              <a:defRPr sz="1800"/>
            </a:lvl9pPr>
          </a:lstStyle>
          <a:p>
            <a:pPr lvl="0"/>
            <a:r>
              <a:rPr lang="en-US" dirty="0"/>
              <a:t>Click add Subhead</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ext Placeholder 2"/>
          <p:cNvSpPr>
            <a:spLocks noGrp="1"/>
          </p:cNvSpPr>
          <p:nvPr>
            <p:ph type="body" sz="quarter" idx="11" hasCustomPrompt="1"/>
          </p:nvPr>
        </p:nvSpPr>
        <p:spPr>
          <a:xfrm>
            <a:off x="5460521" y="22680"/>
            <a:ext cx="3457925" cy="438911"/>
          </a:xfrm>
          <a:prstGeom prst="rect">
            <a:avLst/>
          </a:prstGeom>
        </p:spPr>
        <p:txBody>
          <a:bodyPr anchor="b"/>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Main Title Goes Here</a:t>
            </a:r>
          </a:p>
        </p:txBody>
      </p:sp>
      <p:sp>
        <p:nvSpPr>
          <p:cNvPr id="14" name="TextBox 13"/>
          <p:cNvSpPr txBox="1"/>
          <p:nvPr userDrawn="1"/>
        </p:nvSpPr>
        <p:spPr>
          <a:xfrm>
            <a:off x="1188720" y="184592"/>
            <a:ext cx="3714383" cy="276999"/>
          </a:xfrm>
          <a:prstGeom prst="rect">
            <a:avLst/>
          </a:prstGeom>
          <a:noFill/>
        </p:spPr>
        <p:txBody>
          <a:bodyPr wrap="square" lIns="0" tIns="0" rIns="0" bIns="0" rtlCol="0">
            <a:spAutoFit/>
          </a:bodyPr>
          <a:lstStyle/>
          <a:p>
            <a:r>
              <a:rPr lang="en-US" sz="1800" dirty="0">
                <a:solidFill>
                  <a:srgbClr val="636361"/>
                </a:solidFill>
                <a:latin typeface="Arial" charset="0"/>
                <a:ea typeface="Arial" charset="0"/>
                <a:cs typeface="Arial" charset="0"/>
              </a:rPr>
              <a:t>Table Of Contents</a:t>
            </a:r>
          </a:p>
        </p:txBody>
      </p:sp>
      <p:pic>
        <p:nvPicPr>
          <p:cNvPr id="15" name="Picture 14"/>
          <p:cNvPicPr>
            <a:picLocks noChangeAspect="1"/>
          </p:cNvPicPr>
          <p:nvPr userDrawn="1"/>
        </p:nvPicPr>
        <p:blipFill rotWithShape="1">
          <a:blip r:embed="rId2">
            <a:alphaModFix amt="20000"/>
            <a:extLst>
              <a:ext uri="{28A0092B-C50C-407E-A947-70E740481C1C}">
                <a14:useLocalDpi xmlns:a14="http://schemas.microsoft.com/office/drawing/2010/main" val="0"/>
              </a:ext>
            </a:extLst>
          </a:blip>
          <a:srcRect r="12025" b="11247"/>
          <a:stretch/>
        </p:blipFill>
        <p:spPr>
          <a:xfrm>
            <a:off x="6590581" y="2221001"/>
            <a:ext cx="2553419" cy="2927262"/>
          </a:xfrm>
          <a:prstGeom prst="rect">
            <a:avLst/>
          </a:prstGeom>
        </p:spPr>
      </p:pic>
    </p:spTree>
    <p:extLst>
      <p:ext uri="{BB962C8B-B14F-4D97-AF65-F5344CB8AC3E}">
        <p14:creationId xmlns:p14="http://schemas.microsoft.com/office/powerpoint/2010/main" val="1841688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e large column">
    <p:spTree>
      <p:nvGrpSpPr>
        <p:cNvPr id="1" name=""/>
        <p:cNvGrpSpPr/>
        <p:nvPr/>
      </p:nvGrpSpPr>
      <p:grpSpPr>
        <a:xfrm>
          <a:off x="0" y="0"/>
          <a:ext cx="0" cy="0"/>
          <a:chOff x="0" y="0"/>
          <a:chExt cx="0" cy="0"/>
        </a:xfrm>
      </p:grpSpPr>
      <p:sp>
        <p:nvSpPr>
          <p:cNvPr id="3" name="Content Placeholder 2"/>
          <p:cNvSpPr>
            <a:spLocks noGrp="1"/>
          </p:cNvSpPr>
          <p:nvPr>
            <p:ph idx="1"/>
          </p:nvPr>
        </p:nvSpPr>
        <p:spPr>
          <a:xfrm>
            <a:off x="402336" y="868680"/>
            <a:ext cx="8357616" cy="379915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Placeholder 13"/>
          <p:cNvSpPr>
            <a:spLocks noGrp="1"/>
          </p:cNvSpPr>
          <p:nvPr>
            <p:ph type="title"/>
          </p:nvPr>
        </p:nvSpPr>
        <p:spPr>
          <a:xfrm>
            <a:off x="1188084" y="22680"/>
            <a:ext cx="4272437" cy="438912"/>
          </a:xfrm>
          <a:prstGeom prst="rect">
            <a:avLst/>
          </a:prstGeom>
        </p:spPr>
        <p:txBody>
          <a:bodyPr vert="horz" lIns="0" tIns="0" rIns="0" bIns="0" rtlCol="0" anchor="b">
            <a:normAutofit/>
          </a:bodyPr>
          <a:lstStyle/>
          <a:p>
            <a:r>
              <a:rPr lang="en-US" dirty="0"/>
              <a:t>Slide Title Goes Here</a:t>
            </a:r>
          </a:p>
        </p:txBody>
      </p:sp>
      <p:sp>
        <p:nvSpPr>
          <p:cNvPr id="8" name="Text Placeholder 2"/>
          <p:cNvSpPr>
            <a:spLocks noGrp="1"/>
          </p:cNvSpPr>
          <p:nvPr>
            <p:ph type="body" sz="quarter" idx="11" hasCustomPrompt="1"/>
          </p:nvPr>
        </p:nvSpPr>
        <p:spPr>
          <a:xfrm>
            <a:off x="5460521" y="22680"/>
            <a:ext cx="3457925" cy="438911"/>
          </a:xfrm>
          <a:prstGeom prst="rect">
            <a:avLst/>
          </a:prstGeom>
        </p:spPr>
        <p:txBody>
          <a:bodyPr anchor="b"/>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Section Title Goes Here</a:t>
            </a:r>
          </a:p>
        </p:txBody>
      </p:sp>
    </p:spTree>
    <p:extLst>
      <p:ext uri="{BB962C8B-B14F-4D97-AF65-F5344CB8AC3E}">
        <p14:creationId xmlns:p14="http://schemas.microsoft.com/office/powerpoint/2010/main" val="228828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e smaller column">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1839468" y="868680"/>
            <a:ext cx="5465064" cy="3888276"/>
          </a:xfrm>
        </p:spPr>
        <p:txBody>
          <a:bodyPr/>
          <a:lstStyle>
            <a:lvl1pPr>
              <a:defRPr sz="1400"/>
            </a:lvl1pPr>
            <a:lvl2pPr>
              <a:defRPr sz="1200"/>
            </a:lvl2pPr>
            <a:lvl3pPr>
              <a:defRPr sz="1200"/>
            </a:lvl3pPr>
            <a:lvl4pPr>
              <a:defRPr sz="1000"/>
            </a:lvl4pPr>
            <a:lvl5pPr>
              <a:defRPr sz="800"/>
            </a:lvl5pPr>
            <a:lvl6pPr>
              <a:defRPr sz="1800"/>
            </a:lvl6pPr>
            <a:lvl7pPr>
              <a:defRPr sz="1800"/>
            </a:lvl7pPr>
            <a:lvl8pPr>
              <a:defRPr sz="1800"/>
            </a:lvl8pPr>
            <a:lvl9pPr>
              <a:defRPr sz="1800"/>
            </a:lvl9pPr>
          </a:lstStyle>
          <a:p>
            <a:pPr lvl="0"/>
            <a:r>
              <a:rPr lang="en-US" dirty="0"/>
              <a:t>Click add Subhead</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Placeholder 13"/>
          <p:cNvSpPr>
            <a:spLocks noGrp="1"/>
          </p:cNvSpPr>
          <p:nvPr>
            <p:ph type="title"/>
          </p:nvPr>
        </p:nvSpPr>
        <p:spPr>
          <a:xfrm>
            <a:off x="1188084" y="22680"/>
            <a:ext cx="4272437" cy="438912"/>
          </a:xfrm>
          <a:prstGeom prst="rect">
            <a:avLst/>
          </a:prstGeom>
        </p:spPr>
        <p:txBody>
          <a:bodyPr vert="horz" lIns="0" tIns="0" rIns="0" bIns="0" rtlCol="0" anchor="b">
            <a:normAutofit/>
          </a:bodyPr>
          <a:lstStyle/>
          <a:p>
            <a:r>
              <a:rPr lang="en-US" dirty="0"/>
              <a:t>Slide Title Goes Here</a:t>
            </a:r>
          </a:p>
        </p:txBody>
      </p:sp>
      <p:sp>
        <p:nvSpPr>
          <p:cNvPr id="6" name="Text Placeholder 2"/>
          <p:cNvSpPr>
            <a:spLocks noGrp="1"/>
          </p:cNvSpPr>
          <p:nvPr>
            <p:ph type="body" sz="quarter" idx="11" hasCustomPrompt="1"/>
          </p:nvPr>
        </p:nvSpPr>
        <p:spPr>
          <a:xfrm>
            <a:off x="5460521" y="22680"/>
            <a:ext cx="3457925" cy="438911"/>
          </a:xfrm>
          <a:prstGeom prst="rect">
            <a:avLst/>
          </a:prstGeom>
        </p:spPr>
        <p:txBody>
          <a:bodyPr anchor="b"/>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Section Title Goes Here</a:t>
            </a:r>
          </a:p>
        </p:txBody>
      </p:sp>
    </p:spTree>
    <p:extLst>
      <p:ext uri="{BB962C8B-B14F-4D97-AF65-F5344CB8AC3E}">
        <p14:creationId xmlns:p14="http://schemas.microsoft.com/office/powerpoint/2010/main" val="3125731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e smaller column with dicription">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1839468" y="868680"/>
            <a:ext cx="5465064" cy="3494326"/>
          </a:xfrm>
        </p:spPr>
        <p:txBody>
          <a:bodyPr/>
          <a:lstStyle>
            <a:lvl1pPr>
              <a:defRPr sz="1400"/>
            </a:lvl1pPr>
            <a:lvl2pPr>
              <a:defRPr sz="1200"/>
            </a:lvl2pPr>
            <a:lvl3pPr>
              <a:defRPr sz="1200"/>
            </a:lvl3pPr>
            <a:lvl4pPr>
              <a:defRPr sz="1000"/>
            </a:lvl4pPr>
            <a:lvl5pPr>
              <a:defRPr sz="800"/>
            </a:lvl5pPr>
            <a:lvl6pPr>
              <a:defRPr sz="1800"/>
            </a:lvl6pPr>
            <a:lvl7pPr>
              <a:defRPr sz="1800"/>
            </a:lvl7pPr>
            <a:lvl8pPr>
              <a:defRPr sz="1800"/>
            </a:lvl8pPr>
            <a:lvl9pPr>
              <a:defRPr sz="1800"/>
            </a:lvl9pPr>
          </a:lstStyle>
          <a:p>
            <a:pPr lvl="0"/>
            <a:r>
              <a:rPr lang="en-US" dirty="0"/>
              <a:t>Click add Subhead</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Placeholder 13"/>
          <p:cNvSpPr>
            <a:spLocks noGrp="1"/>
          </p:cNvSpPr>
          <p:nvPr>
            <p:ph type="title"/>
          </p:nvPr>
        </p:nvSpPr>
        <p:spPr>
          <a:xfrm>
            <a:off x="1188084" y="22680"/>
            <a:ext cx="4272437" cy="438912"/>
          </a:xfrm>
          <a:prstGeom prst="rect">
            <a:avLst/>
          </a:prstGeom>
        </p:spPr>
        <p:txBody>
          <a:bodyPr vert="horz" lIns="0" tIns="0" rIns="0" bIns="0" rtlCol="0" anchor="b">
            <a:normAutofit/>
          </a:bodyPr>
          <a:lstStyle/>
          <a:p>
            <a:r>
              <a:rPr lang="en-US" dirty="0"/>
              <a:t>Slide Title Goes Here</a:t>
            </a:r>
          </a:p>
        </p:txBody>
      </p:sp>
      <p:sp>
        <p:nvSpPr>
          <p:cNvPr id="6" name="Text Placeholder 2"/>
          <p:cNvSpPr>
            <a:spLocks noGrp="1"/>
          </p:cNvSpPr>
          <p:nvPr>
            <p:ph type="body" sz="quarter" idx="11" hasCustomPrompt="1"/>
          </p:nvPr>
        </p:nvSpPr>
        <p:spPr>
          <a:xfrm>
            <a:off x="5460521" y="22680"/>
            <a:ext cx="3457925" cy="438911"/>
          </a:xfrm>
          <a:prstGeom prst="rect">
            <a:avLst/>
          </a:prstGeom>
        </p:spPr>
        <p:txBody>
          <a:bodyPr anchor="b"/>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Section Title Goes Here</a:t>
            </a:r>
          </a:p>
        </p:txBody>
      </p:sp>
      <p:sp>
        <p:nvSpPr>
          <p:cNvPr id="5" name="Content Placeholder 2"/>
          <p:cNvSpPr>
            <a:spLocks noGrp="1"/>
          </p:cNvSpPr>
          <p:nvPr>
            <p:ph sz="half" idx="12" hasCustomPrompt="1"/>
          </p:nvPr>
        </p:nvSpPr>
        <p:spPr>
          <a:xfrm>
            <a:off x="1839468" y="4430204"/>
            <a:ext cx="5465064" cy="292888"/>
          </a:xfrm>
        </p:spPr>
        <p:txBody>
          <a:bodyPr/>
          <a:lstStyle>
            <a:lvl1pPr algn="ctr">
              <a:defRPr sz="1400"/>
            </a:lvl1pPr>
            <a:lvl2pPr>
              <a:defRPr sz="1200"/>
            </a:lvl2pPr>
            <a:lvl3pPr>
              <a:defRPr sz="1200"/>
            </a:lvl3pPr>
            <a:lvl4pPr>
              <a:defRPr sz="1000"/>
            </a:lvl4pPr>
            <a:lvl5pPr>
              <a:defRPr sz="800"/>
            </a:lvl5pPr>
            <a:lvl6pPr>
              <a:defRPr sz="1800"/>
            </a:lvl6pPr>
            <a:lvl7pPr>
              <a:defRPr sz="1800"/>
            </a:lvl7pPr>
            <a:lvl8pPr>
              <a:defRPr sz="1800"/>
            </a:lvl8pPr>
            <a:lvl9pPr>
              <a:defRPr sz="1800"/>
            </a:lvl9pPr>
          </a:lstStyle>
          <a:p>
            <a:pPr lvl="0"/>
            <a:r>
              <a:rPr lang="en-US" dirty="0"/>
              <a:t>Click add Subhead</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366317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ide By Side">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02336" y="868680"/>
            <a:ext cx="4032504" cy="3888276"/>
          </a:xfrm>
        </p:spPr>
        <p:txBody>
          <a:bodyPr/>
          <a:lstStyle>
            <a:lvl1pPr>
              <a:defRPr sz="1400"/>
            </a:lvl1pPr>
            <a:lvl2pPr>
              <a:defRPr sz="1200"/>
            </a:lvl2pPr>
            <a:lvl3pPr>
              <a:defRPr sz="1200"/>
            </a:lvl3pPr>
            <a:lvl4pPr>
              <a:defRPr sz="1000"/>
            </a:lvl4pPr>
            <a:lvl5pPr>
              <a:defRPr sz="800"/>
            </a:lvl5pPr>
            <a:lvl6pPr>
              <a:defRPr sz="1800"/>
            </a:lvl6pPr>
            <a:lvl7pPr>
              <a:defRPr sz="1800"/>
            </a:lvl7pPr>
            <a:lvl8pPr>
              <a:defRPr sz="1800"/>
            </a:lvl8pPr>
            <a:lvl9pPr>
              <a:defRPr sz="1800"/>
            </a:lvl9pPr>
          </a:lstStyle>
          <a:p>
            <a:pPr lvl="0"/>
            <a:r>
              <a:rPr lang="en-US" dirty="0"/>
              <a:t>Click add Subhead</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709160" y="868680"/>
            <a:ext cx="4029456" cy="3888276"/>
          </a:xfrm>
        </p:spPr>
        <p:txBody>
          <a:bodyPr/>
          <a:lstStyle>
            <a:lvl1pPr>
              <a:defRPr sz="1400"/>
            </a:lvl1pPr>
            <a:lvl2pPr>
              <a:defRPr sz="1200"/>
            </a:lvl2pPr>
            <a:lvl3pPr>
              <a:defRPr sz="1200"/>
            </a:lvl3pPr>
            <a:lvl4pPr>
              <a:defRPr sz="1000"/>
            </a:lvl4pPr>
            <a:lvl5pPr>
              <a:defRPr sz="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Placeholder 13"/>
          <p:cNvSpPr>
            <a:spLocks noGrp="1"/>
          </p:cNvSpPr>
          <p:nvPr>
            <p:ph type="title"/>
          </p:nvPr>
        </p:nvSpPr>
        <p:spPr>
          <a:xfrm>
            <a:off x="1188084" y="22680"/>
            <a:ext cx="4272437" cy="438912"/>
          </a:xfrm>
          <a:prstGeom prst="rect">
            <a:avLst/>
          </a:prstGeom>
        </p:spPr>
        <p:txBody>
          <a:bodyPr vert="horz" lIns="0" tIns="0" rIns="0" bIns="0" rtlCol="0" anchor="b">
            <a:normAutofit/>
          </a:bodyPr>
          <a:lstStyle/>
          <a:p>
            <a:r>
              <a:rPr lang="en-US" dirty="0"/>
              <a:t>Slide Title Goes Here</a:t>
            </a:r>
          </a:p>
        </p:txBody>
      </p:sp>
      <p:sp>
        <p:nvSpPr>
          <p:cNvPr id="13" name="Text Placeholder 2"/>
          <p:cNvSpPr>
            <a:spLocks noGrp="1"/>
          </p:cNvSpPr>
          <p:nvPr>
            <p:ph type="body" sz="quarter" idx="11" hasCustomPrompt="1"/>
          </p:nvPr>
        </p:nvSpPr>
        <p:spPr>
          <a:xfrm>
            <a:off x="5460521" y="22680"/>
            <a:ext cx="3457925" cy="438911"/>
          </a:xfrm>
          <a:prstGeom prst="rect">
            <a:avLst/>
          </a:prstGeom>
        </p:spPr>
        <p:txBody>
          <a:bodyPr anchor="b"/>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Section Title Goes Here</a:t>
            </a:r>
          </a:p>
        </p:txBody>
      </p:sp>
    </p:spTree>
    <p:extLst>
      <p:ext uri="{BB962C8B-B14F-4D97-AF65-F5344CB8AC3E}">
        <p14:creationId xmlns:p14="http://schemas.microsoft.com/office/powerpoint/2010/main" val="238978524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slideLayout" Target="../slideLayouts/slideLayout17.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slideLayout" Target="../slideLayouts/slideLayout16.xml"/><Relationship Id="rId2" Type="http://schemas.openxmlformats.org/officeDocument/2006/relationships/slideLayout" Target="../slideLayouts/slideLayout6.xml"/><Relationship Id="rId16" Type="http://schemas.openxmlformats.org/officeDocument/2006/relationships/image" Target="../media/image2.png"/><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5" Type="http://schemas.openxmlformats.org/officeDocument/2006/relationships/theme" Target="../theme/theme2.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 Id="rId14"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66" r:id="rId2"/>
    <p:sldLayoutId id="2147483669" r:id="rId3"/>
    <p:sldLayoutId id="2147483668" r:id="rId4"/>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2336" y="868680"/>
            <a:ext cx="8357616" cy="3397250"/>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146652" y="130490"/>
            <a:ext cx="750171" cy="372387"/>
          </a:xfrm>
          <a:prstGeom prst="rect">
            <a:avLst/>
          </a:prstGeom>
        </p:spPr>
      </p:pic>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14" name="Title Placeholder 13"/>
          <p:cNvSpPr>
            <a:spLocks noGrp="1"/>
          </p:cNvSpPr>
          <p:nvPr>
            <p:ph type="title"/>
          </p:nvPr>
        </p:nvSpPr>
        <p:spPr>
          <a:xfrm>
            <a:off x="1188084" y="22680"/>
            <a:ext cx="5394576" cy="438912"/>
          </a:xfrm>
          <a:prstGeom prst="rect">
            <a:avLst/>
          </a:prstGeom>
        </p:spPr>
        <p:txBody>
          <a:bodyPr vert="horz" lIns="0" tIns="0" rIns="0" bIns="0" rtlCol="0" anchor="b">
            <a:normAutofit/>
          </a:bodyPr>
          <a:lstStyle/>
          <a:p>
            <a:r>
              <a:rPr lang="en-US" dirty="0"/>
              <a:t>Slide Title Goes Here</a:t>
            </a:r>
          </a:p>
        </p:txBody>
      </p:sp>
      <p:sp>
        <p:nvSpPr>
          <p:cNvPr id="8" name="TextBox 7"/>
          <p:cNvSpPr txBox="1"/>
          <p:nvPr userDrawn="1"/>
        </p:nvSpPr>
        <p:spPr>
          <a:xfrm>
            <a:off x="146652" y="4897060"/>
            <a:ext cx="6600432" cy="138499"/>
          </a:xfrm>
          <a:prstGeom prst="rect">
            <a:avLst/>
          </a:prstGeom>
          <a:noFill/>
        </p:spPr>
        <p:txBody>
          <a:bodyPr wrap="square" lIns="0" tIns="0" rIns="0" bIns="0" rtlCol="0" anchor="b" anchorCtr="0">
            <a:spAutoFit/>
          </a:bodyPr>
          <a:lstStyle/>
          <a:p>
            <a:pPr marL="0" marR="0" indent="0" algn="l"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endParaRPr lang="en-US" sz="900" dirty="0"/>
          </a:p>
        </p:txBody>
      </p:sp>
    </p:spTree>
    <p:extLst>
      <p:ext uri="{BB962C8B-B14F-4D97-AF65-F5344CB8AC3E}">
        <p14:creationId xmlns:p14="http://schemas.microsoft.com/office/powerpoint/2010/main" val="477993487"/>
      </p:ext>
    </p:extLst>
  </p:cSld>
  <p:clrMap bg1="lt1" tx1="dk1" bg2="lt2" tx2="dk2" accent1="accent1" accent2="accent2" accent3="accent3" accent4="accent4" accent5="accent5" accent6="accent6" hlink="hlink" folHlink="folHlink"/>
  <p:sldLayoutIdLst>
    <p:sldLayoutId id="2147483692" r:id="rId1"/>
    <p:sldLayoutId id="2147483690" r:id="rId2"/>
    <p:sldLayoutId id="2147483705" r:id="rId3"/>
    <p:sldLayoutId id="2147483711" r:id="rId4"/>
    <p:sldLayoutId id="2147483704" r:id="rId5"/>
    <p:sldLayoutId id="2147483700" r:id="rId6"/>
    <p:sldLayoutId id="2147483701" r:id="rId7"/>
    <p:sldLayoutId id="2147483702" r:id="rId8"/>
    <p:sldLayoutId id="2147483703" r:id="rId9"/>
    <p:sldLayoutId id="2147483706" r:id="rId10"/>
    <p:sldLayoutId id="2147483707" r:id="rId11"/>
    <p:sldLayoutId id="2147483709" r:id="rId12"/>
    <p:sldLayoutId id="2147483708" r:id="rId13"/>
    <p:sldLayoutId id="2147483710" r:id="rId14"/>
  </p:sldLayoutIdLst>
  <p:txStyles>
    <p:titleStyle>
      <a:lvl1pPr algn="l" defTabSz="457200" rtl="0" eaLnBrk="1" latinLnBrk="0" hangingPunct="1">
        <a:spcBef>
          <a:spcPct val="0"/>
        </a:spcBef>
        <a:buNone/>
        <a:defRPr sz="1800" kern="1200" baseline="0">
          <a:solidFill>
            <a:srgbClr val="636361"/>
          </a:solidFill>
          <a:latin typeface="+mj-lt"/>
          <a:ea typeface="+mj-ea"/>
          <a:cs typeface="+mj-cs"/>
        </a:defRPr>
      </a:lvl1pPr>
    </p:titleStyle>
    <p:bodyStyle>
      <a:lvl1pPr marL="0" indent="0" algn="l" defTabSz="457200" rtl="0" eaLnBrk="1" latinLnBrk="0" hangingPunct="1">
        <a:spcBef>
          <a:spcPts val="400"/>
        </a:spcBef>
        <a:spcAft>
          <a:spcPts val="400"/>
        </a:spcAft>
        <a:buFont typeface="Arial"/>
        <a:buNone/>
        <a:defRPr sz="1400" kern="1200">
          <a:solidFill>
            <a:schemeClr val="accent3"/>
          </a:solidFill>
          <a:latin typeface="Arial"/>
          <a:ea typeface="+mn-ea"/>
          <a:cs typeface="Arial"/>
        </a:defRPr>
      </a:lvl1pPr>
      <a:lvl2pPr marL="118872" indent="-118872" algn="l" defTabSz="457200" rtl="0" eaLnBrk="1" latinLnBrk="0" hangingPunct="1">
        <a:spcBef>
          <a:spcPts val="200"/>
        </a:spcBef>
        <a:spcAft>
          <a:spcPts val="200"/>
        </a:spcAft>
        <a:buFont typeface="Arial"/>
        <a:buChar char="•"/>
        <a:defRPr sz="1200" kern="1200">
          <a:solidFill>
            <a:schemeClr val="tx1"/>
          </a:solidFill>
          <a:latin typeface="+mn-lt"/>
          <a:ea typeface="+mn-ea"/>
          <a:cs typeface="+mn-cs"/>
        </a:defRPr>
      </a:lvl2pPr>
      <a:lvl3pPr marL="237744" indent="-118872" algn="l" defTabSz="457200" rtl="0" eaLnBrk="1" latinLnBrk="0" hangingPunct="1">
        <a:spcBef>
          <a:spcPts val="200"/>
        </a:spcBef>
        <a:spcAft>
          <a:spcPts val="200"/>
        </a:spcAft>
        <a:buFont typeface="Courier New"/>
        <a:buChar char="o"/>
        <a:defRPr sz="1100" kern="1200">
          <a:solidFill>
            <a:schemeClr val="tx1"/>
          </a:solidFill>
          <a:latin typeface="+mn-lt"/>
          <a:ea typeface="+mn-ea"/>
          <a:cs typeface="+mn-cs"/>
        </a:defRPr>
      </a:lvl3pPr>
      <a:lvl4pPr marL="356616" indent="-118872" algn="l" defTabSz="457200" rtl="0" eaLnBrk="1" latinLnBrk="0" hangingPunct="1">
        <a:spcBef>
          <a:spcPts val="100"/>
        </a:spcBef>
        <a:spcAft>
          <a:spcPts val="100"/>
        </a:spcAft>
        <a:buFont typeface="Lucida Grande"/>
        <a:buChar char="~"/>
        <a:defRPr sz="1000" i="1" kern="1200">
          <a:solidFill>
            <a:schemeClr val="tx1"/>
          </a:solidFill>
          <a:latin typeface="+mn-lt"/>
          <a:ea typeface="+mn-ea"/>
          <a:cs typeface="+mn-cs"/>
        </a:defRPr>
      </a:lvl4pPr>
      <a:lvl5pPr marL="475488" indent="-118872" algn="l" defTabSz="457200" rtl="0" eaLnBrk="1" latinLnBrk="0" hangingPunct="1">
        <a:spcBef>
          <a:spcPts val="100"/>
        </a:spcBef>
        <a:spcAft>
          <a:spcPts val="100"/>
        </a:spcAft>
        <a:buFont typeface="Lucida Grande"/>
        <a:buChar char="*"/>
        <a:defRPr sz="800" i="1"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CED2013-4109-404E-B178-287571AEE1D6}"/>
              </a:ext>
            </a:extLst>
          </p:cNvPr>
          <p:cNvSpPr>
            <a:spLocks noGrp="1"/>
          </p:cNvSpPr>
          <p:nvPr>
            <p:ph type="body" sz="quarter" idx="10"/>
          </p:nvPr>
        </p:nvSpPr>
        <p:spPr>
          <a:xfrm>
            <a:off x="3062177" y="2400380"/>
            <a:ext cx="5685009" cy="1247491"/>
          </a:xfrm>
        </p:spPr>
        <p:txBody>
          <a:bodyPr/>
          <a:lstStyle/>
          <a:p>
            <a:r>
              <a:rPr lang="en-US" dirty="0"/>
              <a:t>3 Macro Trends That Could Put Your </a:t>
            </a:r>
          </a:p>
          <a:p>
            <a:r>
              <a:rPr lang="en-US" dirty="0"/>
              <a:t>IT Channel Partners Out of Business</a:t>
            </a:r>
          </a:p>
        </p:txBody>
      </p:sp>
      <p:sp>
        <p:nvSpPr>
          <p:cNvPr id="4" name="Title 3">
            <a:extLst>
              <a:ext uri="{FF2B5EF4-FFF2-40B4-BE49-F238E27FC236}">
                <a16:creationId xmlns:a16="http://schemas.microsoft.com/office/drawing/2014/main" id="{558FA5E3-B1F6-4ED4-9CA4-36048E5C3F43}"/>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1168509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1"/>
          </p:nvPr>
        </p:nvSpPr>
        <p:spPr>
          <a:xfrm>
            <a:off x="1227221" y="161509"/>
            <a:ext cx="7691225" cy="300082"/>
          </a:xfrm>
        </p:spPr>
        <p:txBody>
          <a:bodyPr/>
          <a:lstStyle/>
          <a:p>
            <a:r>
              <a:rPr lang="en-US" dirty="0"/>
              <a:t>3 Macro Trends That Could Put Your  IT Channel Partners Out of Business</a:t>
            </a:r>
          </a:p>
        </p:txBody>
      </p:sp>
      <p:sp>
        <p:nvSpPr>
          <p:cNvPr id="6" name="Content Placeholder 9"/>
          <p:cNvSpPr>
            <a:spLocks noGrp="1"/>
          </p:cNvSpPr>
          <p:nvPr>
            <p:ph sz="quarter" idx="4294967295"/>
          </p:nvPr>
        </p:nvSpPr>
        <p:spPr>
          <a:xfrm>
            <a:off x="688287" y="1267924"/>
            <a:ext cx="3794760" cy="3135214"/>
          </a:xfrm>
          <a:prstGeom prst="rect">
            <a:avLst/>
          </a:prstGeom>
        </p:spPr>
        <p:txBody>
          <a:bodyPr/>
          <a:lstStyle/>
          <a:p>
            <a:r>
              <a:rPr lang="en-IN" sz="1000" dirty="0">
                <a:solidFill>
                  <a:srgbClr val="636361"/>
                </a:solidFill>
              </a:rPr>
              <a:t>The Information Technology channel has gone through three profound changes over the four decades or so of its existence. The first was the channel’s transition from being largely white box resellers to a more organized computer retail model. During this first phase, anyone with some cash and a lot of enthusiasm could build a personal computer. Remember the days of Computer Shopper?</a:t>
            </a:r>
          </a:p>
          <a:p>
            <a:r>
              <a:rPr lang="en-IN" sz="1000" dirty="0">
                <a:solidFill>
                  <a:srgbClr val="636361"/>
                </a:solidFill>
              </a:rPr>
              <a:t>The next wave arrived with the advent of networking and the Internet in the late Eighties/early Nineties. This change drove several white box resellers out of business, propelled by the emergence of worldwide vendors like Dell, Compaq, HP, Toshiba, etc.</a:t>
            </a:r>
          </a:p>
          <a:p>
            <a:r>
              <a:rPr lang="en-IN" sz="1000" dirty="0">
                <a:solidFill>
                  <a:srgbClr val="636361"/>
                </a:solidFill>
              </a:rPr>
              <a:t>The third and the last wave primarily started in the mid 2000s when a set of network management and monitoring tools burst out onto the market, allowing resellers to evolve into service providers and ultimately created a new breed, managed service providers. </a:t>
            </a:r>
          </a:p>
        </p:txBody>
      </p:sp>
      <p:pic>
        <p:nvPicPr>
          <p:cNvPr id="7" name="Picture 6" descr="Channel-Marketing-Automation-big2.jpg"/>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4739920" y="941022"/>
            <a:ext cx="3794124" cy="3857616"/>
          </a:xfrm>
          <a:prstGeom prst="rect">
            <a:avLst/>
          </a:prstGeom>
        </p:spPr>
      </p:pic>
      <p:sp>
        <p:nvSpPr>
          <p:cNvPr id="8" name="Rectangle 7"/>
          <p:cNvSpPr/>
          <p:nvPr/>
        </p:nvSpPr>
        <p:spPr>
          <a:xfrm>
            <a:off x="609956" y="798356"/>
            <a:ext cx="4572000" cy="300082"/>
          </a:xfrm>
          <a:prstGeom prst="rect">
            <a:avLst/>
          </a:prstGeom>
        </p:spPr>
        <p:txBody>
          <a:bodyPr>
            <a:spAutoFit/>
          </a:bodyPr>
          <a:lstStyle/>
          <a:p>
            <a:r>
              <a:rPr lang="en-US" dirty="0">
                <a:solidFill>
                  <a:srgbClr val="F27724"/>
                </a:solidFill>
              </a:rPr>
              <a:t>Implications of Technology  Evolution</a:t>
            </a:r>
          </a:p>
        </p:txBody>
      </p:sp>
    </p:spTree>
    <p:extLst>
      <p:ext uri="{BB962C8B-B14F-4D97-AF65-F5344CB8AC3E}">
        <p14:creationId xmlns:p14="http://schemas.microsoft.com/office/powerpoint/2010/main" val="3662898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1"/>
          <p:cNvSpPr txBox="1">
            <a:spLocks/>
          </p:cNvSpPr>
          <p:nvPr/>
        </p:nvSpPr>
        <p:spPr>
          <a:xfrm>
            <a:off x="4657774" y="683106"/>
            <a:ext cx="3794760" cy="388297"/>
          </a:xfrm>
          <a:prstGeom prst="rect">
            <a:avLst/>
          </a:prstGeom>
        </p:spPr>
        <p:txBody>
          <a:bodyPr vert="horz" lIns="0" tIns="0" rIns="0" bIns="0" rtlCol="0" anchor="b">
            <a:noAutofit/>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kern="1200" baseline="0">
                <a:solidFill>
                  <a:schemeClr val="bg1">
                    <a:lumMod val="75000"/>
                  </a:schemeClr>
                </a:solidFill>
                <a:latin typeface="Arial" charset="0"/>
                <a:ea typeface="Arial" charset="0"/>
                <a:cs typeface="Arial" charset="0"/>
              </a:defRPr>
            </a:lvl1pPr>
            <a:lvl2pPr marL="118872" indent="-118872" algn="l" defTabSz="457200" rtl="0" eaLnBrk="1" latinLnBrk="0" hangingPunct="1">
              <a:spcBef>
                <a:spcPts val="200"/>
              </a:spcBef>
              <a:spcAft>
                <a:spcPts val="200"/>
              </a:spcAft>
              <a:buFont typeface="Arial"/>
              <a:buChar char="•"/>
              <a:defRPr sz="1200" kern="1200">
                <a:solidFill>
                  <a:schemeClr val="tx1"/>
                </a:solidFill>
                <a:latin typeface="+mn-lt"/>
                <a:ea typeface="+mn-ea"/>
                <a:cs typeface="+mn-cs"/>
              </a:defRPr>
            </a:lvl2pPr>
            <a:lvl3pPr marL="237744" indent="-118872" algn="l" defTabSz="457200" rtl="0" eaLnBrk="1" latinLnBrk="0" hangingPunct="1">
              <a:spcBef>
                <a:spcPts val="200"/>
              </a:spcBef>
              <a:spcAft>
                <a:spcPts val="200"/>
              </a:spcAft>
              <a:buFont typeface="Courier New"/>
              <a:buChar char="o"/>
              <a:defRPr sz="1100" kern="1200">
                <a:solidFill>
                  <a:schemeClr val="tx1"/>
                </a:solidFill>
                <a:latin typeface="+mn-lt"/>
                <a:ea typeface="+mn-ea"/>
                <a:cs typeface="+mn-cs"/>
              </a:defRPr>
            </a:lvl3pPr>
            <a:lvl4pPr marL="356616" indent="-118872" algn="l" defTabSz="457200" rtl="0" eaLnBrk="1" latinLnBrk="0" hangingPunct="1">
              <a:spcBef>
                <a:spcPts val="100"/>
              </a:spcBef>
              <a:spcAft>
                <a:spcPts val="100"/>
              </a:spcAft>
              <a:buFont typeface="Lucida Grande"/>
              <a:buChar char="~"/>
              <a:defRPr sz="1000" i="1" kern="1200">
                <a:solidFill>
                  <a:schemeClr val="tx1"/>
                </a:solidFill>
                <a:latin typeface="+mn-lt"/>
                <a:ea typeface="+mn-ea"/>
                <a:cs typeface="+mn-cs"/>
              </a:defRPr>
            </a:lvl4pPr>
            <a:lvl5pPr marL="475488" indent="-118872" algn="l" defTabSz="457200" rtl="0" eaLnBrk="1" latinLnBrk="0" hangingPunct="1">
              <a:spcBef>
                <a:spcPts val="100"/>
              </a:spcBef>
              <a:spcAft>
                <a:spcPts val="100"/>
              </a:spcAft>
              <a:buFont typeface="Lucida Grande"/>
              <a:buChar char="*"/>
              <a:defRPr sz="800" i="1"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l"/>
            <a:r>
              <a:rPr lang="en-US" dirty="0">
                <a:solidFill>
                  <a:srgbClr val="F27724"/>
                </a:solidFill>
              </a:rPr>
              <a:t>The Trend</a:t>
            </a:r>
            <a:endParaRPr lang="en-US" dirty="0"/>
          </a:p>
        </p:txBody>
      </p:sp>
      <p:sp>
        <p:nvSpPr>
          <p:cNvPr id="6" name="Content Placeholder 3"/>
          <p:cNvSpPr txBox="1">
            <a:spLocks/>
          </p:cNvSpPr>
          <p:nvPr/>
        </p:nvSpPr>
        <p:spPr>
          <a:xfrm>
            <a:off x="4572000" y="1179095"/>
            <a:ext cx="3794760" cy="3167896"/>
          </a:xfrm>
          <a:prstGeom prst="rect">
            <a:avLst/>
          </a:prstGeom>
        </p:spPr>
        <p:txBody>
          <a:bodyPr/>
          <a:lstStyle>
            <a:lvl1pPr marL="0" indent="0" algn="l" defTabSz="457200" rtl="0" eaLnBrk="1" latinLnBrk="0" hangingPunct="1">
              <a:spcBef>
                <a:spcPts val="400"/>
              </a:spcBef>
              <a:spcAft>
                <a:spcPts val="400"/>
              </a:spcAft>
              <a:buFont typeface="Arial"/>
              <a:buNone/>
              <a:defRPr sz="1400" kern="1200">
                <a:solidFill>
                  <a:schemeClr val="accent3"/>
                </a:solidFill>
                <a:latin typeface="Arial"/>
                <a:ea typeface="+mn-ea"/>
                <a:cs typeface="Arial"/>
              </a:defRPr>
            </a:lvl1pPr>
            <a:lvl2pPr marL="118872" indent="-118872" algn="l" defTabSz="457200" rtl="0" eaLnBrk="1" latinLnBrk="0" hangingPunct="1">
              <a:spcBef>
                <a:spcPts val="200"/>
              </a:spcBef>
              <a:spcAft>
                <a:spcPts val="200"/>
              </a:spcAft>
              <a:buFont typeface="Arial"/>
              <a:buChar char="•"/>
              <a:defRPr sz="1200" kern="1200">
                <a:solidFill>
                  <a:schemeClr val="tx1"/>
                </a:solidFill>
                <a:latin typeface="+mn-lt"/>
                <a:ea typeface="+mn-ea"/>
                <a:cs typeface="+mn-cs"/>
              </a:defRPr>
            </a:lvl2pPr>
            <a:lvl3pPr marL="237744" indent="-118872" algn="l" defTabSz="457200" rtl="0" eaLnBrk="1" latinLnBrk="0" hangingPunct="1">
              <a:spcBef>
                <a:spcPts val="200"/>
              </a:spcBef>
              <a:spcAft>
                <a:spcPts val="200"/>
              </a:spcAft>
              <a:buFont typeface="Courier New"/>
              <a:buChar char="o"/>
              <a:defRPr sz="1100" kern="1200">
                <a:solidFill>
                  <a:schemeClr val="tx1"/>
                </a:solidFill>
                <a:latin typeface="+mn-lt"/>
                <a:ea typeface="+mn-ea"/>
                <a:cs typeface="+mn-cs"/>
              </a:defRPr>
            </a:lvl3pPr>
            <a:lvl4pPr marL="356616" indent="-118872" algn="l" defTabSz="457200" rtl="0" eaLnBrk="1" latinLnBrk="0" hangingPunct="1">
              <a:spcBef>
                <a:spcPts val="100"/>
              </a:spcBef>
              <a:spcAft>
                <a:spcPts val="100"/>
              </a:spcAft>
              <a:buFont typeface="Lucida Grande"/>
              <a:buChar char="~"/>
              <a:defRPr sz="1000" i="1" kern="1200">
                <a:solidFill>
                  <a:schemeClr val="tx1"/>
                </a:solidFill>
                <a:latin typeface="+mn-lt"/>
                <a:ea typeface="+mn-ea"/>
                <a:cs typeface="+mn-cs"/>
              </a:defRPr>
            </a:lvl4pPr>
            <a:lvl5pPr marL="475488" indent="-118872" algn="l" defTabSz="457200" rtl="0" eaLnBrk="1" latinLnBrk="0" hangingPunct="1">
              <a:spcBef>
                <a:spcPts val="100"/>
              </a:spcBef>
              <a:spcAft>
                <a:spcPts val="100"/>
              </a:spcAft>
              <a:buFont typeface="Lucida Grande"/>
              <a:buChar char="*"/>
              <a:defRPr sz="800" i="1"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IN" sz="1000" dirty="0">
                <a:solidFill>
                  <a:srgbClr val="636361"/>
                </a:solidFill>
              </a:rPr>
              <a:t>The recession of 2008 sparked further change for many channel partners. Large numbers of service providers closed their doors in the face of the increasing complexity of the technology. This required higher levels of competence, and exposed a severe shortage of technical talent. Difficulties in recruitment, development and retention became a major issue for the channel, while business remained choppy largely due to lack of sales and marketing skills.</a:t>
            </a:r>
          </a:p>
          <a:p>
            <a:r>
              <a:rPr lang="en-IN" sz="1000" dirty="0">
                <a:solidFill>
                  <a:srgbClr val="636361"/>
                </a:solidFill>
              </a:rPr>
              <a:t>We at ZINFI have heard this story so many times that for the past year or so we have been talking to channel partners in an attempt to identify what and when will be the next wave. We have also undertaken a worldwide survey on this topic with about five thousand channel partners of various large vendors. The big picture answer is that we are now in the middle of another major channel shift. And the shift is, as we’d expect, as a direct result of the rapid evolution of cloud and cloud-based offerings. This shift towards the cloud has three profound implications for the channel:</a:t>
            </a:r>
          </a:p>
        </p:txBody>
      </p:sp>
      <p:pic>
        <p:nvPicPr>
          <p:cNvPr id="7" name="Picture 6" descr="cloud-based-offerings.jpg"/>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339654" y="877255"/>
            <a:ext cx="3794125" cy="3698119"/>
          </a:xfrm>
          <a:prstGeom prst="rect">
            <a:avLst/>
          </a:prstGeom>
        </p:spPr>
      </p:pic>
      <p:sp>
        <p:nvSpPr>
          <p:cNvPr id="8" name="Text Placeholder 3">
            <a:extLst>
              <a:ext uri="{FF2B5EF4-FFF2-40B4-BE49-F238E27FC236}">
                <a16:creationId xmlns:a16="http://schemas.microsoft.com/office/drawing/2014/main" id="{A22DDBD5-E2C0-4FE2-83FF-8EC646CA0BD5}"/>
              </a:ext>
            </a:extLst>
          </p:cNvPr>
          <p:cNvSpPr>
            <a:spLocks noGrp="1"/>
          </p:cNvSpPr>
          <p:nvPr>
            <p:ph type="body" sz="quarter" idx="11"/>
          </p:nvPr>
        </p:nvSpPr>
        <p:spPr>
          <a:xfrm>
            <a:off x="1227221" y="161509"/>
            <a:ext cx="7691225" cy="300082"/>
          </a:xfrm>
        </p:spPr>
        <p:txBody>
          <a:bodyPr/>
          <a:lstStyle/>
          <a:p>
            <a:r>
              <a:rPr lang="en-US" dirty="0"/>
              <a:t>3 Macro Trends That Could Put Your  IT Channel Partners Out of Business</a:t>
            </a:r>
          </a:p>
        </p:txBody>
      </p:sp>
    </p:spTree>
    <p:extLst>
      <p:ext uri="{BB962C8B-B14F-4D97-AF65-F5344CB8AC3E}">
        <p14:creationId xmlns:p14="http://schemas.microsoft.com/office/powerpoint/2010/main" val="8676893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sz="quarter" idx="4294967295"/>
          </p:nvPr>
        </p:nvSpPr>
        <p:spPr>
          <a:xfrm>
            <a:off x="811577" y="1213286"/>
            <a:ext cx="3794760" cy="3400833"/>
          </a:xfrm>
          <a:prstGeom prst="rect">
            <a:avLst/>
          </a:prstGeom>
        </p:spPr>
        <p:txBody>
          <a:bodyPr/>
          <a:lstStyle/>
          <a:p>
            <a:pPr lvl="0"/>
            <a:r>
              <a:rPr lang="en-IN" sz="1000" dirty="0">
                <a:solidFill>
                  <a:srgbClr val="636361"/>
                </a:solidFill>
              </a:rPr>
              <a:t>In most countries the numbers of remote workers are growing, though of course at varied rates. The widespread adoption of Bring Your Own Device (BYOD) policies is now integrated with ‘work from anywhere, anytime’ culture. Setting aside highly sensitive assets (like manufacturing, security, or healthcare), most general-purpose infrastructure is now accessed by business users remotely. This trend has clearly been driven by three underlying technology factors: an abundance of bandwidth (both land and cellular), an exponential reduction in data storage costs, and the rapid evolution of web-based applications.</a:t>
            </a:r>
          </a:p>
        </p:txBody>
      </p:sp>
      <p:pic>
        <p:nvPicPr>
          <p:cNvPr id="6" name="Picture 5" descr="work-from-anywhere-anytime.jpg"/>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4802255" y="756086"/>
            <a:ext cx="3772886" cy="3857617"/>
          </a:xfrm>
          <a:prstGeom prst="rect">
            <a:avLst/>
          </a:prstGeom>
        </p:spPr>
      </p:pic>
      <p:sp>
        <p:nvSpPr>
          <p:cNvPr id="7" name="Rectangle 6"/>
          <p:cNvSpPr/>
          <p:nvPr/>
        </p:nvSpPr>
        <p:spPr>
          <a:xfrm>
            <a:off x="696959" y="744408"/>
            <a:ext cx="2601481" cy="338554"/>
          </a:xfrm>
          <a:prstGeom prst="rect">
            <a:avLst/>
          </a:prstGeom>
        </p:spPr>
        <p:txBody>
          <a:bodyPr wrap="none">
            <a:spAutoFit/>
          </a:bodyPr>
          <a:lstStyle/>
          <a:p>
            <a:r>
              <a:rPr lang="en-IN" sz="1600" dirty="0">
                <a:solidFill>
                  <a:srgbClr val="F27724"/>
                </a:solidFill>
              </a:rPr>
              <a:t>1. Where End-users Work </a:t>
            </a:r>
            <a:endParaRPr lang="en-US" sz="1600" dirty="0">
              <a:solidFill>
                <a:srgbClr val="F27724"/>
              </a:solidFill>
            </a:endParaRPr>
          </a:p>
        </p:txBody>
      </p:sp>
      <p:sp>
        <p:nvSpPr>
          <p:cNvPr id="8" name="Text Placeholder 3">
            <a:extLst>
              <a:ext uri="{FF2B5EF4-FFF2-40B4-BE49-F238E27FC236}">
                <a16:creationId xmlns:a16="http://schemas.microsoft.com/office/drawing/2014/main" id="{A3BE7234-AADB-481A-8284-3571D1AC06E5}"/>
              </a:ext>
            </a:extLst>
          </p:cNvPr>
          <p:cNvSpPr>
            <a:spLocks noGrp="1"/>
          </p:cNvSpPr>
          <p:nvPr>
            <p:ph type="body" sz="quarter" idx="11"/>
          </p:nvPr>
        </p:nvSpPr>
        <p:spPr>
          <a:xfrm>
            <a:off x="1227221" y="161509"/>
            <a:ext cx="7691225" cy="300082"/>
          </a:xfrm>
        </p:spPr>
        <p:txBody>
          <a:bodyPr/>
          <a:lstStyle/>
          <a:p>
            <a:r>
              <a:rPr lang="en-US" dirty="0"/>
              <a:t>3 Macro Trends That Could Put Your  IT Channel Partners Out of Business</a:t>
            </a:r>
          </a:p>
        </p:txBody>
      </p:sp>
    </p:spTree>
    <p:extLst>
      <p:ext uri="{BB962C8B-B14F-4D97-AF65-F5344CB8AC3E}">
        <p14:creationId xmlns:p14="http://schemas.microsoft.com/office/powerpoint/2010/main" val="433071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3"/>
          <p:cNvSpPr>
            <a:spLocks noGrp="1"/>
          </p:cNvSpPr>
          <p:nvPr>
            <p:ph sz="quarter" idx="4294967295"/>
          </p:nvPr>
        </p:nvSpPr>
        <p:spPr>
          <a:xfrm>
            <a:off x="4229041" y="1411960"/>
            <a:ext cx="3794760" cy="2984627"/>
          </a:xfrm>
          <a:prstGeom prst="rect">
            <a:avLst/>
          </a:prstGeom>
        </p:spPr>
        <p:txBody>
          <a:bodyPr/>
          <a:lstStyle/>
          <a:p>
            <a:r>
              <a:rPr lang="en-IN" sz="1000" dirty="0">
                <a:solidFill>
                  <a:srgbClr val="636361"/>
                </a:solidFill>
              </a:rPr>
              <a:t>Fundamental changes in data center architecture, the emergence of software defined networking, and proliferation of triple play (voice-video-data) convergence at end points have radically changed the way the overall network topology looks today. This doesn’t even address the profound shift that is being driven by web services infrastructure offerings from organizations like Amazon Web Services, HP Services, Microsoft Azure, Salesforce Developer Platform, and plethora of smaller data centers powered by cloud services platforms from Red Hat, Citrix, VMware, and others. </a:t>
            </a:r>
            <a:endParaRPr lang="en-US" sz="1000" dirty="0">
              <a:solidFill>
                <a:srgbClr val="636361"/>
              </a:solidFill>
            </a:endParaRPr>
          </a:p>
        </p:txBody>
      </p:sp>
      <p:pic>
        <p:nvPicPr>
          <p:cNvPr id="6" name="Picture 5" descr="data-center.jpg"/>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134170" y="899925"/>
            <a:ext cx="3794125" cy="3857609"/>
          </a:xfrm>
          <a:prstGeom prst="rect">
            <a:avLst/>
          </a:prstGeom>
        </p:spPr>
      </p:pic>
      <p:sp>
        <p:nvSpPr>
          <p:cNvPr id="7" name="Rectangle 6"/>
          <p:cNvSpPr/>
          <p:nvPr/>
        </p:nvSpPr>
        <p:spPr>
          <a:xfrm>
            <a:off x="4132788" y="899925"/>
            <a:ext cx="4630883" cy="338554"/>
          </a:xfrm>
          <a:prstGeom prst="rect">
            <a:avLst/>
          </a:prstGeom>
        </p:spPr>
        <p:txBody>
          <a:bodyPr wrap="none">
            <a:spAutoFit/>
          </a:bodyPr>
          <a:lstStyle/>
          <a:p>
            <a:r>
              <a:rPr lang="en-IN" sz="1600" dirty="0">
                <a:solidFill>
                  <a:srgbClr val="F27724"/>
                </a:solidFill>
              </a:rPr>
              <a:t>2. What and How The Infrastructure is Changing </a:t>
            </a:r>
            <a:endParaRPr lang="en-US" sz="1600" dirty="0">
              <a:solidFill>
                <a:srgbClr val="F27724"/>
              </a:solidFill>
            </a:endParaRPr>
          </a:p>
        </p:txBody>
      </p:sp>
      <p:sp>
        <p:nvSpPr>
          <p:cNvPr id="8" name="Text Placeholder 3">
            <a:extLst>
              <a:ext uri="{FF2B5EF4-FFF2-40B4-BE49-F238E27FC236}">
                <a16:creationId xmlns:a16="http://schemas.microsoft.com/office/drawing/2014/main" id="{B38345F0-160E-49F1-B20F-4C8B2FA5B64B}"/>
              </a:ext>
            </a:extLst>
          </p:cNvPr>
          <p:cNvSpPr>
            <a:spLocks noGrp="1"/>
          </p:cNvSpPr>
          <p:nvPr>
            <p:ph type="body" sz="quarter" idx="11"/>
          </p:nvPr>
        </p:nvSpPr>
        <p:spPr>
          <a:xfrm>
            <a:off x="1227221" y="161509"/>
            <a:ext cx="7691225" cy="300082"/>
          </a:xfrm>
        </p:spPr>
        <p:txBody>
          <a:bodyPr/>
          <a:lstStyle/>
          <a:p>
            <a:r>
              <a:rPr lang="en-US" dirty="0"/>
              <a:t>3 Macro Trends That Could Put Your  IT Channel Partners Out of Business</a:t>
            </a:r>
          </a:p>
        </p:txBody>
      </p:sp>
    </p:spTree>
    <p:extLst>
      <p:ext uri="{BB962C8B-B14F-4D97-AF65-F5344CB8AC3E}">
        <p14:creationId xmlns:p14="http://schemas.microsoft.com/office/powerpoint/2010/main" val="3755228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1"/>
          <p:cNvSpPr txBox="1">
            <a:spLocks/>
          </p:cNvSpPr>
          <p:nvPr/>
        </p:nvSpPr>
        <p:spPr>
          <a:xfrm>
            <a:off x="564997" y="688400"/>
            <a:ext cx="3797248" cy="388297"/>
          </a:xfrm>
          <a:prstGeom prst="rect">
            <a:avLst/>
          </a:prstGeom>
        </p:spPr>
        <p:txBody>
          <a:bodyPr vert="horz" lIns="0" tIns="0" rIns="0" bIns="0" rtlCol="0" anchor="b">
            <a:noAutofit/>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kern="1200" baseline="0">
                <a:solidFill>
                  <a:schemeClr val="bg1">
                    <a:lumMod val="75000"/>
                  </a:schemeClr>
                </a:solidFill>
                <a:latin typeface="Arial" charset="0"/>
                <a:ea typeface="Arial" charset="0"/>
                <a:cs typeface="Arial" charset="0"/>
              </a:defRPr>
            </a:lvl1pPr>
            <a:lvl2pPr marL="118872" indent="-118872" algn="l" defTabSz="457200" rtl="0" eaLnBrk="1" latinLnBrk="0" hangingPunct="1">
              <a:spcBef>
                <a:spcPts val="200"/>
              </a:spcBef>
              <a:spcAft>
                <a:spcPts val="200"/>
              </a:spcAft>
              <a:buFont typeface="Arial"/>
              <a:buChar char="•"/>
              <a:defRPr sz="1200" kern="1200">
                <a:solidFill>
                  <a:schemeClr val="tx1"/>
                </a:solidFill>
                <a:latin typeface="+mn-lt"/>
                <a:ea typeface="+mn-ea"/>
                <a:cs typeface="+mn-cs"/>
              </a:defRPr>
            </a:lvl2pPr>
            <a:lvl3pPr marL="237744" indent="-118872" algn="l" defTabSz="457200" rtl="0" eaLnBrk="1" latinLnBrk="0" hangingPunct="1">
              <a:spcBef>
                <a:spcPts val="200"/>
              </a:spcBef>
              <a:spcAft>
                <a:spcPts val="200"/>
              </a:spcAft>
              <a:buFont typeface="Courier New"/>
              <a:buChar char="o"/>
              <a:defRPr sz="1100" kern="1200">
                <a:solidFill>
                  <a:schemeClr val="tx1"/>
                </a:solidFill>
                <a:latin typeface="+mn-lt"/>
                <a:ea typeface="+mn-ea"/>
                <a:cs typeface="+mn-cs"/>
              </a:defRPr>
            </a:lvl3pPr>
            <a:lvl4pPr marL="356616" indent="-118872" algn="l" defTabSz="457200" rtl="0" eaLnBrk="1" latinLnBrk="0" hangingPunct="1">
              <a:spcBef>
                <a:spcPts val="100"/>
              </a:spcBef>
              <a:spcAft>
                <a:spcPts val="100"/>
              </a:spcAft>
              <a:buFont typeface="Lucida Grande"/>
              <a:buChar char="~"/>
              <a:defRPr sz="1000" i="1" kern="1200">
                <a:solidFill>
                  <a:schemeClr val="tx1"/>
                </a:solidFill>
                <a:latin typeface="+mn-lt"/>
                <a:ea typeface="+mn-ea"/>
                <a:cs typeface="+mn-cs"/>
              </a:defRPr>
            </a:lvl4pPr>
            <a:lvl5pPr marL="475488" indent="-118872" algn="l" defTabSz="457200" rtl="0" eaLnBrk="1" latinLnBrk="0" hangingPunct="1">
              <a:spcBef>
                <a:spcPts val="100"/>
              </a:spcBef>
              <a:spcAft>
                <a:spcPts val="100"/>
              </a:spcAft>
              <a:buFont typeface="Lucida Grande"/>
              <a:buChar char="*"/>
              <a:defRPr sz="800" i="1"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l"/>
            <a:endParaRPr lang="en-US" dirty="0">
              <a:solidFill>
                <a:srgbClr val="F27724"/>
              </a:solidFill>
            </a:endParaRPr>
          </a:p>
          <a:p>
            <a:pPr algn="l"/>
            <a:endParaRPr lang="en-US" dirty="0">
              <a:solidFill>
                <a:srgbClr val="F27724"/>
              </a:solidFill>
            </a:endParaRPr>
          </a:p>
          <a:p>
            <a:pPr algn="l"/>
            <a:endParaRPr lang="en-US" dirty="0">
              <a:solidFill>
                <a:srgbClr val="F27724"/>
              </a:solidFill>
            </a:endParaRPr>
          </a:p>
          <a:p>
            <a:pPr algn="l"/>
            <a:endParaRPr lang="en-US" dirty="0">
              <a:solidFill>
                <a:srgbClr val="F27724"/>
              </a:solidFill>
            </a:endParaRPr>
          </a:p>
          <a:p>
            <a:pPr algn="l"/>
            <a:endParaRPr lang="en-US" dirty="0">
              <a:solidFill>
                <a:srgbClr val="F27724"/>
              </a:solidFill>
            </a:endParaRPr>
          </a:p>
          <a:p>
            <a:pPr algn="l"/>
            <a:r>
              <a:rPr lang="en-US" dirty="0">
                <a:solidFill>
                  <a:srgbClr val="F27724"/>
                </a:solidFill>
              </a:rPr>
              <a:t>3. </a:t>
            </a:r>
            <a:r>
              <a:rPr lang="en-IN" dirty="0">
                <a:solidFill>
                  <a:srgbClr val="F27724"/>
                </a:solidFill>
              </a:rPr>
              <a:t>How They Are Supported  </a:t>
            </a:r>
            <a:endParaRPr lang="en-US" dirty="0">
              <a:solidFill>
                <a:srgbClr val="F27724"/>
              </a:solidFill>
            </a:endParaRPr>
          </a:p>
        </p:txBody>
      </p:sp>
      <p:sp>
        <p:nvSpPr>
          <p:cNvPr id="6" name="Content Placeholder 2"/>
          <p:cNvSpPr>
            <a:spLocks noGrp="1"/>
          </p:cNvSpPr>
          <p:nvPr>
            <p:ph sz="quarter" idx="4294967295"/>
          </p:nvPr>
        </p:nvSpPr>
        <p:spPr>
          <a:xfrm>
            <a:off x="564997" y="1283368"/>
            <a:ext cx="4089196" cy="3077264"/>
          </a:xfrm>
          <a:prstGeom prst="rect">
            <a:avLst/>
          </a:prstGeom>
        </p:spPr>
        <p:txBody>
          <a:bodyPr/>
          <a:lstStyle/>
          <a:p>
            <a:r>
              <a:rPr lang="en-IN" sz="1000" dirty="0">
                <a:solidFill>
                  <a:srgbClr val="636361"/>
                </a:solidFill>
              </a:rPr>
              <a:t>With the proliferation of hacking and major security breaches – a surprising number of which are initiated by government agencies with deep pockets trying to break into the networks of companies, organizations and other governments – the need for a robust infrastructure is even greater, and the skill levels required not only to support remote workers, but also to protect network assets, are almost impossibly high. This is leading towards intense vertical specialization in the channel, because solutions are increasingly domain-specific: think healthcare, retail, hospitality, insurance, or finance. A lot of what used to be outsourced to external providers is now insourced due to availability of various network monitoring management capabilities from vendors like HP, Dell, SolarWinds, Splunk, etc. * </a:t>
            </a:r>
          </a:p>
          <a:p>
            <a:r>
              <a:rPr lang="en-IN" sz="1000" dirty="0">
                <a:solidFill>
                  <a:srgbClr val="636361"/>
                </a:solidFill>
              </a:rPr>
              <a:t>* </a:t>
            </a:r>
            <a:r>
              <a:rPr lang="en-IN" sz="1000" i="1" dirty="0">
                <a:solidFill>
                  <a:srgbClr val="636361"/>
                </a:solidFill>
              </a:rPr>
              <a:t>Note: The reference to other vendor platforms is not an intent to promote one vs. the other but to illustrate with a few real examples. We are very fortunate to have many of these clients as our customers and sincerely thankful to them for allowing us to be part of such an incredible change that they are driving on a worldwide basis to create opportunities for many.</a:t>
            </a:r>
            <a:endParaRPr lang="en-IN" sz="1000" dirty="0">
              <a:solidFill>
                <a:srgbClr val="636361"/>
              </a:solidFill>
            </a:endParaRPr>
          </a:p>
        </p:txBody>
      </p:sp>
      <p:pic>
        <p:nvPicPr>
          <p:cNvPr id="7" name="Picture 6" descr="network-monitoring.jpg"/>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4924854" y="683106"/>
            <a:ext cx="3785413" cy="3954221"/>
          </a:xfrm>
          <a:prstGeom prst="rect">
            <a:avLst/>
          </a:prstGeom>
        </p:spPr>
      </p:pic>
      <p:sp>
        <p:nvSpPr>
          <p:cNvPr id="8" name="Text Placeholder 3">
            <a:extLst>
              <a:ext uri="{FF2B5EF4-FFF2-40B4-BE49-F238E27FC236}">
                <a16:creationId xmlns:a16="http://schemas.microsoft.com/office/drawing/2014/main" id="{748AF149-6B06-4D23-9A20-656381283AA6}"/>
              </a:ext>
            </a:extLst>
          </p:cNvPr>
          <p:cNvSpPr>
            <a:spLocks noGrp="1"/>
          </p:cNvSpPr>
          <p:nvPr>
            <p:ph type="body" sz="quarter" idx="11"/>
          </p:nvPr>
        </p:nvSpPr>
        <p:spPr>
          <a:xfrm>
            <a:off x="1227221" y="161509"/>
            <a:ext cx="7691225" cy="300082"/>
          </a:xfrm>
        </p:spPr>
        <p:txBody>
          <a:bodyPr/>
          <a:lstStyle/>
          <a:p>
            <a:r>
              <a:rPr lang="en-US" dirty="0"/>
              <a:t>3 Macro Trends That Could Put Your  IT Channel Partners Out of Business</a:t>
            </a:r>
          </a:p>
        </p:txBody>
      </p:sp>
    </p:spTree>
    <p:extLst>
      <p:ext uri="{BB962C8B-B14F-4D97-AF65-F5344CB8AC3E}">
        <p14:creationId xmlns:p14="http://schemas.microsoft.com/office/powerpoint/2010/main" val="19926517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1"/>
          <p:cNvSpPr txBox="1">
            <a:spLocks/>
          </p:cNvSpPr>
          <p:nvPr/>
        </p:nvSpPr>
        <p:spPr>
          <a:xfrm>
            <a:off x="5257815" y="689516"/>
            <a:ext cx="3222444" cy="388297"/>
          </a:xfrm>
          <a:prstGeom prst="rect">
            <a:avLst/>
          </a:prstGeom>
        </p:spPr>
        <p:txBody>
          <a:bodyPr vert="horz" lIns="0" tIns="0" rIns="0" bIns="0" rtlCol="0" anchor="b">
            <a:noAutofit/>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kern="1200" baseline="0">
                <a:solidFill>
                  <a:schemeClr val="bg1">
                    <a:lumMod val="75000"/>
                  </a:schemeClr>
                </a:solidFill>
                <a:latin typeface="Arial" charset="0"/>
                <a:ea typeface="Arial" charset="0"/>
                <a:cs typeface="Arial" charset="0"/>
              </a:defRPr>
            </a:lvl1pPr>
            <a:lvl2pPr marL="118872" indent="-118872" algn="l" defTabSz="457200" rtl="0" eaLnBrk="1" latinLnBrk="0" hangingPunct="1">
              <a:spcBef>
                <a:spcPts val="200"/>
              </a:spcBef>
              <a:spcAft>
                <a:spcPts val="200"/>
              </a:spcAft>
              <a:buFont typeface="Arial"/>
              <a:buChar char="•"/>
              <a:defRPr sz="1200" kern="1200">
                <a:solidFill>
                  <a:schemeClr val="tx1"/>
                </a:solidFill>
                <a:latin typeface="+mn-lt"/>
                <a:ea typeface="+mn-ea"/>
                <a:cs typeface="+mn-cs"/>
              </a:defRPr>
            </a:lvl2pPr>
            <a:lvl3pPr marL="237744" indent="-118872" algn="l" defTabSz="457200" rtl="0" eaLnBrk="1" latinLnBrk="0" hangingPunct="1">
              <a:spcBef>
                <a:spcPts val="200"/>
              </a:spcBef>
              <a:spcAft>
                <a:spcPts val="200"/>
              </a:spcAft>
              <a:buFont typeface="Courier New"/>
              <a:buChar char="o"/>
              <a:defRPr sz="1100" kern="1200">
                <a:solidFill>
                  <a:schemeClr val="tx1"/>
                </a:solidFill>
                <a:latin typeface="+mn-lt"/>
                <a:ea typeface="+mn-ea"/>
                <a:cs typeface="+mn-cs"/>
              </a:defRPr>
            </a:lvl3pPr>
            <a:lvl4pPr marL="356616" indent="-118872" algn="l" defTabSz="457200" rtl="0" eaLnBrk="1" latinLnBrk="0" hangingPunct="1">
              <a:spcBef>
                <a:spcPts val="100"/>
              </a:spcBef>
              <a:spcAft>
                <a:spcPts val="100"/>
              </a:spcAft>
              <a:buFont typeface="Lucida Grande"/>
              <a:buChar char="~"/>
              <a:defRPr sz="1000" i="1" kern="1200">
                <a:solidFill>
                  <a:schemeClr val="tx1"/>
                </a:solidFill>
                <a:latin typeface="+mn-lt"/>
                <a:ea typeface="+mn-ea"/>
                <a:cs typeface="+mn-cs"/>
              </a:defRPr>
            </a:lvl4pPr>
            <a:lvl5pPr marL="475488" indent="-118872" algn="l" defTabSz="457200" rtl="0" eaLnBrk="1" latinLnBrk="0" hangingPunct="1">
              <a:spcBef>
                <a:spcPts val="100"/>
              </a:spcBef>
              <a:spcAft>
                <a:spcPts val="100"/>
              </a:spcAft>
              <a:buFont typeface="Lucida Grande"/>
              <a:buChar char="*"/>
              <a:defRPr sz="800" i="1"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l"/>
            <a:r>
              <a:rPr lang="en-US" dirty="0">
                <a:solidFill>
                  <a:srgbClr val="F27724"/>
                </a:solidFill>
              </a:rPr>
              <a:t>The Handholding</a:t>
            </a:r>
          </a:p>
        </p:txBody>
      </p:sp>
      <p:sp>
        <p:nvSpPr>
          <p:cNvPr id="6" name="Content Placeholder 3"/>
          <p:cNvSpPr>
            <a:spLocks noGrp="1"/>
          </p:cNvSpPr>
          <p:nvPr>
            <p:ph sz="quarter" idx="4294967295"/>
          </p:nvPr>
        </p:nvSpPr>
        <p:spPr>
          <a:xfrm>
            <a:off x="5257816" y="1305738"/>
            <a:ext cx="3222443" cy="3400833"/>
          </a:xfrm>
          <a:prstGeom prst="rect">
            <a:avLst/>
          </a:prstGeom>
        </p:spPr>
        <p:txBody>
          <a:bodyPr/>
          <a:lstStyle/>
          <a:p>
            <a:r>
              <a:rPr lang="en-IN" sz="1000" dirty="0">
                <a:solidFill>
                  <a:srgbClr val="636361"/>
                </a:solidFill>
              </a:rPr>
              <a:t>These three macro drivers have significant survivability implications for IT solutions providers today, and have already started to drive deep changes in the channel.</a:t>
            </a:r>
          </a:p>
          <a:p>
            <a:r>
              <a:rPr lang="en-IN" sz="1000" dirty="0">
                <a:solidFill>
                  <a:srgbClr val="636361"/>
                </a:solidFill>
              </a:rPr>
              <a:t>With that said, there are ways to push back against these challenges and help reverse what might otherwise be an inevitable decline for many of your partners. If you want to help your partners stay in business and be profitable, you should certainly provide the right channel marketing automation infrastructure and concierge support, but staying relevant to your partner base takes more than just channel automation software and services. You need to understand the risks they face and how to guide them through on a path to mutually successful conclusions.</a:t>
            </a:r>
          </a:p>
        </p:txBody>
      </p:sp>
      <p:pic>
        <p:nvPicPr>
          <p:cNvPr id="7" name="Picture 6" descr="partner-support.jpg"/>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308831" y="850232"/>
            <a:ext cx="4398818" cy="3725146"/>
          </a:xfrm>
          <a:prstGeom prst="rect">
            <a:avLst/>
          </a:prstGeom>
        </p:spPr>
      </p:pic>
      <p:sp>
        <p:nvSpPr>
          <p:cNvPr id="8" name="Text Placeholder 3">
            <a:extLst>
              <a:ext uri="{FF2B5EF4-FFF2-40B4-BE49-F238E27FC236}">
                <a16:creationId xmlns:a16="http://schemas.microsoft.com/office/drawing/2014/main" id="{5770E66D-FC9B-408B-95DD-0B7F56B77345}"/>
              </a:ext>
            </a:extLst>
          </p:cNvPr>
          <p:cNvSpPr>
            <a:spLocks noGrp="1"/>
          </p:cNvSpPr>
          <p:nvPr>
            <p:ph type="body" sz="quarter" idx="11"/>
          </p:nvPr>
        </p:nvSpPr>
        <p:spPr>
          <a:xfrm>
            <a:off x="1227221" y="161509"/>
            <a:ext cx="7691225" cy="300082"/>
          </a:xfrm>
        </p:spPr>
        <p:txBody>
          <a:bodyPr/>
          <a:lstStyle/>
          <a:p>
            <a:r>
              <a:rPr lang="en-US" dirty="0"/>
              <a:t>3 Macro Trends That Could Put Your  IT Channel Partners Out of Business</a:t>
            </a:r>
          </a:p>
        </p:txBody>
      </p:sp>
    </p:spTree>
    <p:extLst>
      <p:ext uri="{BB962C8B-B14F-4D97-AF65-F5344CB8AC3E}">
        <p14:creationId xmlns:p14="http://schemas.microsoft.com/office/powerpoint/2010/main" val="9921296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a:extLst>
              <a:ext uri="{FF2B5EF4-FFF2-40B4-BE49-F238E27FC236}">
                <a16:creationId xmlns:a16="http://schemas.microsoft.com/office/drawing/2014/main" id="{BA4BEE53-4814-4D2C-8DD2-8EB93BD69FF1}"/>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519594096"/>
      </p:ext>
    </p:extLst>
  </p:cSld>
  <p:clrMapOvr>
    <a:masterClrMapping/>
  </p:clrMapOvr>
</p:sld>
</file>

<file path=ppt/theme/theme1.xml><?xml version="1.0" encoding="utf-8"?>
<a:theme xmlns:a="http://schemas.openxmlformats.org/drawingml/2006/main" name="Title Slides">
  <a:themeElements>
    <a:clrScheme name="Zinfi Brand">
      <a:dk1>
        <a:srgbClr val="333333"/>
      </a:dk1>
      <a:lt1>
        <a:sysClr val="window" lastClr="FFFFFF"/>
      </a:lt1>
      <a:dk2>
        <a:srgbClr val="807C78"/>
      </a:dk2>
      <a:lt2>
        <a:srgbClr val="E6E6E6"/>
      </a:lt2>
      <a:accent1>
        <a:srgbClr val="00ADFF"/>
      </a:accent1>
      <a:accent2>
        <a:srgbClr val="962AA6"/>
      </a:accent2>
      <a:accent3>
        <a:srgbClr val="8CA621"/>
      </a:accent3>
      <a:accent4>
        <a:srgbClr val="F27724"/>
      </a:accent4>
      <a:accent5>
        <a:srgbClr val="E84639"/>
      </a:accent5>
      <a:accent6>
        <a:srgbClr val="4D4A48"/>
      </a:accent6>
      <a:hlink>
        <a:srgbClr val="00ADFF"/>
      </a:hlink>
      <a:folHlink>
        <a:srgbClr val="00ADFF"/>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ody Slides">
  <a:themeElements>
    <a:clrScheme name="Zinfi Brand">
      <a:dk1>
        <a:srgbClr val="333333"/>
      </a:dk1>
      <a:lt1>
        <a:sysClr val="window" lastClr="FFFFFF"/>
      </a:lt1>
      <a:dk2>
        <a:srgbClr val="807C78"/>
      </a:dk2>
      <a:lt2>
        <a:srgbClr val="E6E6E6"/>
      </a:lt2>
      <a:accent1>
        <a:srgbClr val="00ADFF"/>
      </a:accent1>
      <a:accent2>
        <a:srgbClr val="962AA6"/>
      </a:accent2>
      <a:accent3>
        <a:srgbClr val="8CA621"/>
      </a:accent3>
      <a:accent4>
        <a:srgbClr val="F27724"/>
      </a:accent4>
      <a:accent5>
        <a:srgbClr val="E84639"/>
      </a:accent5>
      <a:accent6>
        <a:srgbClr val="4D4A48"/>
      </a:accent6>
      <a:hlink>
        <a:srgbClr val="00ADFF"/>
      </a:hlink>
      <a:folHlink>
        <a:srgbClr val="00ADF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2241</TotalTime>
  <Words>714</Words>
  <Application>Microsoft Office PowerPoint</Application>
  <PresentationFormat>Custom</PresentationFormat>
  <Paragraphs>32</Paragraphs>
  <Slides>8</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8</vt:i4>
      </vt:variant>
    </vt:vector>
  </HeadingPairs>
  <TitlesOfParts>
    <vt:vector size="13" baseType="lpstr">
      <vt:lpstr>Arial</vt:lpstr>
      <vt:lpstr>Courier New</vt:lpstr>
      <vt:lpstr>Lucida Grande</vt:lpstr>
      <vt:lpstr>Title Slides</vt:lpstr>
      <vt:lpstr>Body Slides</vt:lpstr>
      <vt:lpstr>Automating Profitable Growth™</vt:lpstr>
      <vt:lpstr>PowerPoint Presentation</vt:lpstr>
      <vt:lpstr>PowerPoint Presentation</vt:lpstr>
      <vt:lpstr>PowerPoint Presentation</vt:lpstr>
      <vt:lpstr>PowerPoint Presentation</vt:lpstr>
      <vt:lpstr>PowerPoint Presentation</vt:lpstr>
      <vt:lpstr>PowerPoint Presentation</vt:lpstr>
      <vt:lpstr>Automating Profitable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subhajit ghosh</cp:lastModifiedBy>
  <cp:revision>121</cp:revision>
  <dcterms:created xsi:type="dcterms:W3CDTF">2016-08-01T19:14:45Z</dcterms:created>
  <dcterms:modified xsi:type="dcterms:W3CDTF">2018-04-10T12:18:51Z</dcterms:modified>
</cp:coreProperties>
</file>