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1" r:id="rId1"/>
  </p:sldMasterIdLst>
  <p:notesMasterIdLst>
    <p:notesMasterId r:id="rId10"/>
  </p:notesMasterIdLst>
  <p:handoutMasterIdLst>
    <p:handoutMasterId r:id="rId11"/>
  </p:handoutMasterIdLst>
  <p:sldIdLst>
    <p:sldId id="256" r:id="rId2"/>
    <p:sldId id="266" r:id="rId3"/>
    <p:sldId id="265" r:id="rId4"/>
    <p:sldId id="264" r:id="rId5"/>
    <p:sldId id="267" r:id="rId6"/>
    <p:sldId id="268" r:id="rId7"/>
    <p:sldId id="269" r:id="rId8"/>
    <p:sldId id="263" r:id="rId9"/>
  </p:sldIdLst>
  <p:sldSz cx="9144000" cy="5148263"/>
  <p:notesSz cx="6858000" cy="9144000"/>
  <p:embeddedFontLst>
    <p:embeddedFont>
      <p:font typeface="Calibri" panose="020F0502020204030204" pitchFamily="34" charset="0"/>
      <p:regular r:id="rId12"/>
      <p:bold r:id="rId13"/>
      <p:italic r:id="rId14"/>
      <p:boldItalic r:id="rId15"/>
    </p:embeddedFont>
    <p:embeddedFont>
      <p:font typeface="Montserrat" panose="00000500000000000000" pitchFamily="2" charset="0"/>
      <p:regular r:id="rId16"/>
      <p:bold r:id="rId17"/>
      <p:italic r:id="rId18"/>
      <p:boldItalic r:id="rId19"/>
    </p:embeddedFont>
  </p:embeddedFont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724"/>
    <a:srgbClr val="0B5A9E"/>
    <a:srgbClr val="00BCFF"/>
    <a:srgbClr val="636361"/>
    <a:srgbClr val="B2B2B2"/>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8DE9FE-53B9-4DEA-A27B-0D7D36B08AA3}" v="7" dt="2022-12-19T14:28:55.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51" autoAdjust="0"/>
    <p:restoredTop sz="94658" autoAdjust="0"/>
  </p:normalViewPr>
  <p:slideViewPr>
    <p:cSldViewPr snapToGrid="0" snapToObjects="1">
      <p:cViewPr varScale="1">
        <p:scale>
          <a:sx n="138" d="100"/>
          <a:sy n="138" d="100"/>
        </p:scale>
        <p:origin x="1344"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04711946-FB98-43CA-9F5E-9FA6B278E1F2}"/>
    <pc:docChg chg="undo custSel addSld delSld modSld modMainMaster">
      <pc:chgData name="Subhajit Ghosh" userId="c585d1f3-935b-4ece-b40b-1a6550e66d72" providerId="ADAL" clId="{04711946-FB98-43CA-9F5E-9FA6B278E1F2}" dt="2022-11-09T09:36:25.420" v="202" actId="478"/>
      <pc:docMkLst>
        <pc:docMk/>
      </pc:docMkLst>
      <pc:sldChg chg="modSp mod">
        <pc:chgData name="Subhajit Ghosh" userId="c585d1f3-935b-4ece-b40b-1a6550e66d72" providerId="ADAL" clId="{04711946-FB98-43CA-9F5E-9FA6B278E1F2}" dt="2022-10-28T07:20:10.188" v="5" actId="400"/>
        <pc:sldMkLst>
          <pc:docMk/>
          <pc:sldMk cId="2429983986" sldId="256"/>
        </pc:sldMkLst>
        <pc:spChg chg="mod">
          <ac:chgData name="Subhajit Ghosh" userId="c585d1f3-935b-4ece-b40b-1a6550e66d72" providerId="ADAL" clId="{04711946-FB98-43CA-9F5E-9FA6B278E1F2}" dt="2022-10-28T07:20:10.188" v="5" actId="400"/>
          <ac:spMkLst>
            <pc:docMk/>
            <pc:sldMk cId="2429983986" sldId="256"/>
            <ac:spMk id="3" creationId="{C30F3AE9-94FC-47FF-AB51-F2D15AF600B5}"/>
          </ac:spMkLst>
        </pc:spChg>
      </pc:sldChg>
      <pc:sldChg chg="modSp del mod">
        <pc:chgData name="Subhajit Ghosh" userId="c585d1f3-935b-4ece-b40b-1a6550e66d72" providerId="ADAL" clId="{04711946-FB98-43CA-9F5E-9FA6B278E1F2}" dt="2022-11-09T07:37:14.640" v="140" actId="2696"/>
        <pc:sldMkLst>
          <pc:docMk/>
          <pc:sldMk cId="4142234705" sldId="257"/>
        </pc:sldMkLst>
        <pc:spChg chg="mod">
          <ac:chgData name="Subhajit Ghosh" userId="c585d1f3-935b-4ece-b40b-1a6550e66d72" providerId="ADAL" clId="{04711946-FB98-43CA-9F5E-9FA6B278E1F2}" dt="2022-10-28T07:20:41.850" v="8" actId="400"/>
          <ac:spMkLst>
            <pc:docMk/>
            <pc:sldMk cId="4142234705" sldId="257"/>
            <ac:spMk id="2" creationId="{B9F726C7-C5D5-4B2E-9C78-E0C14F64B059}"/>
          </ac:spMkLst>
        </pc:spChg>
        <pc:spChg chg="mod">
          <ac:chgData name="Subhajit Ghosh" userId="c585d1f3-935b-4ece-b40b-1a6550e66d72" providerId="ADAL" clId="{04711946-FB98-43CA-9F5E-9FA6B278E1F2}" dt="2022-10-28T07:20:21.692" v="6" actId="400"/>
          <ac:spMkLst>
            <pc:docMk/>
            <pc:sldMk cId="4142234705" sldId="257"/>
            <ac:spMk id="11" creationId="{6E6D6617-DF2E-48B0-9872-D11AE997DF07}"/>
          </ac:spMkLst>
        </pc:spChg>
        <pc:picChg chg="mod">
          <ac:chgData name="Subhajit Ghosh" userId="c585d1f3-935b-4ece-b40b-1a6550e66d72" providerId="ADAL" clId="{04711946-FB98-43CA-9F5E-9FA6B278E1F2}" dt="2022-10-28T07:19:48.969" v="2" actId="14826"/>
          <ac:picMkLst>
            <pc:docMk/>
            <pc:sldMk cId="4142234705" sldId="257"/>
            <ac:picMk id="7" creationId="{7F94F0C3-D1C9-4652-8170-DC761E15C852}"/>
          </ac:picMkLst>
        </pc:picChg>
      </pc:sldChg>
      <pc:sldChg chg="addSp delSp modSp del mod">
        <pc:chgData name="Subhajit Ghosh" userId="c585d1f3-935b-4ece-b40b-1a6550e66d72" providerId="ADAL" clId="{04711946-FB98-43CA-9F5E-9FA6B278E1F2}" dt="2022-11-09T07:37:16.551" v="141" actId="2696"/>
        <pc:sldMkLst>
          <pc:docMk/>
          <pc:sldMk cId="1819120097" sldId="259"/>
        </pc:sldMkLst>
        <pc:spChg chg="mod">
          <ac:chgData name="Subhajit Ghosh" userId="c585d1f3-935b-4ece-b40b-1a6550e66d72" providerId="ADAL" clId="{04711946-FB98-43CA-9F5E-9FA6B278E1F2}" dt="2022-10-28T07:20:45.939" v="9" actId="400"/>
          <ac:spMkLst>
            <pc:docMk/>
            <pc:sldMk cId="1819120097" sldId="259"/>
            <ac:spMk id="3" creationId="{F530E4EB-4F3C-F6C4-0B42-28C353E55C27}"/>
          </ac:spMkLst>
        </pc:spChg>
        <pc:spChg chg="mod">
          <ac:chgData name="Subhajit Ghosh" userId="c585d1f3-935b-4ece-b40b-1a6550e66d72" providerId="ADAL" clId="{04711946-FB98-43CA-9F5E-9FA6B278E1F2}" dt="2022-10-28T07:20:28.390" v="7" actId="400"/>
          <ac:spMkLst>
            <pc:docMk/>
            <pc:sldMk cId="1819120097" sldId="259"/>
            <ac:spMk id="5" creationId="{205F6B7D-C953-41C1-8890-01DCDABFA721}"/>
          </ac:spMkLst>
        </pc:spChg>
        <pc:picChg chg="add del mod">
          <ac:chgData name="Subhajit Ghosh" userId="c585d1f3-935b-4ece-b40b-1a6550e66d72" providerId="ADAL" clId="{04711946-FB98-43CA-9F5E-9FA6B278E1F2}" dt="2022-11-09T07:36:12.187" v="132" actId="478"/>
          <ac:picMkLst>
            <pc:docMk/>
            <pc:sldMk cId="1819120097" sldId="259"/>
            <ac:picMk id="7" creationId="{EB9BB337-E073-4C5B-B38E-2D53406685AA}"/>
          </ac:picMkLst>
        </pc:picChg>
      </pc:sldChg>
      <pc:sldChg chg="del">
        <pc:chgData name="Subhajit Ghosh" userId="c585d1f3-935b-4ece-b40b-1a6550e66d72" providerId="ADAL" clId="{04711946-FB98-43CA-9F5E-9FA6B278E1F2}" dt="2022-10-28T07:19:36.439" v="0" actId="2696"/>
        <pc:sldMkLst>
          <pc:docMk/>
          <pc:sldMk cId="215853827" sldId="264"/>
        </pc:sldMkLst>
      </pc:sldChg>
      <pc:sldChg chg="addSp delSp modSp new mod">
        <pc:chgData name="Subhajit Ghosh" userId="c585d1f3-935b-4ece-b40b-1a6550e66d72" providerId="ADAL" clId="{04711946-FB98-43CA-9F5E-9FA6B278E1F2}" dt="2022-11-09T07:36:41.132" v="138"/>
        <pc:sldMkLst>
          <pc:docMk/>
          <pc:sldMk cId="363752343" sldId="264"/>
        </pc:sldMkLst>
        <pc:spChg chg="add del">
          <ac:chgData name="Subhajit Ghosh" userId="c585d1f3-935b-4ece-b40b-1a6550e66d72" providerId="ADAL" clId="{04711946-FB98-43CA-9F5E-9FA6B278E1F2}" dt="2022-11-09T07:36:41.132" v="138"/>
          <ac:spMkLst>
            <pc:docMk/>
            <pc:sldMk cId="363752343" sldId="264"/>
            <ac:spMk id="2" creationId="{E5E9BCD5-8FCA-481B-92A2-126DEB6A2F45}"/>
          </ac:spMkLst>
        </pc:spChg>
        <pc:picChg chg="add del mod">
          <ac:chgData name="Subhajit Ghosh" userId="c585d1f3-935b-4ece-b40b-1a6550e66d72" providerId="ADAL" clId="{04711946-FB98-43CA-9F5E-9FA6B278E1F2}" dt="2022-11-09T07:36:41.132" v="138"/>
          <ac:picMkLst>
            <pc:docMk/>
            <pc:sldMk cId="363752343" sldId="264"/>
            <ac:picMk id="6" creationId="{E752F8C4-01B9-4873-AF09-65693A928ED2}"/>
          </ac:picMkLst>
        </pc:picChg>
      </pc:sldChg>
      <pc:sldChg chg="new">
        <pc:chgData name="Subhajit Ghosh" userId="c585d1f3-935b-4ece-b40b-1a6550e66d72" providerId="ADAL" clId="{04711946-FB98-43CA-9F5E-9FA6B278E1F2}" dt="2022-11-09T07:36:59.693" v="139" actId="680"/>
        <pc:sldMkLst>
          <pc:docMk/>
          <pc:sldMk cId="1195121051" sldId="265"/>
        </pc:sldMkLst>
      </pc:sldChg>
      <pc:sldChg chg="del">
        <pc:chgData name="Subhajit Ghosh" userId="c585d1f3-935b-4ece-b40b-1a6550e66d72" providerId="ADAL" clId="{04711946-FB98-43CA-9F5E-9FA6B278E1F2}" dt="2022-10-28T07:19:36.439" v="0" actId="2696"/>
        <pc:sldMkLst>
          <pc:docMk/>
          <pc:sldMk cId="2529738664" sldId="265"/>
        </pc:sldMkLst>
      </pc:sldChg>
      <pc:sldChg chg="new del">
        <pc:chgData name="Subhajit Ghosh" userId="c585d1f3-935b-4ece-b40b-1a6550e66d72" providerId="ADAL" clId="{04711946-FB98-43CA-9F5E-9FA6B278E1F2}" dt="2022-11-09T09:35:53.707" v="196" actId="680"/>
        <pc:sldMkLst>
          <pc:docMk/>
          <pc:sldMk cId="40101171" sldId="266"/>
        </pc:sldMkLst>
      </pc:sldChg>
      <pc:sldChg chg="del">
        <pc:chgData name="Subhajit Ghosh" userId="c585d1f3-935b-4ece-b40b-1a6550e66d72" providerId="ADAL" clId="{04711946-FB98-43CA-9F5E-9FA6B278E1F2}" dt="2022-10-28T07:19:36.439" v="0" actId="2696"/>
        <pc:sldMkLst>
          <pc:docMk/>
          <pc:sldMk cId="1248674645" sldId="266"/>
        </pc:sldMkLst>
      </pc:sldChg>
      <pc:sldChg chg="del">
        <pc:chgData name="Subhajit Ghosh" userId="c585d1f3-935b-4ece-b40b-1a6550e66d72" providerId="ADAL" clId="{04711946-FB98-43CA-9F5E-9FA6B278E1F2}" dt="2022-10-28T07:19:36.439" v="0" actId="2696"/>
        <pc:sldMkLst>
          <pc:docMk/>
          <pc:sldMk cId="1503676380" sldId="267"/>
        </pc:sldMkLst>
      </pc:sldChg>
      <pc:sldMasterChg chg="modSldLayout">
        <pc:chgData name="Subhajit Ghosh" userId="c585d1f3-935b-4ece-b40b-1a6550e66d72" providerId="ADAL" clId="{04711946-FB98-43CA-9F5E-9FA6B278E1F2}" dt="2022-11-09T09:36:25.420" v="202" actId="478"/>
        <pc:sldMasterMkLst>
          <pc:docMk/>
          <pc:sldMasterMk cId="1867618857" sldId="2147483651"/>
        </pc:sldMasterMkLst>
        <pc:sldLayoutChg chg="addSp delSp modSp mod">
          <pc:chgData name="Subhajit Ghosh" userId="c585d1f3-935b-4ece-b40b-1a6550e66d72" providerId="ADAL" clId="{04711946-FB98-43CA-9F5E-9FA6B278E1F2}" dt="2022-11-09T09:36:25.420" v="202" actId="478"/>
          <pc:sldLayoutMkLst>
            <pc:docMk/>
            <pc:sldMasterMk cId="1867618857" sldId="2147483651"/>
            <pc:sldLayoutMk cId="313042061" sldId="2147483655"/>
          </pc:sldLayoutMkLst>
          <pc:spChg chg="add del">
            <ac:chgData name="Subhajit Ghosh" userId="c585d1f3-935b-4ece-b40b-1a6550e66d72" providerId="ADAL" clId="{04711946-FB98-43CA-9F5E-9FA6B278E1F2}" dt="2022-11-09T09:34:29.272" v="184" actId="11529"/>
            <ac:spMkLst>
              <pc:docMk/>
              <pc:sldMasterMk cId="1867618857" sldId="2147483651"/>
              <pc:sldLayoutMk cId="313042061" sldId="2147483655"/>
              <ac:spMk id="4" creationId="{E4D0C957-B97E-4BEA-80F8-C7F75D2B31C6}"/>
            </ac:spMkLst>
          </pc:spChg>
          <pc:spChg chg="add del mod ord">
            <ac:chgData name="Subhajit Ghosh" userId="c585d1f3-935b-4ece-b40b-1a6550e66d72" providerId="ADAL" clId="{04711946-FB98-43CA-9F5E-9FA6B278E1F2}" dt="2022-11-09T09:34:29.272" v="184" actId="11529"/>
            <ac:spMkLst>
              <pc:docMk/>
              <pc:sldMasterMk cId="1867618857" sldId="2147483651"/>
              <pc:sldLayoutMk cId="313042061" sldId="2147483655"/>
              <ac:spMk id="5" creationId="{4F2830AA-F57F-4485-AA19-EABECBA67D22}"/>
            </ac:spMkLst>
          </pc:spChg>
          <pc:spChg chg="add del">
            <ac:chgData name="Subhajit Ghosh" userId="c585d1f3-935b-4ece-b40b-1a6550e66d72" providerId="ADAL" clId="{04711946-FB98-43CA-9F5E-9FA6B278E1F2}" dt="2022-11-09T09:34:23.985" v="172" actId="11529"/>
            <ac:spMkLst>
              <pc:docMk/>
              <pc:sldMasterMk cId="1867618857" sldId="2147483651"/>
              <pc:sldLayoutMk cId="313042061" sldId="2147483655"/>
              <ac:spMk id="13" creationId="{DB765D3E-E6A7-48A4-B219-D3ED5441239F}"/>
            </ac:spMkLst>
          </pc:spChg>
          <pc:spChg chg="add del mod">
            <ac:chgData name="Subhajit Ghosh" userId="c585d1f3-935b-4ece-b40b-1a6550e66d72" providerId="ADAL" clId="{04711946-FB98-43CA-9F5E-9FA6B278E1F2}" dt="2022-11-09T09:34:23.985" v="172" actId="11529"/>
            <ac:spMkLst>
              <pc:docMk/>
              <pc:sldMasterMk cId="1867618857" sldId="2147483651"/>
              <pc:sldLayoutMk cId="313042061" sldId="2147483655"/>
              <ac:spMk id="14" creationId="{10CE5322-EC34-4586-BBB3-60A01BEB16E7}"/>
            </ac:spMkLst>
          </pc:spChg>
          <pc:spChg chg="add del">
            <ac:chgData name="Subhajit Ghosh" userId="c585d1f3-935b-4ece-b40b-1a6550e66d72" providerId="ADAL" clId="{04711946-FB98-43CA-9F5E-9FA6B278E1F2}" dt="2022-11-09T09:34:37.838" v="185" actId="11529"/>
            <ac:spMkLst>
              <pc:docMk/>
              <pc:sldMasterMk cId="1867618857" sldId="2147483651"/>
              <pc:sldLayoutMk cId="313042061" sldId="2147483655"/>
              <ac:spMk id="15" creationId="{2108BCAF-5233-4F29-8CE4-7755F9A17B80}"/>
            </ac:spMkLst>
          </pc:spChg>
          <pc:spChg chg="add del mod">
            <ac:chgData name="Subhajit Ghosh" userId="c585d1f3-935b-4ece-b40b-1a6550e66d72" providerId="ADAL" clId="{04711946-FB98-43CA-9F5E-9FA6B278E1F2}" dt="2022-11-09T09:35:27.867" v="194" actId="478"/>
            <ac:spMkLst>
              <pc:docMk/>
              <pc:sldMasterMk cId="1867618857" sldId="2147483651"/>
              <pc:sldLayoutMk cId="313042061" sldId="2147483655"/>
              <ac:spMk id="16" creationId="{FD7F6E74-5B33-43C3-B0C3-9A2BDB2F0912}"/>
            </ac:spMkLst>
          </pc:spChg>
          <pc:spChg chg="add del">
            <ac:chgData name="Subhajit Ghosh" userId="c585d1f3-935b-4ece-b40b-1a6550e66d72" providerId="ADAL" clId="{04711946-FB98-43CA-9F5E-9FA6B278E1F2}" dt="2022-11-09T09:36:11.374" v="197" actId="11529"/>
            <ac:spMkLst>
              <pc:docMk/>
              <pc:sldMasterMk cId="1867618857" sldId="2147483651"/>
              <pc:sldLayoutMk cId="313042061" sldId="2147483655"/>
              <ac:spMk id="19" creationId="{79BA4392-FDA2-4E5B-B40C-82686D2579EE}"/>
            </ac:spMkLst>
          </pc:spChg>
          <pc:spChg chg="add del mod">
            <ac:chgData name="Subhajit Ghosh" userId="c585d1f3-935b-4ece-b40b-1a6550e66d72" providerId="ADAL" clId="{04711946-FB98-43CA-9F5E-9FA6B278E1F2}" dt="2022-11-09T09:36:25.420" v="202" actId="478"/>
            <ac:spMkLst>
              <pc:docMk/>
              <pc:sldMasterMk cId="1867618857" sldId="2147483651"/>
              <pc:sldLayoutMk cId="313042061" sldId="2147483655"/>
              <ac:spMk id="20" creationId="{F347B941-66E2-4AFC-8935-67879F256FA2}"/>
            </ac:spMkLst>
          </pc:spChg>
          <pc:picChg chg="add del mod">
            <ac:chgData name="Subhajit Ghosh" userId="c585d1f3-935b-4ece-b40b-1a6550e66d72" providerId="ADAL" clId="{04711946-FB98-43CA-9F5E-9FA6B278E1F2}" dt="2022-11-09T09:34:26.664" v="180"/>
            <ac:picMkLst>
              <pc:docMk/>
              <pc:sldMasterMk cId="1867618857" sldId="2147483651"/>
              <pc:sldLayoutMk cId="313042061" sldId="2147483655"/>
              <ac:picMk id="8" creationId="{4AA27F1B-F3A1-4EFA-ADF4-55C16F71FF0D}"/>
            </ac:picMkLst>
          </pc:picChg>
          <pc:picChg chg="add del mod">
            <ac:chgData name="Subhajit Ghosh" userId="c585d1f3-935b-4ece-b40b-1a6550e66d72" providerId="ADAL" clId="{04711946-FB98-43CA-9F5E-9FA6B278E1F2}" dt="2022-11-09T09:32:33.417" v="164"/>
            <ac:picMkLst>
              <pc:docMk/>
              <pc:sldMasterMk cId="1867618857" sldId="2147483651"/>
              <pc:sldLayoutMk cId="313042061" sldId="2147483655"/>
              <ac:picMk id="10" creationId="{A1B27791-9C8E-4C3E-AA67-9A4D38A7BB87}"/>
            </ac:picMkLst>
          </pc:picChg>
          <pc:picChg chg="add del mod">
            <ac:chgData name="Subhajit Ghosh" userId="c585d1f3-935b-4ece-b40b-1a6550e66d72" providerId="ADAL" clId="{04711946-FB98-43CA-9F5E-9FA6B278E1F2}" dt="2022-11-09T09:34:24.653" v="175"/>
            <ac:picMkLst>
              <pc:docMk/>
              <pc:sldMasterMk cId="1867618857" sldId="2147483651"/>
              <pc:sldLayoutMk cId="313042061" sldId="2147483655"/>
              <ac:picMk id="12" creationId="{16D451D2-E171-458F-B61D-6B5A0A6122C1}"/>
            </ac:picMkLst>
          </pc:picChg>
          <pc:picChg chg="add del mod">
            <ac:chgData name="Subhajit Ghosh" userId="c585d1f3-935b-4ece-b40b-1a6550e66d72" providerId="ADAL" clId="{04711946-FB98-43CA-9F5E-9FA6B278E1F2}" dt="2022-11-09T09:34:54.184" v="191"/>
            <ac:picMkLst>
              <pc:docMk/>
              <pc:sldMasterMk cId="1867618857" sldId="2147483651"/>
              <pc:sldLayoutMk cId="313042061" sldId="2147483655"/>
              <ac:picMk id="18" creationId="{980082DF-1A8F-4299-AF85-0C152E230CBA}"/>
            </ac:picMkLst>
          </pc:picChg>
          <pc:picChg chg="add del mod">
            <ac:chgData name="Subhajit Ghosh" userId="c585d1f3-935b-4ece-b40b-1a6550e66d72" providerId="ADAL" clId="{04711946-FB98-43CA-9F5E-9FA6B278E1F2}" dt="2022-11-09T09:36:21.936" v="201" actId="478"/>
            <ac:picMkLst>
              <pc:docMk/>
              <pc:sldMasterMk cId="1867618857" sldId="2147483651"/>
              <pc:sldLayoutMk cId="313042061" sldId="2147483655"/>
              <ac:picMk id="23" creationId="{B948068F-28AB-42A1-BDE9-B1B93A95DE03}"/>
            </ac:picMkLst>
          </pc:picChg>
          <pc:picChg chg="add del">
            <ac:chgData name="Subhajit Ghosh" userId="c585d1f3-935b-4ece-b40b-1a6550e66d72" providerId="ADAL" clId="{04711946-FB98-43CA-9F5E-9FA6B278E1F2}" dt="2022-11-09T09:34:27.367" v="182" actId="478"/>
            <ac:picMkLst>
              <pc:docMk/>
              <pc:sldMasterMk cId="1867618857" sldId="2147483651"/>
              <pc:sldLayoutMk cId="313042061" sldId="2147483655"/>
              <ac:picMk id="32" creationId="{B44FB1BF-4490-4A6D-9CFE-19C0310C010F}"/>
            </ac:picMkLst>
          </pc:picChg>
        </pc:sldLayoutChg>
        <pc:sldLayoutChg chg="addSp delSp modSp mod">
          <pc:chgData name="Subhajit Ghosh" userId="c585d1f3-935b-4ece-b40b-1a6550e66d72" providerId="ADAL" clId="{04711946-FB98-43CA-9F5E-9FA6B278E1F2}" dt="2022-11-09T07:32:14.280" v="106" actId="3064"/>
          <pc:sldLayoutMkLst>
            <pc:docMk/>
            <pc:sldMasterMk cId="1867618857" sldId="2147483651"/>
            <pc:sldLayoutMk cId="1297317030" sldId="2147483671"/>
          </pc:sldLayoutMkLst>
          <pc:spChg chg="add del">
            <ac:chgData name="Subhajit Ghosh" userId="c585d1f3-935b-4ece-b40b-1a6550e66d72" providerId="ADAL" clId="{04711946-FB98-43CA-9F5E-9FA6B278E1F2}" dt="2022-11-09T07:20:31.159" v="10" actId="11529"/>
            <ac:spMkLst>
              <pc:docMk/>
              <pc:sldMasterMk cId="1867618857" sldId="2147483651"/>
              <pc:sldLayoutMk cId="1297317030" sldId="2147483671"/>
              <ac:spMk id="2" creationId="{73EC2C9E-5A68-4B43-A7BB-041A37EB5D0B}"/>
            </ac:spMkLst>
          </pc:spChg>
          <pc:spChg chg="add mod">
            <ac:chgData name="Subhajit Ghosh" userId="c585d1f3-935b-4ece-b40b-1a6550e66d72" providerId="ADAL" clId="{04711946-FB98-43CA-9F5E-9FA6B278E1F2}" dt="2022-11-09T07:24:15.727" v="30" actId="14100"/>
            <ac:spMkLst>
              <pc:docMk/>
              <pc:sldMasterMk cId="1867618857" sldId="2147483651"/>
              <pc:sldLayoutMk cId="1297317030" sldId="2147483671"/>
              <ac:spMk id="3" creationId="{3C6CDB7B-BD55-4DF8-823F-5D83DB1B4C59}"/>
            </ac:spMkLst>
          </pc:spChg>
          <pc:spChg chg="add del">
            <ac:chgData name="Subhajit Ghosh" userId="c585d1f3-935b-4ece-b40b-1a6550e66d72" providerId="ADAL" clId="{04711946-FB98-43CA-9F5E-9FA6B278E1F2}" dt="2022-11-09T07:24:49.301" v="31" actId="11529"/>
            <ac:spMkLst>
              <pc:docMk/>
              <pc:sldMasterMk cId="1867618857" sldId="2147483651"/>
              <pc:sldLayoutMk cId="1297317030" sldId="2147483671"/>
              <ac:spMk id="4" creationId="{3D39800E-41F0-4F1C-8C54-E3209F2D76B8}"/>
            </ac:spMkLst>
          </pc:spChg>
          <pc:spChg chg="add mod">
            <ac:chgData name="Subhajit Ghosh" userId="c585d1f3-935b-4ece-b40b-1a6550e66d72" providerId="ADAL" clId="{04711946-FB98-43CA-9F5E-9FA6B278E1F2}" dt="2022-11-09T07:30:12.149" v="102" actId="12"/>
            <ac:spMkLst>
              <pc:docMk/>
              <pc:sldMasterMk cId="1867618857" sldId="2147483651"/>
              <pc:sldLayoutMk cId="1297317030" sldId="2147483671"/>
              <ac:spMk id="5" creationId="{561C1403-B4FF-49F2-9368-646B98AFE9B2}"/>
            </ac:spMkLst>
          </pc:spChg>
          <pc:spChg chg="add del">
            <ac:chgData name="Subhajit Ghosh" userId="c585d1f3-935b-4ece-b40b-1a6550e66d72" providerId="ADAL" clId="{04711946-FB98-43CA-9F5E-9FA6B278E1F2}" dt="2022-11-09T07:26:04.671" v="46" actId="11529"/>
            <ac:spMkLst>
              <pc:docMk/>
              <pc:sldMasterMk cId="1867618857" sldId="2147483651"/>
              <pc:sldLayoutMk cId="1297317030" sldId="2147483671"/>
              <ac:spMk id="6" creationId="{DEC8B1FE-5DC3-43EF-95F5-DF532AD8AC72}"/>
            </ac:spMkLst>
          </pc:spChg>
          <pc:spChg chg="add mod">
            <ac:chgData name="Subhajit Ghosh" userId="c585d1f3-935b-4ece-b40b-1a6550e66d72" providerId="ADAL" clId="{04711946-FB98-43CA-9F5E-9FA6B278E1F2}" dt="2022-11-09T07:32:14.280" v="106" actId="3064"/>
            <ac:spMkLst>
              <pc:docMk/>
              <pc:sldMasterMk cId="1867618857" sldId="2147483651"/>
              <pc:sldLayoutMk cId="1297317030" sldId="2147483671"/>
              <ac:spMk id="7" creationId="{72E7121B-702D-4708-86A3-BB037258FFDD}"/>
            </ac:spMkLst>
          </pc:spChg>
        </pc:sldLayoutChg>
        <pc:sldLayoutChg chg="addSp delSp modSp mod">
          <pc:chgData name="Subhajit Ghosh" userId="c585d1f3-935b-4ece-b40b-1a6550e66d72" providerId="ADAL" clId="{04711946-FB98-43CA-9F5E-9FA6B278E1F2}" dt="2022-11-09T07:35:55.184" v="130" actId="1076"/>
          <pc:sldLayoutMkLst>
            <pc:docMk/>
            <pc:sldMasterMk cId="1867618857" sldId="2147483651"/>
            <pc:sldLayoutMk cId="332541074" sldId="2147483678"/>
          </pc:sldLayoutMkLst>
          <pc:spChg chg="add mod">
            <ac:chgData name="Subhajit Ghosh" userId="c585d1f3-935b-4ece-b40b-1a6550e66d72" providerId="ADAL" clId="{04711946-FB98-43CA-9F5E-9FA6B278E1F2}" dt="2022-11-09T07:32:41.607" v="108" actId="1076"/>
            <ac:spMkLst>
              <pc:docMk/>
              <pc:sldMasterMk cId="1867618857" sldId="2147483651"/>
              <pc:sldLayoutMk cId="332541074" sldId="2147483678"/>
              <ac:spMk id="4" creationId="{E86EAB3B-FBCB-4AD4-930F-521C180900B6}"/>
            </ac:spMkLst>
          </pc:spChg>
          <pc:spChg chg="add mod">
            <ac:chgData name="Subhajit Ghosh" userId="c585d1f3-935b-4ece-b40b-1a6550e66d72" providerId="ADAL" clId="{04711946-FB98-43CA-9F5E-9FA6B278E1F2}" dt="2022-11-09T07:35:55.184" v="130" actId="1076"/>
            <ac:spMkLst>
              <pc:docMk/>
              <pc:sldMasterMk cId="1867618857" sldId="2147483651"/>
              <pc:sldLayoutMk cId="332541074" sldId="2147483678"/>
              <ac:spMk id="5" creationId="{B3752C05-1BCF-4FE8-9CBA-A704870E8BD9}"/>
            </ac:spMkLst>
          </pc:spChg>
          <pc:spChg chg="add mod">
            <ac:chgData name="Subhajit Ghosh" userId="c585d1f3-935b-4ece-b40b-1a6550e66d72" providerId="ADAL" clId="{04711946-FB98-43CA-9F5E-9FA6B278E1F2}" dt="2022-11-09T07:34:26.220" v="116" actId="1037"/>
            <ac:spMkLst>
              <pc:docMk/>
              <pc:sldMasterMk cId="1867618857" sldId="2147483651"/>
              <pc:sldLayoutMk cId="332541074" sldId="2147483678"/>
              <ac:spMk id="6" creationId="{7B428F4B-A476-4C4F-97F2-C1EC8E906C9E}"/>
            </ac:spMkLst>
          </pc:spChg>
          <pc:spChg chg="add del mod">
            <ac:chgData name="Subhajit Ghosh" userId="c585d1f3-935b-4ece-b40b-1a6550e66d72" providerId="ADAL" clId="{04711946-FB98-43CA-9F5E-9FA6B278E1F2}" dt="2022-11-09T07:34:39" v="128" actId="478"/>
            <ac:spMkLst>
              <pc:docMk/>
              <pc:sldMasterMk cId="1867618857" sldId="2147483651"/>
              <pc:sldLayoutMk cId="332541074" sldId="2147483678"/>
              <ac:spMk id="7" creationId="{21B35EAC-35A9-45CB-A7F5-86AC12048279}"/>
            </ac:spMkLst>
          </pc:spChg>
        </pc:sldLayoutChg>
      </pc:sldMasterChg>
    </pc:docChg>
  </pc:docChgLst>
  <pc:docChgLst>
    <pc:chgData name="Subhajit Ghosh" userId="c585d1f3-935b-4ece-b40b-1a6550e66d72" providerId="ADAL" clId="{D68DE9FE-53B9-4DEA-A27B-0D7D36B08AA3}"/>
    <pc:docChg chg="custSel modSld">
      <pc:chgData name="Subhajit Ghosh" userId="c585d1f3-935b-4ece-b40b-1a6550e66d72" providerId="ADAL" clId="{D68DE9FE-53B9-4DEA-A27B-0D7D36B08AA3}" dt="2022-12-19T13:27:22.169" v="80" actId="167"/>
      <pc:docMkLst>
        <pc:docMk/>
      </pc:docMkLst>
      <pc:sldChg chg="modSp mod">
        <pc:chgData name="Subhajit Ghosh" userId="c585d1f3-935b-4ece-b40b-1a6550e66d72" providerId="ADAL" clId="{D68DE9FE-53B9-4DEA-A27B-0D7D36B08AA3}" dt="2022-12-19T13:15:53.041" v="0" actId="20577"/>
        <pc:sldMkLst>
          <pc:docMk/>
          <pc:sldMk cId="2429983986" sldId="256"/>
        </pc:sldMkLst>
        <pc:spChg chg="mod">
          <ac:chgData name="Subhajit Ghosh" userId="c585d1f3-935b-4ece-b40b-1a6550e66d72" providerId="ADAL" clId="{D68DE9FE-53B9-4DEA-A27B-0D7D36B08AA3}" dt="2022-12-19T13:15:53.041" v="0" actId="20577"/>
          <ac:spMkLst>
            <pc:docMk/>
            <pc:sldMk cId="2429983986" sldId="256"/>
            <ac:spMk id="3" creationId="{C30F3AE9-94FC-47FF-AB51-F2D15AF600B5}"/>
          </ac:spMkLst>
        </pc:spChg>
      </pc:sldChg>
      <pc:sldChg chg="modSp mod">
        <pc:chgData name="Subhajit Ghosh" userId="c585d1f3-935b-4ece-b40b-1a6550e66d72" providerId="ADAL" clId="{D68DE9FE-53B9-4DEA-A27B-0D7D36B08AA3}" dt="2022-12-19T13:16:39.091" v="9" actId="18131"/>
        <pc:sldMkLst>
          <pc:docMk/>
          <pc:sldMk cId="1262202798" sldId="266"/>
        </pc:sldMkLst>
        <pc:picChg chg="mod modCrop">
          <ac:chgData name="Subhajit Ghosh" userId="c585d1f3-935b-4ece-b40b-1a6550e66d72" providerId="ADAL" clId="{D68DE9FE-53B9-4DEA-A27B-0D7D36B08AA3}" dt="2022-12-19T13:16:39.091" v="9" actId="18131"/>
          <ac:picMkLst>
            <pc:docMk/>
            <pc:sldMk cId="1262202798" sldId="266"/>
            <ac:picMk id="8" creationId="{2E230574-52AD-4845-B9D5-E3A89D67BD81}"/>
          </ac:picMkLst>
        </pc:picChg>
      </pc:sldChg>
      <pc:sldChg chg="addSp delSp modSp mod">
        <pc:chgData name="Subhajit Ghosh" userId="c585d1f3-935b-4ece-b40b-1a6550e66d72" providerId="ADAL" clId="{D68DE9FE-53B9-4DEA-A27B-0D7D36B08AA3}" dt="2022-12-19T13:21:22.330" v="34" actId="18131"/>
        <pc:sldMkLst>
          <pc:docMk/>
          <pc:sldMk cId="930811997" sldId="267"/>
        </pc:sldMkLst>
        <pc:spChg chg="add del mod">
          <ac:chgData name="Subhajit Ghosh" userId="c585d1f3-935b-4ece-b40b-1a6550e66d72" providerId="ADAL" clId="{D68DE9FE-53B9-4DEA-A27B-0D7D36B08AA3}" dt="2022-12-19T13:20:57.922" v="11"/>
          <ac:spMkLst>
            <pc:docMk/>
            <pc:sldMk cId="930811997" sldId="267"/>
            <ac:spMk id="5" creationId="{1D7D14A5-651A-BF57-50B2-95FA85134544}"/>
          </ac:spMkLst>
        </pc:spChg>
        <pc:picChg chg="del">
          <ac:chgData name="Subhajit Ghosh" userId="c585d1f3-935b-4ece-b40b-1a6550e66d72" providerId="ADAL" clId="{D68DE9FE-53B9-4DEA-A27B-0D7D36B08AA3}" dt="2022-12-19T13:20:48.045" v="10" actId="478"/>
          <ac:picMkLst>
            <pc:docMk/>
            <pc:sldMk cId="930811997" sldId="267"/>
            <ac:picMk id="6" creationId="{98CDFFF9-4C55-4B2C-931F-60C492221646}"/>
          </ac:picMkLst>
        </pc:picChg>
        <pc:picChg chg="add mod ord modCrop">
          <ac:chgData name="Subhajit Ghosh" userId="c585d1f3-935b-4ece-b40b-1a6550e66d72" providerId="ADAL" clId="{D68DE9FE-53B9-4DEA-A27B-0D7D36B08AA3}" dt="2022-12-19T13:21:22.330" v="34" actId="18131"/>
          <ac:picMkLst>
            <pc:docMk/>
            <pc:sldMk cId="930811997" sldId="267"/>
            <ac:picMk id="8" creationId="{3F02121B-24CC-4136-DEF3-ABCE9B2890E8}"/>
          </ac:picMkLst>
        </pc:picChg>
      </pc:sldChg>
      <pc:sldChg chg="addSp delSp modSp mod">
        <pc:chgData name="Subhajit Ghosh" userId="c585d1f3-935b-4ece-b40b-1a6550e66d72" providerId="ADAL" clId="{D68DE9FE-53B9-4DEA-A27B-0D7D36B08AA3}" dt="2022-12-19T13:24:59.442" v="51" actId="18131"/>
        <pc:sldMkLst>
          <pc:docMk/>
          <pc:sldMk cId="2336267558" sldId="268"/>
        </pc:sldMkLst>
        <pc:spChg chg="add del mod">
          <ac:chgData name="Subhajit Ghosh" userId="c585d1f3-935b-4ece-b40b-1a6550e66d72" providerId="ADAL" clId="{D68DE9FE-53B9-4DEA-A27B-0D7D36B08AA3}" dt="2022-12-19T13:24:42.099" v="38"/>
          <ac:spMkLst>
            <pc:docMk/>
            <pc:sldMk cId="2336267558" sldId="268"/>
            <ac:spMk id="7" creationId="{5A9F49FE-C0FD-4E8D-6A3E-6AE2EADCB67A}"/>
          </ac:spMkLst>
        </pc:spChg>
        <pc:picChg chg="add del mod">
          <ac:chgData name="Subhajit Ghosh" userId="c585d1f3-935b-4ece-b40b-1a6550e66d72" providerId="ADAL" clId="{D68DE9FE-53B9-4DEA-A27B-0D7D36B08AA3}" dt="2022-12-19T13:24:36.797" v="36" actId="478"/>
          <ac:picMkLst>
            <pc:docMk/>
            <pc:sldMk cId="2336267558" sldId="268"/>
            <ac:picMk id="3" creationId="{604F64E0-7F3C-BA46-24A3-6F923A43936A}"/>
          </ac:picMkLst>
        </pc:picChg>
        <pc:picChg chg="del">
          <ac:chgData name="Subhajit Ghosh" userId="c585d1f3-935b-4ece-b40b-1a6550e66d72" providerId="ADAL" clId="{D68DE9FE-53B9-4DEA-A27B-0D7D36B08AA3}" dt="2022-12-19T13:24:37.353" v="37" actId="478"/>
          <ac:picMkLst>
            <pc:docMk/>
            <pc:sldMk cId="2336267558" sldId="268"/>
            <ac:picMk id="8" creationId="{2E230574-52AD-4845-B9D5-E3A89D67BD81}"/>
          </ac:picMkLst>
        </pc:picChg>
        <pc:picChg chg="add mod ord modCrop">
          <ac:chgData name="Subhajit Ghosh" userId="c585d1f3-935b-4ece-b40b-1a6550e66d72" providerId="ADAL" clId="{D68DE9FE-53B9-4DEA-A27B-0D7D36B08AA3}" dt="2022-12-19T13:24:59.442" v="51" actId="18131"/>
          <ac:picMkLst>
            <pc:docMk/>
            <pc:sldMk cId="2336267558" sldId="268"/>
            <ac:picMk id="10" creationId="{064D7562-4469-1AFE-8CEF-CE834C9E4666}"/>
          </ac:picMkLst>
        </pc:picChg>
      </pc:sldChg>
      <pc:sldChg chg="addSp delSp modSp mod">
        <pc:chgData name="Subhajit Ghosh" userId="c585d1f3-935b-4ece-b40b-1a6550e66d72" providerId="ADAL" clId="{D68DE9FE-53B9-4DEA-A27B-0D7D36B08AA3}" dt="2022-12-19T13:27:22.169" v="80" actId="167"/>
        <pc:sldMkLst>
          <pc:docMk/>
          <pc:sldMk cId="1994798781" sldId="269"/>
        </pc:sldMkLst>
        <pc:spChg chg="add del mod">
          <ac:chgData name="Subhajit Ghosh" userId="c585d1f3-935b-4ece-b40b-1a6550e66d72" providerId="ADAL" clId="{D68DE9FE-53B9-4DEA-A27B-0D7D36B08AA3}" dt="2022-12-19T13:27:01.988" v="53"/>
          <ac:spMkLst>
            <pc:docMk/>
            <pc:sldMk cId="1994798781" sldId="269"/>
            <ac:spMk id="5" creationId="{7B718C8D-6E33-3706-FA4F-8B27021EF40F}"/>
          </ac:spMkLst>
        </pc:spChg>
        <pc:picChg chg="del">
          <ac:chgData name="Subhajit Ghosh" userId="c585d1f3-935b-4ece-b40b-1a6550e66d72" providerId="ADAL" clId="{D68DE9FE-53B9-4DEA-A27B-0D7D36B08AA3}" dt="2022-12-19T13:25:19.521" v="52" actId="478"/>
          <ac:picMkLst>
            <pc:docMk/>
            <pc:sldMk cId="1994798781" sldId="269"/>
            <ac:picMk id="6" creationId="{98CDFFF9-4C55-4B2C-931F-60C492221646}"/>
          </ac:picMkLst>
        </pc:picChg>
        <pc:picChg chg="add mod ord modCrop">
          <ac:chgData name="Subhajit Ghosh" userId="c585d1f3-935b-4ece-b40b-1a6550e66d72" providerId="ADAL" clId="{D68DE9FE-53B9-4DEA-A27B-0D7D36B08AA3}" dt="2022-12-19T13:27:22.169" v="80" actId="167"/>
          <ac:picMkLst>
            <pc:docMk/>
            <pc:sldMk cId="1994798781" sldId="269"/>
            <ac:picMk id="8" creationId="{3E23553A-A4BE-9C9E-4C8F-E440CBA9509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AB5889-459E-4D12-8464-FB659A1D1E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078ADF2-4CAB-4AC0-A25A-D4AA5EF77D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8AA234-3A88-4C1B-9E48-1976AC4358C6}" type="datetimeFigureOut">
              <a:rPr lang="en-IN" smtClean="0"/>
              <a:t>19-12-2022</a:t>
            </a:fld>
            <a:endParaRPr lang="en-IN"/>
          </a:p>
        </p:txBody>
      </p:sp>
      <p:sp>
        <p:nvSpPr>
          <p:cNvPr id="4" name="Footer Placeholder 3">
            <a:extLst>
              <a:ext uri="{FF2B5EF4-FFF2-40B4-BE49-F238E27FC236}">
                <a16:creationId xmlns:a16="http://schemas.microsoft.com/office/drawing/2014/main" id="{3B40C889-F032-4666-AABF-B29CA81D7C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00535DC-6B79-4BD8-856D-B24E5D757F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397401-69ED-4CE9-85E9-2594F70B3550}" type="slidenum">
              <a:rPr lang="en-IN" smtClean="0"/>
              <a:t>‹#›</a:t>
            </a:fld>
            <a:endParaRPr lang="en-IN"/>
          </a:p>
        </p:txBody>
      </p:sp>
    </p:spTree>
    <p:extLst>
      <p:ext uri="{BB962C8B-B14F-4D97-AF65-F5344CB8AC3E}">
        <p14:creationId xmlns:p14="http://schemas.microsoft.com/office/powerpoint/2010/main" val="416032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EB8C0-7A71-4A9E-B54B-5C55CE979457}" type="datetimeFigureOut">
              <a:rPr lang="en-IN" smtClean="0"/>
              <a:t>19-12-2022</a:t>
            </a:fld>
            <a:endParaRPr lang="en-IN"/>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CE435-993F-48D6-92A3-416D51B142A9}" type="slidenum">
              <a:rPr lang="en-IN" smtClean="0"/>
              <a:t>‹#›</a:t>
            </a:fld>
            <a:endParaRPr lang="en-IN"/>
          </a:p>
        </p:txBody>
      </p:sp>
    </p:spTree>
    <p:extLst>
      <p:ext uri="{BB962C8B-B14F-4D97-AF65-F5344CB8AC3E}">
        <p14:creationId xmlns:p14="http://schemas.microsoft.com/office/powerpoint/2010/main" val="134361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0CE435-993F-48D6-92A3-416D51B142A9}" type="slidenum">
              <a:rPr lang="en-IN" smtClean="0"/>
              <a:t>1</a:t>
            </a:fld>
            <a:endParaRPr lang="en-IN"/>
          </a:p>
        </p:txBody>
      </p:sp>
    </p:spTree>
    <p:extLst>
      <p:ext uri="{BB962C8B-B14F-4D97-AF65-F5344CB8AC3E}">
        <p14:creationId xmlns:p14="http://schemas.microsoft.com/office/powerpoint/2010/main" val="294749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zinfi.com/" TargetMode="External"/><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hyperlink" Target="mailto:sales@zinfitech.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bg>
      <p:bgPr>
        <a:solidFill>
          <a:schemeClr val="bg1">
            <a:alpha val="6000"/>
          </a:schemeClr>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44FB1BF-4490-4A6D-9CFE-19C0310C01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 y="1007990"/>
            <a:ext cx="9144015" cy="2918552"/>
          </a:xfrm>
          <a:prstGeom prst="rect">
            <a:avLst/>
          </a:prstGeom>
        </p:spPr>
      </p:pic>
      <p:sp>
        <p:nvSpPr>
          <p:cNvPr id="2" name="TextBox 1">
            <a:extLst>
              <a:ext uri="{FF2B5EF4-FFF2-40B4-BE49-F238E27FC236}">
                <a16:creationId xmlns:a16="http://schemas.microsoft.com/office/drawing/2014/main" id="{4B28EABB-18DA-4B0E-98E2-8C674C17C397}"/>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1" name="TextBox 20">
            <a:extLst>
              <a:ext uri="{FF2B5EF4-FFF2-40B4-BE49-F238E27FC236}">
                <a16:creationId xmlns:a16="http://schemas.microsoft.com/office/drawing/2014/main" id="{FDC6FA4D-0C38-4191-8E29-937DE04DF5BA}"/>
              </a:ext>
            </a:extLst>
          </p:cNvPr>
          <p:cNvSpPr txBox="1"/>
          <p:nvPr userDrawn="1"/>
        </p:nvSpPr>
        <p:spPr>
          <a:xfrm>
            <a:off x="8119430" y="4778657"/>
            <a:ext cx="76359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00BCFF"/>
                </a:solidFill>
              </a:rPr>
              <a:t>www.zinfi.com</a:t>
            </a:r>
          </a:p>
        </p:txBody>
      </p:sp>
      <p:sp>
        <p:nvSpPr>
          <p:cNvPr id="3" name="Rectangle 2">
            <a:extLst>
              <a:ext uri="{FF2B5EF4-FFF2-40B4-BE49-F238E27FC236}">
                <a16:creationId xmlns:a16="http://schemas.microsoft.com/office/drawing/2014/main" id="{CDB9FC02-3C2D-4FB6-9354-32CB5BEC5F97}"/>
              </a:ext>
            </a:extLst>
          </p:cNvPr>
          <p:cNvSpPr/>
          <p:nvPr userDrawn="1"/>
        </p:nvSpPr>
        <p:spPr>
          <a:xfrm>
            <a:off x="401993" y="0"/>
            <a:ext cx="1776057" cy="1631949"/>
          </a:xfrm>
          <a:prstGeom prst="rect">
            <a:avLst/>
          </a:prstGeom>
          <a:solidFill>
            <a:srgbClr val="00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Graphic 5">
            <a:extLst>
              <a:ext uri="{FF2B5EF4-FFF2-40B4-BE49-F238E27FC236}">
                <a16:creationId xmlns:a16="http://schemas.microsoft.com/office/drawing/2014/main" id="{83094458-0ED6-4482-BF24-79657E21AA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1594" y="445934"/>
            <a:ext cx="1336854" cy="720093"/>
          </a:xfrm>
          <a:prstGeom prst="rect">
            <a:avLst/>
          </a:prstGeom>
        </p:spPr>
      </p:pic>
      <p:sp>
        <p:nvSpPr>
          <p:cNvPr id="27" name="TextBox 26">
            <a:extLst>
              <a:ext uri="{FF2B5EF4-FFF2-40B4-BE49-F238E27FC236}">
                <a16:creationId xmlns:a16="http://schemas.microsoft.com/office/drawing/2014/main" id="{94D5FD83-D013-4868-A416-C03DFFDE62A4}"/>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6E100283-01D2-4C5E-BFF8-00F5E07DE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01592" y="364068"/>
            <a:ext cx="963612" cy="516496"/>
          </a:xfrm>
          <a:prstGeom prst="rect">
            <a:avLst/>
          </a:prstGeom>
        </p:spPr>
      </p:pic>
      <p:sp>
        <p:nvSpPr>
          <p:cNvPr id="44" name="TextBox 43">
            <a:extLst>
              <a:ext uri="{FF2B5EF4-FFF2-40B4-BE49-F238E27FC236}">
                <a16:creationId xmlns:a16="http://schemas.microsoft.com/office/drawing/2014/main" id="{7052EBD9-280C-44F2-8D35-19FAE792E000}"/>
              </a:ext>
            </a:extLst>
          </p:cNvPr>
          <p:cNvSpPr txBox="1"/>
          <p:nvPr userDrawn="1"/>
        </p:nvSpPr>
        <p:spPr>
          <a:xfrm>
            <a:off x="6579167" y="4809741"/>
            <a:ext cx="2188966" cy="138499"/>
          </a:xfrm>
          <a:prstGeom prst="rect">
            <a:avLst/>
          </a:prstGeom>
          <a:noFill/>
        </p:spPr>
        <p:txBody>
          <a:bodyPr wrap="square" lIns="0" tIns="0" rIns="0" bIns="0" rtlCol="0" anchor="b" anchorCtr="0">
            <a:spAutoFit/>
          </a:bodyPr>
          <a:lstStyle/>
          <a:p>
            <a:pPr marL="0" marR="0" indent="0" algn="r" defTabSz="685983" rtl="0" eaLnBrk="1" fontAlgn="auto" latinLnBrk="0" hangingPunct="1">
              <a:lnSpc>
                <a:spcPct val="100000"/>
              </a:lnSpc>
              <a:spcBef>
                <a:spcPts val="0"/>
              </a:spcBef>
              <a:spcAft>
                <a:spcPts val="0"/>
              </a:spcAft>
              <a:buClrTx/>
              <a:buSzTx/>
              <a:buFontTx/>
              <a:buNone/>
              <a:tabLst/>
              <a:defRPr/>
            </a:pPr>
            <a:r>
              <a:rPr lang="en-US" sz="900" dirty="0">
                <a:solidFill>
                  <a:srgbClr val="B2B2B2"/>
                </a:solidFill>
              </a:rPr>
              <a:t>© ZINFI Technologies Inc. All Rights Reserved.</a:t>
            </a:r>
          </a:p>
        </p:txBody>
      </p:sp>
      <p:sp>
        <p:nvSpPr>
          <p:cNvPr id="3" name="Picture Placeholder 2">
            <a:extLst>
              <a:ext uri="{FF2B5EF4-FFF2-40B4-BE49-F238E27FC236}">
                <a16:creationId xmlns:a16="http://schemas.microsoft.com/office/drawing/2014/main" id="{3C6CDB7B-BD55-4DF8-823F-5D83DB1B4C59}"/>
              </a:ext>
            </a:extLst>
          </p:cNvPr>
          <p:cNvSpPr>
            <a:spLocks noGrp="1"/>
          </p:cNvSpPr>
          <p:nvPr>
            <p:ph type="pic" sz="quarter" idx="10"/>
          </p:nvPr>
        </p:nvSpPr>
        <p:spPr>
          <a:xfrm>
            <a:off x="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561C1403-B4FF-49F2-9368-646B98AFE9B2}"/>
              </a:ext>
            </a:extLst>
          </p:cNvPr>
          <p:cNvSpPr>
            <a:spLocks noGrp="1"/>
          </p:cNvSpPr>
          <p:nvPr>
            <p:ph type="body" sz="quarter" idx="11"/>
          </p:nvPr>
        </p:nvSpPr>
        <p:spPr>
          <a:xfrm>
            <a:off x="384175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7" name="Text Placeholder 6">
            <a:extLst>
              <a:ext uri="{FF2B5EF4-FFF2-40B4-BE49-F238E27FC236}">
                <a16:creationId xmlns:a16="http://schemas.microsoft.com/office/drawing/2014/main" id="{72E7121B-702D-4708-86A3-BB037258FFDD}"/>
              </a:ext>
            </a:extLst>
          </p:cNvPr>
          <p:cNvSpPr>
            <a:spLocks noGrp="1"/>
          </p:cNvSpPr>
          <p:nvPr>
            <p:ph type="body" sz="quarter" idx="12"/>
          </p:nvPr>
        </p:nvSpPr>
        <p:spPr>
          <a:xfrm>
            <a:off x="1836000" y="324000"/>
            <a:ext cx="4608000" cy="619200"/>
          </a:xfrm>
          <a:prstGeom prst="rect">
            <a:avLst/>
          </a:prstGeom>
          <a:solidFill>
            <a:schemeClr val="bg1"/>
          </a:solidFill>
          <a:ln w="12700">
            <a:solidFill>
              <a:schemeClr val="bg1">
                <a:lumMod val="95000"/>
              </a:schemeClr>
            </a:solidFill>
          </a:ln>
        </p:spPr>
        <p:txBody>
          <a:bodyPr anchor="ctr" anchorCtr="0"/>
          <a:lstStyle>
            <a:lvl1pPr marL="0" indent="0">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2070F2E-0091-4995-A7B1-B46E88829D61}"/>
              </a:ext>
            </a:extLst>
          </p:cNvPr>
          <p:cNvSpPr txBox="1"/>
          <p:nvPr userDrawn="1"/>
        </p:nvSpPr>
        <p:spPr>
          <a:xfrm>
            <a:off x="313226" y="485482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pic>
        <p:nvPicPr>
          <p:cNvPr id="12" name="Graphic 11">
            <a:extLst>
              <a:ext uri="{FF2B5EF4-FFF2-40B4-BE49-F238E27FC236}">
                <a16:creationId xmlns:a16="http://schemas.microsoft.com/office/drawing/2014/main" id="{1B06E01B-DE69-44FD-A27D-2108977441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3226" y="364068"/>
            <a:ext cx="963612" cy="516496"/>
          </a:xfrm>
          <a:prstGeom prst="rect">
            <a:avLst/>
          </a:prstGeom>
        </p:spPr>
      </p:pic>
      <p:sp>
        <p:nvSpPr>
          <p:cNvPr id="4" name="Picture Placeholder 2">
            <a:extLst>
              <a:ext uri="{FF2B5EF4-FFF2-40B4-BE49-F238E27FC236}">
                <a16:creationId xmlns:a16="http://schemas.microsoft.com/office/drawing/2014/main" id="{E86EAB3B-FBCB-4AD4-930F-521C180900B6}"/>
              </a:ext>
            </a:extLst>
          </p:cNvPr>
          <p:cNvSpPr>
            <a:spLocks noGrp="1"/>
          </p:cNvSpPr>
          <p:nvPr>
            <p:ph type="pic" sz="quarter" idx="10"/>
          </p:nvPr>
        </p:nvSpPr>
        <p:spPr>
          <a:xfrm>
            <a:off x="552450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B3752C05-1BCF-4FE8-9CBA-A704870E8BD9}"/>
              </a:ext>
            </a:extLst>
          </p:cNvPr>
          <p:cNvSpPr>
            <a:spLocks noGrp="1"/>
          </p:cNvSpPr>
          <p:nvPr>
            <p:ph type="body" sz="quarter" idx="11"/>
          </p:nvPr>
        </p:nvSpPr>
        <p:spPr>
          <a:xfrm>
            <a:off x="28800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6" name="Text Placeholder 6">
            <a:extLst>
              <a:ext uri="{FF2B5EF4-FFF2-40B4-BE49-F238E27FC236}">
                <a16:creationId xmlns:a16="http://schemas.microsoft.com/office/drawing/2014/main" id="{7B428F4B-A476-4C4F-97F2-C1EC8E906C9E}"/>
              </a:ext>
            </a:extLst>
          </p:cNvPr>
          <p:cNvSpPr>
            <a:spLocks noGrp="1"/>
          </p:cNvSpPr>
          <p:nvPr>
            <p:ph type="body" sz="quarter" idx="12"/>
          </p:nvPr>
        </p:nvSpPr>
        <p:spPr>
          <a:xfrm>
            <a:off x="2519113" y="324000"/>
            <a:ext cx="4608000" cy="619200"/>
          </a:xfrm>
          <a:prstGeom prst="rect">
            <a:avLst/>
          </a:prstGeom>
          <a:solidFill>
            <a:schemeClr val="bg1"/>
          </a:solidFill>
          <a:ln w="12700">
            <a:solidFill>
              <a:schemeClr val="bg1">
                <a:lumMod val="95000"/>
              </a:schemeClr>
            </a:solidFill>
          </a:ln>
        </p:spPr>
        <p:txBody>
          <a:bodyPr anchor="ctr" anchorCtr="0"/>
          <a:lstStyle>
            <a:lvl1pPr marL="0" indent="0" algn="r">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64F19A-7DD2-467B-8D03-3CD7BECF9CCD}"/>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rcRect/>
          <a:stretch/>
        </p:blipFill>
        <p:spPr bwMode="ltGray">
          <a:xfrm>
            <a:off x="1" y="1483514"/>
            <a:ext cx="9144000" cy="2912268"/>
          </a:xfrm>
          <a:prstGeom prst="rect">
            <a:avLst/>
          </a:prstGeom>
        </p:spPr>
      </p:pic>
      <p:sp>
        <p:nvSpPr>
          <p:cNvPr id="13" name="TextBox 12">
            <a:extLst>
              <a:ext uri="{FF2B5EF4-FFF2-40B4-BE49-F238E27FC236}">
                <a16:creationId xmlns:a16="http://schemas.microsoft.com/office/drawing/2014/main" id="{6A680FF1-4950-472A-85F4-00E45C56A8FA}"/>
              </a:ext>
            </a:extLst>
          </p:cNvPr>
          <p:cNvSpPr txBox="1"/>
          <p:nvPr userDrawn="1"/>
        </p:nvSpPr>
        <p:spPr>
          <a:xfrm>
            <a:off x="578831" y="4705062"/>
            <a:ext cx="2889250" cy="307777"/>
          </a:xfrm>
          <a:prstGeom prst="rect">
            <a:avLst/>
          </a:prstGeom>
          <a:noFill/>
        </p:spPr>
        <p:txBody>
          <a:bodyPr wrap="square" rtlCol="0">
            <a:spAutoFit/>
          </a:bodyPr>
          <a:lstStyle/>
          <a:p>
            <a:pPr algn="just"/>
            <a:r>
              <a:rPr lang="en-US" sz="1400" dirty="0">
                <a:solidFill>
                  <a:schemeClr val="bg1"/>
                </a:solidFill>
                <a:latin typeface="Arial" charset="0"/>
                <a:ea typeface="Arial" charset="0"/>
                <a:cs typeface="Arial" charset="0"/>
              </a:rPr>
              <a:t>Automating Profitable Growth™</a:t>
            </a:r>
            <a:endParaRPr lang="en-IN" sz="1400" dirty="0">
              <a:solidFill>
                <a:schemeClr val="bg1"/>
              </a:solidFill>
            </a:endParaRPr>
          </a:p>
        </p:txBody>
      </p:sp>
      <p:sp>
        <p:nvSpPr>
          <p:cNvPr id="16" name="TextBox 15">
            <a:extLst>
              <a:ext uri="{FF2B5EF4-FFF2-40B4-BE49-F238E27FC236}">
                <a16:creationId xmlns:a16="http://schemas.microsoft.com/office/drawing/2014/main" id="{38432B65-870F-4455-A3C9-112FD2F8F56C}"/>
              </a:ext>
            </a:extLst>
          </p:cNvPr>
          <p:cNvSpPr txBox="1"/>
          <p:nvPr userDrawn="1"/>
        </p:nvSpPr>
        <p:spPr>
          <a:xfrm>
            <a:off x="8132130" y="4778656"/>
            <a:ext cx="75063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hlinkClick r:id="rId3"/>
              </a:rPr>
              <a:t>www.zinfi.com</a:t>
            </a:r>
            <a:endParaRPr lang="en-US" sz="900" dirty="0">
              <a:solidFill>
                <a:srgbClr val="636361"/>
              </a:solidFill>
            </a:endParaRPr>
          </a:p>
        </p:txBody>
      </p:sp>
      <p:sp>
        <p:nvSpPr>
          <p:cNvPr id="21" name="TextBox 20">
            <a:extLst>
              <a:ext uri="{FF2B5EF4-FFF2-40B4-BE49-F238E27FC236}">
                <a16:creationId xmlns:a16="http://schemas.microsoft.com/office/drawing/2014/main" id="{901E61D1-A3AA-4B1E-8117-7CBBC2D28050}"/>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5" name="TextBox 24">
            <a:extLst>
              <a:ext uri="{FF2B5EF4-FFF2-40B4-BE49-F238E27FC236}">
                <a16:creationId xmlns:a16="http://schemas.microsoft.com/office/drawing/2014/main" id="{CC3E611E-4E78-4AEC-A18D-4142BA376936}"/>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
        <p:nvSpPr>
          <p:cNvPr id="2" name="Rectangle 1">
            <a:extLst>
              <a:ext uri="{FF2B5EF4-FFF2-40B4-BE49-F238E27FC236}">
                <a16:creationId xmlns:a16="http://schemas.microsoft.com/office/drawing/2014/main" id="{6B6EFF76-052C-4C2A-B451-0564F6EC80C4}"/>
              </a:ext>
            </a:extLst>
          </p:cNvPr>
          <p:cNvSpPr/>
          <p:nvPr userDrawn="1"/>
        </p:nvSpPr>
        <p:spPr>
          <a:xfrm>
            <a:off x="428183" y="3054350"/>
            <a:ext cx="3089718" cy="136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userDrawn="1"/>
        </p:nvSpPr>
        <p:spPr>
          <a:xfrm>
            <a:off x="528417" y="3227671"/>
            <a:ext cx="2889250" cy="1015663"/>
          </a:xfrm>
          <a:prstGeom prst="rect">
            <a:avLst/>
          </a:prstGeom>
          <a:noFill/>
        </p:spPr>
        <p:txBody>
          <a:bodyPr wrap="square" rtlCol="0">
            <a:spAutoFit/>
          </a:bodyPr>
          <a:lstStyle/>
          <a:p>
            <a:pPr algn="l"/>
            <a:r>
              <a:rPr lang="en-US" sz="1200" dirty="0">
                <a:solidFill>
                  <a:srgbClr val="636361"/>
                </a:solidFill>
                <a:latin typeface="Arial" charset="0"/>
                <a:ea typeface="Arial" charset="0"/>
                <a:cs typeface="Arial" charset="0"/>
              </a:rPr>
              <a:t>ZINFI Technologies, Inc.</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6200 Stoneridge Mall Road, Suite 300</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Pleasanton, CA 94588</a:t>
            </a:r>
          </a:p>
          <a:p>
            <a:pPr algn="l"/>
            <a:endParaRPr lang="en-US" sz="1200" dirty="0">
              <a:solidFill>
                <a:srgbClr val="807C78"/>
              </a:solidFill>
              <a:latin typeface="Arial" charset="0"/>
              <a:ea typeface="Arial" charset="0"/>
              <a:cs typeface="Arial" charset="0"/>
            </a:endParaRPr>
          </a:p>
          <a:p>
            <a:pPr algn="l"/>
            <a:r>
              <a:rPr lang="en-US" sz="1200" dirty="0">
                <a:solidFill>
                  <a:srgbClr val="00B0F0"/>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sales@zinfitech.com</a:t>
            </a:r>
            <a:endParaRPr lang="en-US" sz="1200" dirty="0">
              <a:solidFill>
                <a:srgbClr val="00B0F0"/>
              </a:solidFill>
              <a:latin typeface="Arial" charset="0"/>
              <a:ea typeface="Arial" charset="0"/>
              <a:cs typeface="Arial" charset="0"/>
            </a:endParaRPr>
          </a:p>
        </p:txBody>
      </p:sp>
      <p:pic>
        <p:nvPicPr>
          <p:cNvPr id="10" name="Picture 9" descr="logo.jpg">
            <a:extLst>
              <a:ext uri="{FF2B5EF4-FFF2-40B4-BE49-F238E27FC236}">
                <a16:creationId xmlns:a16="http://schemas.microsoft.com/office/drawing/2014/main" id="{0D875A84-56E8-4057-AE9E-9295661D7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1594" y="437075"/>
            <a:ext cx="1273236" cy="728952"/>
          </a:xfrm>
          <a:prstGeom prst="rect">
            <a:avLst/>
          </a:prstGeom>
        </p:spPr>
      </p:pic>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6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zinfi.com/products/partner-relationship-management/overview/"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zinfi.com/products/portal-administration-management/partners-profile-management/" TargetMode="External"/><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hyperlink" Target="https://www.zinfi.com/products/partner-relationship-management/partner-lead-management/" TargetMode="External"/><Relationship Id="rId5" Type="http://schemas.openxmlformats.org/officeDocument/2006/relationships/hyperlink" Target="https://www.zinfi.com/blog/critical-factors-for-a-partner-recruitment-program/" TargetMode="External"/><Relationship Id="rId4" Type="http://schemas.openxmlformats.org/officeDocument/2006/relationships/hyperlink" Target="https://www.zinfi.com/blog/how-partner-profiling-can-increase-your-channel-sal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zinfi.com/products/partner-relationship-management/partner-learning-management/"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zinfi.com/products/partner-relationship-management/deal-registration"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www.zinfi.com/services/channel-marketing-services/partner-incentives-management/" TargetMode="External"/><Relationship Id="rId5" Type="http://schemas.openxmlformats.org/officeDocument/2006/relationships/hyperlink" Target="https://www.zinfi.com/products/partner-sales-management/rewards-management" TargetMode="External"/><Relationship Id="rId4" Type="http://schemas.openxmlformats.org/officeDocument/2006/relationships/hyperlink" Target="https://www.zinfi.com/products/partner-sales-management/commissions-managemen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zinfi.com/blog/why-crms-dont-work-as-partner-relationship-management-systems/"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F3AE9-94FC-47FF-AB51-F2D15AF600B5}"/>
              </a:ext>
            </a:extLst>
          </p:cNvPr>
          <p:cNvSpPr txBox="1">
            <a:spLocks/>
          </p:cNvSpPr>
          <p:nvPr/>
        </p:nvSpPr>
        <p:spPr>
          <a:xfrm>
            <a:off x="383241" y="3986789"/>
            <a:ext cx="8337178" cy="69278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22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IN" sz="1800" b="1" dirty="0">
                <a:solidFill>
                  <a:srgbClr val="0B5A9E"/>
                </a:solidFill>
                <a:latin typeface="Montserrat" pitchFamily="2" charset="0"/>
                <a:cs typeface="Arial" panose="020B0604020202020204" pitchFamily="34" charset="0"/>
              </a:rPr>
              <a:t>3 Ways to Use Your CRM Platform for Partner</a:t>
            </a:r>
            <a:br>
              <a:rPr lang="en-IN" sz="1800" b="1" dirty="0">
                <a:solidFill>
                  <a:srgbClr val="0B5A9E"/>
                </a:solidFill>
                <a:latin typeface="Montserrat" pitchFamily="2" charset="0"/>
                <a:cs typeface="Arial" panose="020B0604020202020204" pitchFamily="34" charset="0"/>
              </a:rPr>
            </a:br>
            <a:r>
              <a:rPr lang="en-IN" sz="1800" b="1" dirty="0">
                <a:solidFill>
                  <a:srgbClr val="0B5A9E"/>
                </a:solidFill>
                <a:latin typeface="Montserrat" pitchFamily="2" charset="0"/>
                <a:cs typeface="Arial" panose="020B0604020202020204" pitchFamily="34" charset="0"/>
              </a:rPr>
              <a:t>Relationship Management</a:t>
            </a:r>
          </a:p>
        </p:txBody>
      </p:sp>
      <p:cxnSp>
        <p:nvCxnSpPr>
          <p:cNvPr id="4" name="Straight Connector 3">
            <a:extLst>
              <a:ext uri="{FF2B5EF4-FFF2-40B4-BE49-F238E27FC236}">
                <a16:creationId xmlns:a16="http://schemas.microsoft.com/office/drawing/2014/main" id="{CB388387-96B9-4126-A730-B92B882D8249}"/>
              </a:ext>
            </a:extLst>
          </p:cNvPr>
          <p:cNvCxnSpPr/>
          <p:nvPr/>
        </p:nvCxnSpPr>
        <p:spPr>
          <a:xfrm>
            <a:off x="0" y="4679576"/>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98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E230574-52AD-4845-B9D5-E3A89D67BD8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795"/>
            <a:ext cx="3621024" cy="5151120"/>
          </a:xfrm>
        </p:spPr>
      </p:pic>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cs typeface="Arial" panose="020B0604020202020204" pitchFamily="34" charset="0"/>
              </a:rPr>
              <a:t>3 Ways to Use Your CRM Platform for Partner Relationship Management</a:t>
            </a:r>
            <a:endParaRPr lang="en-US" dirty="0">
              <a:cs typeface="Arial" panose="020B0604020202020204" pitchFamily="34" charset="0"/>
            </a:endParaRPr>
          </a:p>
        </p:txBody>
      </p:sp>
      <p:sp>
        <p:nvSpPr>
          <p:cNvPr id="5" name="Text Placeholder 4">
            <a:extLst>
              <a:ext uri="{FF2B5EF4-FFF2-40B4-BE49-F238E27FC236}">
                <a16:creationId xmlns:a16="http://schemas.microsoft.com/office/drawing/2014/main" id="{6B4D3DB6-5818-4586-960C-4181EAF1AB34}"/>
              </a:ext>
            </a:extLst>
          </p:cNvPr>
          <p:cNvSpPr>
            <a:spLocks noGrp="1"/>
          </p:cNvSpPr>
          <p:nvPr>
            <p:ph type="body" sz="quarter" idx="11"/>
          </p:nvPr>
        </p:nvSpPr>
        <p:spPr/>
        <p:txBody>
          <a:bodyPr/>
          <a:lstStyle/>
          <a:p>
            <a:pPr>
              <a:lnSpc>
                <a:spcPts val="1300"/>
              </a:lnSpc>
            </a:pPr>
            <a:r>
              <a:rPr lang="en-IN" dirty="0"/>
              <a:t>Organizations selling via networks of channel partners (resellers, VARs, distributors, wholesales, agents, or other third party arrangement need to have a systematic approach towards </a:t>
            </a:r>
            <a:r>
              <a:rPr lang="en-IN" dirty="0">
                <a:hlinkClick r:id="rId3"/>
              </a:rPr>
              <a:t>partner relationship management (PRM)</a:t>
            </a:r>
            <a:r>
              <a:rPr lang="en-IN" dirty="0"/>
              <a:t> if they are to achieve long term success. This starts with the three primary stages of partner recruitment, partner enablement and partner management, all of which require a set of internal processes, structure and tools.</a:t>
            </a:r>
          </a:p>
          <a:p>
            <a:pPr>
              <a:lnSpc>
                <a:spcPts val="1300"/>
              </a:lnSpc>
            </a:pPr>
            <a:r>
              <a:rPr lang="en-IN" dirty="0"/>
              <a:t>Today, almost all organizations selling through the channel have deployed Customer Relationship Management (CRM) automation platforms for both direct and indirect sales teams. If you are in an organization that hasn’t yet deployed a purpose-built PRM software platform, and do not have a budget to do so in the near term, then you may want to consider configuring your existing CRM platform to support your PRM efforts in the following way</a:t>
            </a:r>
          </a:p>
        </p:txBody>
      </p:sp>
    </p:spTree>
    <p:extLst>
      <p:ext uri="{BB962C8B-B14F-4D97-AF65-F5344CB8AC3E}">
        <p14:creationId xmlns:p14="http://schemas.microsoft.com/office/powerpoint/2010/main" val="126220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8CDFFF9-4C55-4B2C-931F-60C49222164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5524500" y="-795"/>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a:xfrm>
            <a:off x="288000" y="1260850"/>
            <a:ext cx="4932000" cy="3432593"/>
          </a:xfrm>
        </p:spPr>
        <p:txBody>
          <a:bodyPr/>
          <a:lstStyle/>
          <a:p>
            <a:pPr marL="171450" indent="-171450">
              <a:lnSpc>
                <a:spcPts val="1300"/>
              </a:lnSpc>
              <a:buFont typeface="Arial" panose="020B0604020202020204" pitchFamily="34" charset="0"/>
              <a:buChar char="•"/>
            </a:pPr>
            <a:r>
              <a:rPr lang="en-IN" b="1" dirty="0">
                <a:solidFill>
                  <a:schemeClr val="accent2"/>
                </a:solidFill>
              </a:rPr>
              <a:t>Partner Recruitment :</a:t>
            </a:r>
            <a:r>
              <a:rPr lang="en-IN" dirty="0"/>
              <a:t> The first step in deploying PRM is to employ a step-by-step approach to partner recruitment and onboarding. Partner recruitment activities typically entail an outbound reach to or inbound engagement with potential new partners who are willing to carry your solutions and resell. The two most important elements of this process are </a:t>
            </a:r>
            <a:r>
              <a:rPr lang="en-IN" dirty="0">
                <a:hlinkClick r:id="rId3"/>
              </a:rPr>
              <a:t>Partner Profiling</a:t>
            </a:r>
            <a:r>
              <a:rPr lang="en-IN" dirty="0"/>
              <a:t> (please refer to our article </a:t>
            </a:r>
            <a:r>
              <a:rPr lang="en-IN" dirty="0">
                <a:hlinkClick r:id="rId4"/>
              </a:rPr>
              <a:t>How Partner Profiling Can Increase Your Channel Sales</a:t>
            </a:r>
            <a:r>
              <a:rPr lang="en-IN" dirty="0"/>
              <a:t>) and Partner Onboarding (our article on </a:t>
            </a:r>
            <a:r>
              <a:rPr lang="en-IN" dirty="0">
                <a:hlinkClick r:id="rId5"/>
              </a:rPr>
              <a:t>7 Critical Factors for Partner Recruitment</a:t>
            </a:r>
            <a:r>
              <a:rPr lang="en-IN" dirty="0"/>
              <a:t>).If you are using a CRM application to manage lead flow for your end-user marketing, then you can create a separate lead type called ‘Prospective Partners’ and assign all new partner leads into that category. This is a roundabout way of overcoming gaps in partner marketing automation, but if you don’t have a partner relationship management platform it helps you to get by for a while until budget or other issues are resolved. Also, in addition to inbound </a:t>
            </a:r>
            <a:r>
              <a:rPr lang="en-IN" dirty="0">
                <a:hlinkClick r:id="rId6"/>
              </a:rPr>
              <a:t>lead management</a:t>
            </a:r>
            <a:r>
              <a:rPr lang="en-IN" dirty="0"/>
              <a:t> for the Prospective Partner category, -</a:t>
            </a:r>
            <a:endParaRPr lang="en-US" dirty="0"/>
          </a:p>
        </p:txBody>
      </p:sp>
      <p:sp>
        <p:nvSpPr>
          <p:cNvPr id="7" name="Text Placeholder 6">
            <a:extLst>
              <a:ext uri="{FF2B5EF4-FFF2-40B4-BE49-F238E27FC236}">
                <a16:creationId xmlns:a16="http://schemas.microsoft.com/office/drawing/2014/main" id="{23527124-705F-48AB-ACAF-9EB3BCD52CEC}"/>
              </a:ext>
            </a:extLst>
          </p:cNvPr>
          <p:cNvSpPr>
            <a:spLocks noGrp="1"/>
          </p:cNvSpPr>
          <p:nvPr>
            <p:ph type="body" sz="quarter" idx="12"/>
          </p:nvPr>
        </p:nvSpPr>
        <p:spPr/>
        <p:txBody>
          <a:bodyPr/>
          <a:lstStyle/>
          <a:p>
            <a:r>
              <a:rPr lang="en-IN" dirty="0">
                <a:cs typeface="Arial" panose="020B0604020202020204" pitchFamily="34" charset="0"/>
              </a:rPr>
              <a:t>3 Ways to Use Your CRM Platform for Partner Relationship Management</a:t>
            </a:r>
            <a:endParaRPr lang="en-US" dirty="0">
              <a:cs typeface="Arial" panose="020B0604020202020204" pitchFamily="34" charset="0"/>
            </a:endParaRPr>
          </a:p>
        </p:txBody>
      </p:sp>
    </p:spTree>
    <p:extLst>
      <p:ext uri="{BB962C8B-B14F-4D97-AF65-F5344CB8AC3E}">
        <p14:creationId xmlns:p14="http://schemas.microsoft.com/office/powerpoint/2010/main" val="119512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E230574-52AD-4845-B9D5-E3A89D67BD8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a:lnSpc>
                <a:spcPts val="1300"/>
              </a:lnSpc>
            </a:pPr>
            <a:r>
              <a:rPr lang="en-IN" dirty="0"/>
              <a:t>you can require your inside sales team or channel account managers to update the status of the partner as go through a 30-60-90-day onboarding process and you ramp the partner to their first revenue.Needless to say a purpose-built PRM platform would automate the process, making this process significantly easier, but if your organization is not ready to commit, you can certainly demonstrate the value of automating PRM workflow by reconfiguring your CRM platform.</a:t>
            </a:r>
          </a:p>
          <a:p>
            <a:pPr marL="171450" indent="-171450">
              <a:lnSpc>
                <a:spcPts val="1300"/>
              </a:lnSpc>
              <a:buFont typeface="Arial" panose="020B0604020202020204" pitchFamily="34" charset="0"/>
              <a:buChar char="•"/>
            </a:pPr>
            <a:r>
              <a:rPr lang="en-IN" b="1" dirty="0">
                <a:solidFill>
                  <a:schemeClr val="accent2"/>
                </a:solidFill>
              </a:rPr>
              <a:t>Partner Enablement :</a:t>
            </a:r>
            <a:r>
              <a:rPr lang="en-IN" dirty="0"/>
              <a:t> The two most important areas of partner enablement for partner relationship management are - </a:t>
            </a:r>
            <a:r>
              <a:rPr lang="en-IN" dirty="0">
                <a:hlinkClick r:id="rId3"/>
              </a:rPr>
              <a:t>partner training</a:t>
            </a:r>
            <a:r>
              <a:rPr lang="en-IN" dirty="0"/>
              <a:t> and demand generation. Both training and demand generation automation are critical to make sure your partner organizations are capable of generating leads and closing them. This applies to any organization that is selling through the channel using your channel partners as your indirect sales force. Regarding automating partner training, </a:t>
            </a:r>
            <a:endParaRPr lang="en-US" dirty="0"/>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cs typeface="Arial" panose="020B0604020202020204" pitchFamily="34" charset="0"/>
              </a:rPr>
              <a:t>3 Ways to Use Your CRM Platform for Partner Relationship Management</a:t>
            </a:r>
            <a:endParaRPr lang="en-US" dirty="0">
              <a:cs typeface="Arial" panose="020B0604020202020204" pitchFamily="34" charset="0"/>
            </a:endParaRPr>
          </a:p>
        </p:txBody>
      </p:sp>
    </p:spTree>
    <p:extLst>
      <p:ext uri="{BB962C8B-B14F-4D97-AF65-F5344CB8AC3E}">
        <p14:creationId xmlns:p14="http://schemas.microsoft.com/office/powerpoint/2010/main" val="36375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F02121B-24CC-4136-DEF3-ABCE9B2890E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578"/>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a:lnSpc>
                <a:spcPts val="1300"/>
              </a:lnSpc>
            </a:pPr>
            <a:r>
              <a:rPr lang="en-IN" dirty="0"/>
              <a:t>if your organization has a learning management system (LMS) for the internal sales team, you can create a separate group called ‘partners’ that you can leverage for partner training. You may have to procure additional licenses per user; however,</a:t>
            </a:r>
          </a:p>
          <a:p>
            <a:pPr>
              <a:lnSpc>
                <a:spcPts val="1300"/>
              </a:lnSpc>
            </a:pPr>
            <a:r>
              <a:rPr lang="en-IN" dirty="0"/>
              <a:t>if you do not have an LMS platform then you will have to figure out if you can use the documents module, which most CRMs have, that can be used for uploading videos, documents or other assets, to train your partners on your products and services. Again, a purpose-built partner relationship management platform will give you the desired ease of use for rapid deployment of an end-to-end partner training process, but you can work around this using the point tools available within your organization. When it comes to demand generation activities, it is essential to decide what lead generation campaigns you want to make available to which countries and partner types. Once you have determined what’s going to work for you, then again you can use your CRM application. If you have a documents module you should be able to upload campaign assets (email templates, landing pages, etc.) to set up campaigns-in-a-box for partners to use.</a:t>
            </a:r>
            <a:endParaRPr lang="en-US" dirty="0"/>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cs typeface="Arial" panose="020B0604020202020204" pitchFamily="34" charset="0"/>
              </a:rPr>
              <a:t>3 Ways to Use Your CRM Platform for Partner Relationship Management</a:t>
            </a:r>
            <a:endParaRPr lang="en-US" dirty="0">
              <a:cs typeface="Arial" panose="020B0604020202020204" pitchFamily="34" charset="0"/>
            </a:endParaRPr>
          </a:p>
        </p:txBody>
      </p:sp>
    </p:spTree>
    <p:extLst>
      <p:ext uri="{BB962C8B-B14F-4D97-AF65-F5344CB8AC3E}">
        <p14:creationId xmlns:p14="http://schemas.microsoft.com/office/powerpoint/2010/main" val="93081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064D7562-4469-1AFE-8CEF-CE834C9E466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6349"/>
            <a:ext cx="3619500" cy="5148264"/>
          </a:xfrm>
        </p:spPr>
      </p:pic>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cs typeface="Arial" panose="020B0604020202020204" pitchFamily="34" charset="0"/>
              </a:rPr>
              <a:t>3 Ways to Use Your CRM Platform for Partner Relationship Management</a:t>
            </a:r>
            <a:endParaRPr lang="en-US" dirty="0">
              <a:cs typeface="Arial" panose="020B0604020202020204" pitchFamily="34" charset="0"/>
            </a:endParaRPr>
          </a:p>
        </p:txBody>
      </p:sp>
      <p:sp>
        <p:nvSpPr>
          <p:cNvPr id="5" name="Text Placeholder 4">
            <a:extLst>
              <a:ext uri="{FF2B5EF4-FFF2-40B4-BE49-F238E27FC236}">
                <a16:creationId xmlns:a16="http://schemas.microsoft.com/office/drawing/2014/main" id="{6B4D3DB6-5818-4586-960C-4181EAF1AB34}"/>
              </a:ext>
            </a:extLst>
          </p:cNvPr>
          <p:cNvSpPr>
            <a:spLocks noGrp="1"/>
          </p:cNvSpPr>
          <p:nvPr>
            <p:ph type="body" sz="quarter" idx="11"/>
          </p:nvPr>
        </p:nvSpPr>
        <p:spPr/>
        <p:txBody>
          <a:bodyPr/>
          <a:lstStyle/>
          <a:p>
            <a:pPr marL="171450" indent="-171450">
              <a:lnSpc>
                <a:spcPts val="1300"/>
              </a:lnSpc>
              <a:buFont typeface="Arial" panose="020B0604020202020204" pitchFamily="34" charset="0"/>
              <a:buChar char="•"/>
            </a:pPr>
            <a:r>
              <a:rPr lang="en-IN" b="1" dirty="0">
                <a:solidFill>
                  <a:schemeClr val="accent2"/>
                </a:solidFill>
              </a:rPr>
              <a:t>Partner Management :</a:t>
            </a:r>
            <a:r>
              <a:rPr lang="en-IN" dirty="0"/>
              <a:t> This entails automating four major activities - </a:t>
            </a:r>
            <a:r>
              <a:rPr lang="en-IN" dirty="0">
                <a:hlinkClick r:id="rId3"/>
              </a:rPr>
              <a:t>deal registration</a:t>
            </a:r>
            <a:r>
              <a:rPr lang="en-IN" dirty="0"/>
              <a:t>, </a:t>
            </a:r>
            <a:r>
              <a:rPr lang="en-IN" dirty="0">
                <a:hlinkClick r:id="rId4"/>
              </a:rPr>
              <a:t>rebates</a:t>
            </a:r>
            <a:r>
              <a:rPr lang="en-IN" dirty="0"/>
              <a:t> &amp; </a:t>
            </a:r>
            <a:r>
              <a:rPr lang="en-IN" dirty="0">
                <a:hlinkClick r:id="rId5"/>
              </a:rPr>
              <a:t>rewards</a:t>
            </a:r>
            <a:r>
              <a:rPr lang="en-IN" dirty="0"/>
              <a:t> and </a:t>
            </a:r>
            <a:r>
              <a:rPr lang="en-IN" dirty="0">
                <a:hlinkClick r:id="rId6"/>
              </a:rPr>
              <a:t>market development funds</a:t>
            </a:r>
            <a:r>
              <a:rPr lang="en-IN" dirty="0"/>
              <a:t>. This is where it gets a bit sticky if you are trying to use a CRM for automating your partner relationship management workflow. The primary issues arises from reporting hierarchy, i.e. mapping the partners by territory to territory managers and then to their managers, and aligning them to a dynamic alert and notification management system. Most organizations waste an enormous amount of time in managing partner activities via email, spreadsheets and documents. While you can certainly configure your current CRM to automate some of these steps, a purpose-built partner relationship management software platform will always accomplish the task more easily. So, while you can use your current CRM for deal registration, partner rewards and rebates and finally market development funds management, the time saving and management insight that you would get from a purpose-built partner relationship management platform may demonstrate to your management why the investment in a full PRM system is worth while.</a:t>
            </a:r>
          </a:p>
        </p:txBody>
      </p:sp>
    </p:spTree>
    <p:extLst>
      <p:ext uri="{BB962C8B-B14F-4D97-AF65-F5344CB8AC3E}">
        <p14:creationId xmlns:p14="http://schemas.microsoft.com/office/powerpoint/2010/main" val="233626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E23553A-A4BE-9C9E-4C8F-E440CBA9509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6349"/>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a:lnSpc>
                <a:spcPts val="1300"/>
              </a:lnSpc>
            </a:pPr>
            <a:r>
              <a:rPr lang="en-IN" dirty="0"/>
              <a:t>Last but not the least, one of the most important aspects of partner relationship management software is the ability to run effective sales and marketing metrics to see what is working and what is not. Your current CRM system can certainly give you a lot of good insights. While a CRM cannot fully compete with a purpose-built PRM platform (please see our article on </a:t>
            </a:r>
            <a:r>
              <a:rPr lang="en-IN" dirty="0">
                <a:hlinkClick r:id="rId3"/>
              </a:rPr>
              <a:t>Why CRMs Don’t' Work As Partner Relationship Management</a:t>
            </a:r>
            <a:r>
              <a:rPr lang="en-IN" dirty="0"/>
              <a:t>), it would at least allow you to automate some steps and demonstrate value of automation to your executive team, allowing you to invest to reduce cost and increase profitable revenue.</a:t>
            </a:r>
          </a:p>
          <a:p>
            <a:pPr>
              <a:lnSpc>
                <a:spcPts val="1300"/>
              </a:lnSpc>
            </a:pPr>
            <a:endParaRPr lang="en-IN" dirty="0"/>
          </a:p>
          <a:p>
            <a:pPr>
              <a:lnSpc>
                <a:spcPts val="1300"/>
              </a:lnSpc>
            </a:pPr>
            <a:endParaRPr lang="en-US" dirty="0"/>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cs typeface="Arial" panose="020B0604020202020204" pitchFamily="34" charset="0"/>
              </a:rPr>
              <a:t>3 Ways to Use Your CRM Platform for Partner Relationship Management</a:t>
            </a:r>
            <a:endParaRPr lang="en-US" dirty="0">
              <a:cs typeface="Arial" panose="020B0604020202020204" pitchFamily="34" charset="0"/>
            </a:endParaRPr>
          </a:p>
        </p:txBody>
      </p:sp>
    </p:spTree>
    <p:extLst>
      <p:ext uri="{BB962C8B-B14F-4D97-AF65-F5344CB8AC3E}">
        <p14:creationId xmlns:p14="http://schemas.microsoft.com/office/powerpoint/2010/main" val="199479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234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1829</TotalTime>
  <Words>1084</Words>
  <Application>Microsoft Office PowerPoint</Application>
  <PresentationFormat>Custom</PresentationFormat>
  <Paragraphs>17</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Montserrat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104</cp:revision>
  <dcterms:created xsi:type="dcterms:W3CDTF">2016-08-01T19:14:45Z</dcterms:created>
  <dcterms:modified xsi:type="dcterms:W3CDTF">2022-12-19T14:28:59Z</dcterms:modified>
</cp:coreProperties>
</file>