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0"/>
  </p:notesMasterIdLst>
  <p:handoutMasterIdLst>
    <p:handoutMasterId r:id="rId11"/>
  </p:handoutMasterIdLst>
  <p:sldIdLst>
    <p:sldId id="269" r:id="rId2"/>
    <p:sldId id="285" r:id="rId3"/>
    <p:sldId id="276" r:id="rId4"/>
    <p:sldId id="277" r:id="rId5"/>
    <p:sldId id="278" r:id="rId6"/>
    <p:sldId id="279" r:id="rId7"/>
    <p:sldId id="281" r:id="rId8"/>
    <p:sldId id="268"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85"/>
            <p14:sldId id="276"/>
            <p14:sldId id="277"/>
            <p14:sldId id="278"/>
            <p14:sldId id="279"/>
            <p14:sldId id="281"/>
            <p14:sldId id="268"/>
          </p14:sldIdLst>
        </p14:section>
      </p14:sectionLst>
    </p:ext>
    <p:ext uri="{EFAFB233-063F-42B5-8137-9DF3F51BA10A}">
      <p15:sldGuideLst xmlns:p15="http://schemas.microsoft.com/office/powerpoint/2012/main" xmlns="">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6" autoAdjust="0"/>
    <p:restoredTop sz="94590" autoAdjust="0"/>
  </p:normalViewPr>
  <p:slideViewPr>
    <p:cSldViewPr snapToGrid="0" snapToObjects="1">
      <p:cViewPr varScale="1">
        <p:scale>
          <a:sx n="114" d="100"/>
          <a:sy n="114" d="100"/>
        </p:scale>
        <p:origin x="-1072"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15/06/16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15/06/16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15,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15,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15,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15,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15,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How to Ramp to Revenue Faster Using Partner Relationship Management (PRM) Software</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5" name="Content Placeholder 4" descr="83066175.jpg"/>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688975" y="561975"/>
            <a:ext cx="5111750" cy="3790950"/>
          </a:xfrm>
          <a:prstGeom prst="rect">
            <a:avLst/>
          </a:prstGeom>
          <a:solidFill>
            <a:schemeClr val="tx1">
              <a:lumMod val="25000"/>
              <a:lumOff val="75000"/>
            </a:schemeClr>
          </a:solidFill>
        </p:spPr>
      </p:pic>
      <p:pic>
        <p:nvPicPr>
          <p:cNvPr id="3" name="Picture 2" descr="partner-relationship-management-(prm)-softwar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561975"/>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73" cy="388297"/>
          </a:xfrm>
        </p:spPr>
        <p:txBody>
          <a:bodyPr/>
          <a:lstStyle/>
          <a:p>
            <a:r>
              <a:rPr lang="en-US" sz="2100" dirty="0" smtClean="0"/>
              <a:t>Advantages of PRM Software</a:t>
            </a:r>
            <a:endParaRPr lang="en-US" sz="2100" dirty="0">
              <a:solidFill>
                <a:srgbClr val="F27724"/>
              </a:solidFill>
            </a:endParaRPr>
          </a:p>
        </p:txBody>
      </p:sp>
      <p:sp>
        <p:nvSpPr>
          <p:cNvPr id="3" name="Content Placeholder 2"/>
          <p:cNvSpPr>
            <a:spLocks noGrp="1"/>
          </p:cNvSpPr>
          <p:nvPr>
            <p:ph sz="quarter" idx="14"/>
          </p:nvPr>
        </p:nvSpPr>
        <p:spPr>
          <a:xfrm>
            <a:off x="688287" y="975124"/>
            <a:ext cx="3794760" cy="3371867"/>
          </a:xfrm>
        </p:spPr>
        <p:txBody>
          <a:bodyPr/>
          <a:lstStyle/>
          <a:p>
            <a:r>
              <a:rPr lang="en-IN" sz="1150" dirty="0"/>
              <a:t>When selling through a channel, chances are every now and then you will need to </a:t>
            </a:r>
            <a:r>
              <a:rPr lang="en-IN" sz="1150" dirty="0" smtClean="0"/>
              <a:t>run </a:t>
            </a:r>
            <a:r>
              <a:rPr lang="en-IN" sz="1150" b="1" dirty="0" smtClean="0"/>
              <a:t>partner recruitment</a:t>
            </a:r>
            <a:r>
              <a:rPr lang="en-IN" sz="1150" dirty="0"/>
              <a:t> </a:t>
            </a:r>
            <a:r>
              <a:rPr lang="en-IN" sz="1150" dirty="0" smtClean="0"/>
              <a:t>(</a:t>
            </a:r>
            <a:r>
              <a:rPr lang="en-IN" sz="1150" dirty="0"/>
              <a:t>existing and new partners) campaigns into your channel program. Automating your recruitment and onboarding activities via purpose-built</a:t>
            </a:r>
            <a:r>
              <a:rPr lang="en-IN" sz="1150" b="1" dirty="0"/>
              <a:t> partner relationship management (PRM) software</a:t>
            </a:r>
            <a:r>
              <a:rPr lang="en-IN" sz="1150" dirty="0"/>
              <a:t> will significantly increase your speed to revenue and reduce ramp-up costs substantially by streamlining many of the activities and eliminating manual </a:t>
            </a:r>
            <a:r>
              <a:rPr lang="en-IN" sz="1150" dirty="0" smtClean="0"/>
              <a:t>steps.</a:t>
            </a:r>
          </a:p>
          <a:p>
            <a:r>
              <a:rPr lang="en-IN" sz="1150" dirty="0"/>
              <a:t>Partner recruitment basically has five core steps: </a:t>
            </a:r>
            <a:r>
              <a:rPr lang="en-IN" sz="1150" b="1" dirty="0"/>
              <a:t>partner profiling, partner outreach, partner qualification, partner sign-up </a:t>
            </a:r>
            <a:r>
              <a:rPr lang="en-IN" sz="1150" b="1" dirty="0" smtClean="0"/>
              <a:t>and partner </a:t>
            </a:r>
            <a:r>
              <a:rPr lang="en-IN" sz="1150" b="1" dirty="0"/>
              <a:t>onboarding. </a:t>
            </a:r>
            <a:r>
              <a:rPr lang="en-IN" sz="1150" dirty="0"/>
              <a:t>The focus of this discussion is on </a:t>
            </a:r>
            <a:r>
              <a:rPr lang="en-IN" sz="1150" b="1" dirty="0"/>
              <a:t>partner onboarding</a:t>
            </a:r>
            <a:r>
              <a:rPr lang="en-IN" sz="1150" dirty="0"/>
              <a:t>. Assuming that you have qualified a partner and are ready to onboard them onto your channel program, let’s explore </a:t>
            </a:r>
            <a:r>
              <a:rPr lang="en-IN" sz="1150" dirty="0" smtClean="0"/>
              <a:t>how </a:t>
            </a:r>
            <a:r>
              <a:rPr lang="en-IN" sz="1150" b="1" dirty="0" smtClean="0"/>
              <a:t>partner </a:t>
            </a:r>
            <a:r>
              <a:rPr lang="en-IN" sz="1150" b="1" dirty="0"/>
              <a:t>relationship management (PRM</a:t>
            </a:r>
            <a:r>
              <a:rPr lang="en-IN" sz="1150" b="1" dirty="0" smtClean="0"/>
              <a:t>)</a:t>
            </a:r>
            <a:r>
              <a:rPr lang="en-IN" sz="1150" dirty="0"/>
              <a:t> </a:t>
            </a:r>
            <a:r>
              <a:rPr lang="en-IN" sz="1150" b="1" dirty="0" smtClean="0"/>
              <a:t>software </a:t>
            </a:r>
            <a:r>
              <a:rPr lang="en-IN" sz="1150" dirty="0" smtClean="0"/>
              <a:t>can </a:t>
            </a:r>
            <a:r>
              <a:rPr lang="en-IN" sz="1150" dirty="0"/>
              <a:t>significantly speed up sign-up and onboarding steps. We’ll talk about these two steps in sequence</a:t>
            </a:r>
            <a:r>
              <a:rPr lang="en-IN" sz="1150" dirty="0" smtClean="0"/>
              <a:t>.</a:t>
            </a:r>
            <a:endParaRPr lang="en-IN" sz="1150" dirty="0"/>
          </a:p>
        </p:txBody>
      </p:sp>
      <p:pic>
        <p:nvPicPr>
          <p:cNvPr id="10" name="Content Placeholder 9" descr="Email_Marketing_4.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3" y="488958"/>
            <a:ext cx="3819477" cy="3858033"/>
          </a:xfrm>
          <a:solidFill>
            <a:schemeClr val="bg1">
              <a:lumMod val="85000"/>
              <a:alpha val="88000"/>
            </a:schemeClr>
          </a:solidFill>
        </p:spPr>
      </p:pic>
      <p:pic>
        <p:nvPicPr>
          <p:cNvPr id="4" name="Picture 3" descr="partner-relationship-management-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3" y="488958"/>
            <a:ext cx="3819477" cy="3858033"/>
          </a:xfrm>
          <a:prstGeom prst="rect">
            <a:avLst/>
          </a:prstGeom>
        </p:spPr>
      </p:pic>
    </p:spTree>
    <p:extLst>
      <p:ext uri="{BB962C8B-B14F-4D97-AF65-F5344CB8AC3E}">
        <p14:creationId xmlns:p14="http://schemas.microsoft.com/office/powerpoint/2010/main" val="219730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4657774" y="923521"/>
            <a:ext cx="3794760" cy="2699495"/>
          </a:xfrm>
        </p:spPr>
        <p:txBody>
          <a:bodyPr/>
          <a:lstStyle/>
          <a:p>
            <a:r>
              <a:rPr lang="en-IN" sz="1200" dirty="0"/>
              <a:t>Most organizations today have some sort of a sign-up form, whether it is a Word document, a spreadsheet converted into a form or a PDF file that partners need to manually fill in. Once a partner has signed up, expressing interest, the next step is for the partner to sign a “terms and conditions” agreement, which has all the legalities. </a:t>
            </a:r>
            <a:endParaRPr lang="en-IN" sz="1200" dirty="0" smtClean="0"/>
          </a:p>
          <a:p>
            <a:r>
              <a:rPr lang="en-IN" sz="1200" dirty="0"/>
              <a:t>Now comes the biggest challenge most organizations face when they have a manual process: If the terms of the channel programs change, and we all know they do, it is very hard to go back and re-enroll existing partners to make sure they have agreed to recently changed terms and conditions. If this is a manual process, it can take months to get some partners to sign it. This is where a </a:t>
            </a:r>
            <a:r>
              <a:rPr lang="en-IN" sz="1200" b="1" dirty="0"/>
              <a:t>partner relationship management (PRM) software </a:t>
            </a:r>
            <a:r>
              <a:rPr lang="en-IN" sz="1200" dirty="0"/>
              <a:t>platform can significantly help by automating the entire process</a:t>
            </a:r>
            <a:r>
              <a:rPr lang="en-IN" sz="1200" dirty="0" smtClean="0"/>
              <a:t>.</a:t>
            </a:r>
            <a:endParaRPr lang="en-IN" sz="1200" dirty="0"/>
          </a:p>
        </p:txBody>
      </p:sp>
      <p:pic>
        <p:nvPicPr>
          <p:cNvPr id="7" name="Content Placeholder 6" descr="Email_Marketing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497417" y="488958"/>
            <a:ext cx="3985630" cy="3858033"/>
          </a:xfrm>
          <a:solidFill>
            <a:schemeClr val="bg1">
              <a:lumMod val="85000"/>
            </a:schemeClr>
          </a:solidFill>
        </p:spPr>
      </p:pic>
      <p:sp>
        <p:nvSpPr>
          <p:cNvPr id="11" name="Text Placeholder 1"/>
          <p:cNvSpPr txBox="1">
            <a:spLocks/>
          </p:cNvSpPr>
          <p:nvPr/>
        </p:nvSpPr>
        <p:spPr>
          <a:xfrm>
            <a:off x="4657774" y="488958"/>
            <a:ext cx="3794760" cy="434563"/>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dirty="0" smtClean="0"/>
              <a:t>1. </a:t>
            </a:r>
            <a:r>
              <a:rPr lang="en-IN" dirty="0"/>
              <a:t>Partner sign-</a:t>
            </a:r>
            <a:r>
              <a:rPr lang="en-IN" dirty="0" smtClean="0"/>
              <a:t>up</a:t>
            </a:r>
            <a:endParaRPr lang="en-US" dirty="0">
              <a:solidFill>
                <a:srgbClr val="F27724"/>
              </a:solidFill>
            </a:endParaRPr>
          </a:p>
        </p:txBody>
      </p:sp>
      <p:pic>
        <p:nvPicPr>
          <p:cNvPr id="2" name="Picture 1" descr="Sign-up.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416" y="488958"/>
            <a:ext cx="3985631" cy="3858033"/>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000" dirty="0" smtClean="0"/>
              <a:t>Using PRM Platform for Management Ease</a:t>
            </a:r>
            <a:endParaRPr lang="en-US" sz="2000" dirty="0">
              <a:solidFill>
                <a:srgbClr val="F27724"/>
              </a:solidFill>
            </a:endParaRPr>
          </a:p>
        </p:txBody>
      </p:sp>
      <p:sp>
        <p:nvSpPr>
          <p:cNvPr id="3" name="Content Placeholder 2"/>
          <p:cNvSpPr>
            <a:spLocks noGrp="1"/>
          </p:cNvSpPr>
          <p:nvPr>
            <p:ph sz="quarter" idx="14"/>
          </p:nvPr>
        </p:nvSpPr>
        <p:spPr>
          <a:xfrm>
            <a:off x="688288" y="1218535"/>
            <a:ext cx="3794760" cy="3128456"/>
          </a:xfrm>
        </p:spPr>
        <p:txBody>
          <a:bodyPr/>
          <a:lstStyle/>
          <a:p>
            <a:r>
              <a:rPr lang="en-IN" sz="1200" dirty="0"/>
              <a:t>If your partners have access to your partner portal, and if that partner portal is managed via a </a:t>
            </a:r>
            <a:r>
              <a:rPr lang="en-IN" sz="1200" b="1" dirty="0"/>
              <a:t>partner relationship management (PRM) software </a:t>
            </a:r>
            <a:r>
              <a:rPr lang="en-IN" sz="1200" dirty="0"/>
              <a:t>platform, then you can effectively control their access and make sure they always agree to the latest terms-and-conditions document before they can log in, or before they’re able to continue after logging in. As users, we are all accustomed to this “agreeing to terms” process with our own computers and mobile devices, and your </a:t>
            </a:r>
            <a:r>
              <a:rPr lang="en-IN" sz="1200" b="1" dirty="0"/>
              <a:t>PRM </a:t>
            </a:r>
            <a:r>
              <a:rPr lang="en-IN" sz="1200" dirty="0"/>
              <a:t>platform should be able to establish this same process for your partners in a seamless way.</a:t>
            </a:r>
          </a:p>
        </p:txBody>
      </p:sp>
      <p:pic>
        <p:nvPicPr>
          <p:cNvPr id="10" name="Content Placeholder 9" descr="Email_Marketing_4.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3" y="488958"/>
            <a:ext cx="3495509" cy="3858033"/>
          </a:xfrm>
          <a:solidFill>
            <a:schemeClr val="bg1">
              <a:lumMod val="85000"/>
              <a:alpha val="88000"/>
            </a:schemeClr>
          </a:solidFill>
        </p:spPr>
      </p:pic>
      <p:pic>
        <p:nvPicPr>
          <p:cNvPr id="4" name="Picture 3" descr="Agre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2" y="256201"/>
            <a:ext cx="3495835" cy="4090790"/>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2.</a:t>
            </a:r>
            <a:r>
              <a:rPr lang="en-US" dirty="0"/>
              <a:t> </a:t>
            </a:r>
            <a:r>
              <a:rPr lang="en-IN" dirty="0"/>
              <a:t>Partner Onboarding </a:t>
            </a:r>
            <a:endParaRPr lang="en-US" dirty="0">
              <a:solidFill>
                <a:srgbClr val="F27724"/>
              </a:solidFill>
            </a:endParaRPr>
          </a:p>
        </p:txBody>
      </p:sp>
      <p:sp>
        <p:nvSpPr>
          <p:cNvPr id="4" name="Content Placeholder 3"/>
          <p:cNvSpPr>
            <a:spLocks noGrp="1"/>
          </p:cNvSpPr>
          <p:nvPr>
            <p:ph sz="quarter" idx="15"/>
          </p:nvPr>
        </p:nvSpPr>
        <p:spPr>
          <a:xfrm>
            <a:off x="4657774" y="987657"/>
            <a:ext cx="3794760" cy="1641814"/>
          </a:xfrm>
        </p:spPr>
        <p:txBody>
          <a:bodyPr/>
          <a:lstStyle/>
          <a:p>
            <a:pPr lvl="0"/>
            <a:r>
              <a:rPr lang="en-IN" sz="1150" dirty="0"/>
              <a:t>Once your partners have signed on to your agreement, the next step is to accelerate their ramp-to-revenue in the program that you have recruited them for. This is where purpose-built </a:t>
            </a:r>
            <a:r>
              <a:rPr lang="en-IN" sz="1150" b="1" dirty="0"/>
              <a:t>partner relationship management (PRM) software</a:t>
            </a:r>
            <a:r>
              <a:rPr lang="en-IN" sz="1150" dirty="0"/>
              <a:t> can significantly help reduce time to market and ramp-up costs. You can take your channel program and break it down over a 30-60-90-day cycle. Here is an example of how a </a:t>
            </a:r>
            <a:r>
              <a:rPr lang="en-IN" sz="1150" b="1" dirty="0"/>
              <a:t>PRM software</a:t>
            </a:r>
            <a:r>
              <a:rPr lang="en-IN" sz="1150" dirty="0"/>
              <a:t> platform can automate this workflow for you: </a:t>
            </a:r>
          </a:p>
        </p:txBody>
      </p:sp>
      <p:pic>
        <p:nvPicPr>
          <p:cNvPr id="6" name="Content Placeholder 5" descr="Real_Woman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sp>
        <p:nvSpPr>
          <p:cNvPr id="7" name="Text Placeholder 1"/>
          <p:cNvSpPr txBox="1">
            <a:spLocks/>
          </p:cNvSpPr>
          <p:nvPr/>
        </p:nvSpPr>
        <p:spPr>
          <a:xfrm>
            <a:off x="4657774" y="2781870"/>
            <a:ext cx="3794760"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27724"/>
                </a:solidFill>
              </a:rPr>
              <a:t>2.1</a:t>
            </a:r>
            <a:r>
              <a:rPr lang="en-US" dirty="0" smtClean="0"/>
              <a:t> </a:t>
            </a:r>
            <a:r>
              <a:rPr lang="en-IN" dirty="0" smtClean="0"/>
              <a:t>Partner Mapping </a:t>
            </a:r>
            <a:endParaRPr lang="en-US" dirty="0">
              <a:solidFill>
                <a:srgbClr val="F27724"/>
              </a:solidFill>
            </a:endParaRPr>
          </a:p>
        </p:txBody>
      </p:sp>
      <p:sp>
        <p:nvSpPr>
          <p:cNvPr id="8" name="Content Placeholder 3"/>
          <p:cNvSpPr txBox="1">
            <a:spLocks/>
          </p:cNvSpPr>
          <p:nvPr/>
        </p:nvSpPr>
        <p:spPr>
          <a:xfrm>
            <a:off x="4657774" y="3280568"/>
            <a:ext cx="3794760" cy="1143385"/>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50" dirty="0"/>
              <a:t>Once a partner has signed onto a program, either the partner already reports to an existing territory manager, or you will need to map that partner under a specific territory manager. This is critical to make sure the territory manager has complete visibility into where the partner is and what they are doing during the ramp-up cycle. </a:t>
            </a:r>
          </a:p>
        </p:txBody>
      </p:sp>
      <p:pic>
        <p:nvPicPr>
          <p:cNvPr id="3" name="Picture 2" descr="Mapp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7" y="488959"/>
            <a:ext cx="3795130" cy="3858032"/>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2.2 </a:t>
            </a:r>
            <a:r>
              <a:rPr lang="en-IN" dirty="0"/>
              <a:t>Partner T</a:t>
            </a:r>
            <a:r>
              <a:rPr lang="en-IN" dirty="0" smtClean="0"/>
              <a:t>racking</a:t>
            </a:r>
            <a:endParaRPr lang="en-US" dirty="0">
              <a:solidFill>
                <a:srgbClr val="F27724"/>
              </a:solidFill>
            </a:endParaRPr>
          </a:p>
        </p:txBody>
      </p:sp>
      <p:sp>
        <p:nvSpPr>
          <p:cNvPr id="3" name="Content Placeholder 2"/>
          <p:cNvSpPr>
            <a:spLocks noGrp="1"/>
          </p:cNvSpPr>
          <p:nvPr>
            <p:ph sz="quarter" idx="14"/>
          </p:nvPr>
        </p:nvSpPr>
        <p:spPr>
          <a:xfrm>
            <a:off x="688287" y="1009141"/>
            <a:ext cx="3794760" cy="1235529"/>
          </a:xfrm>
        </p:spPr>
        <p:txBody>
          <a:bodyPr/>
          <a:lstStyle/>
          <a:p>
            <a:pPr lvl="0"/>
            <a:r>
              <a:rPr lang="en-IN" sz="1200" dirty="0"/>
              <a:t>This is a critical capability of your </a:t>
            </a:r>
            <a:r>
              <a:rPr lang="en-IN" sz="1200" b="1" dirty="0"/>
              <a:t>partner relationship management  (PRM) software</a:t>
            </a:r>
            <a:r>
              <a:rPr lang="en-IN" sz="1200" dirty="0"/>
              <a:t>. It will allow you to see where your partners are in their training and competency development cycle, and when they are ready to complete their business planning and marketing activity planning. </a:t>
            </a:r>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sp>
        <p:nvSpPr>
          <p:cNvPr id="7" name="Text Placeholder 1"/>
          <p:cNvSpPr txBox="1">
            <a:spLocks/>
          </p:cNvSpPr>
          <p:nvPr/>
        </p:nvSpPr>
        <p:spPr>
          <a:xfrm>
            <a:off x="688287" y="2345766"/>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27724"/>
                </a:solidFill>
              </a:rPr>
              <a:t>2.3 </a:t>
            </a:r>
            <a:r>
              <a:rPr lang="en-IN" dirty="0"/>
              <a:t>Results T</a:t>
            </a:r>
            <a:r>
              <a:rPr lang="en-IN" dirty="0" smtClean="0"/>
              <a:t>racking</a:t>
            </a:r>
            <a:endParaRPr lang="en-US" dirty="0">
              <a:solidFill>
                <a:srgbClr val="F27724"/>
              </a:solidFill>
            </a:endParaRPr>
          </a:p>
        </p:txBody>
      </p:sp>
      <p:sp>
        <p:nvSpPr>
          <p:cNvPr id="9" name="Content Placeholder 2"/>
          <p:cNvSpPr txBox="1">
            <a:spLocks/>
          </p:cNvSpPr>
          <p:nvPr/>
        </p:nvSpPr>
        <p:spPr>
          <a:xfrm>
            <a:off x="690774" y="2865949"/>
            <a:ext cx="3794760" cy="1235529"/>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200" dirty="0"/>
              <a:t>The purpose of recruiting a partner into a program is to sell more products and services, and tracking results is critical. Having the right</a:t>
            </a:r>
            <a:r>
              <a:rPr lang="en-IN" sz="1200" b="1" dirty="0"/>
              <a:t>partner relationship management (PRM) software </a:t>
            </a:r>
            <a:r>
              <a:rPr lang="en-IN" sz="1200" dirty="0"/>
              <a:t>enables you to see which marketing and sales steps the partner has taken and what opportunities are being generated. </a:t>
            </a:r>
          </a:p>
        </p:txBody>
      </p:sp>
      <p:pic>
        <p:nvPicPr>
          <p:cNvPr id="6" name="Picture 5" descr="Channel-Marketing-Automation-Metric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87711"/>
            <a:ext cx="3830059" cy="3859280"/>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400" dirty="0" smtClean="0">
                <a:solidFill>
                  <a:srgbClr val="F27724"/>
                </a:solidFill>
              </a:rPr>
              <a:t>Partner Relationship Management - Values</a:t>
            </a:r>
            <a:endParaRPr lang="en-US" sz="2400" dirty="0">
              <a:solidFill>
                <a:srgbClr val="F27724"/>
              </a:solidFill>
            </a:endParaRPr>
          </a:p>
        </p:txBody>
      </p:sp>
      <p:sp>
        <p:nvSpPr>
          <p:cNvPr id="4" name="Content Placeholder 3"/>
          <p:cNvSpPr>
            <a:spLocks noGrp="1"/>
          </p:cNvSpPr>
          <p:nvPr>
            <p:ph sz="quarter" idx="15"/>
          </p:nvPr>
        </p:nvSpPr>
        <p:spPr>
          <a:xfrm>
            <a:off x="4657774" y="1319724"/>
            <a:ext cx="3794760" cy="2684368"/>
          </a:xfrm>
        </p:spPr>
        <p:txBody>
          <a:bodyPr/>
          <a:lstStyle/>
          <a:p>
            <a:r>
              <a:rPr lang="en-IN" sz="1200" dirty="0"/>
              <a:t>As you can see, having the right </a:t>
            </a:r>
            <a:r>
              <a:rPr lang="en-IN" sz="1200" b="1" dirty="0"/>
              <a:t>partner relationship management (PRM) software</a:t>
            </a:r>
            <a:r>
              <a:rPr lang="en-IN" sz="1200" dirty="0"/>
              <a:t> can dramatically reduce the number of manual steps you need to perform. It also gives you complete visibility during the onboarding cycle, providing a dynamic dashboard that shows where your partners are in the process at any given point in time. This not only reduces cost and complexity, but also significantly enhances the partner’s experience with your new program or company. It also speeds up time to revenue exponentially.</a:t>
            </a:r>
          </a:p>
        </p:txBody>
      </p:sp>
      <p:pic>
        <p:nvPicPr>
          <p:cNvPr id="6" name="Content Placeholder 5" descr="Email_Marketing_5.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7" name="Picture 6" descr="Five-Stages-of-Lead-Management.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8" y="488957"/>
            <a:ext cx="3795130" cy="3858033"/>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65274</TotalTime>
  <Words>414</Words>
  <Application>Microsoft Macintosh PowerPoint</Application>
  <PresentationFormat>On-screen Show (16:9)</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zinfi_powerpoint_template</vt:lpstr>
      <vt:lpstr>How to Ramp to Revenue Faster Using Partner Relationship Management (PRM) Software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ZINFI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Sugata Sanyal</dc:creator>
  <cp:keywords/>
  <dc:description/>
  <cp:lastModifiedBy>ZINFI Mac</cp:lastModifiedBy>
  <cp:revision>394</cp:revision>
  <cp:lastPrinted>2012-10-17T16:04:59Z</cp:lastPrinted>
  <dcterms:created xsi:type="dcterms:W3CDTF">2012-07-05T17:18:21Z</dcterms:created>
  <dcterms:modified xsi:type="dcterms:W3CDTF">2016-06-14T18:57:39Z</dcterms:modified>
  <cp:category/>
</cp:coreProperties>
</file>