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62" r:id="rId2"/>
    <p:sldId id="257" r:id="rId3"/>
    <p:sldId id="258" r:id="rId4"/>
    <p:sldId id="260" r:id="rId5"/>
    <p:sldId id="261" r:id="rId6"/>
    <p:sldId id="259" r:id="rId7"/>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760"/>
    <p:restoredTop sz="94697"/>
  </p:normalViewPr>
  <p:slideViewPr>
    <p:cSldViewPr snapToGrid="0" snapToObjects="1">
      <p:cViewPr varScale="1">
        <p:scale>
          <a:sx n="94" d="100"/>
          <a:sy n="94" d="100"/>
        </p:scale>
        <p:origin x="9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30E23223-8FF1-4DE2-8B9E-DBB608D28646}"/>
    <pc:docChg chg="undo custSel addSld modSld">
      <pc:chgData name="Subhajit Ghosh" userId="c585d1f3-935b-4ece-b40b-1a6550e66d72" providerId="ADAL" clId="{30E23223-8FF1-4DE2-8B9E-DBB608D28646}" dt="2017-12-21T14:46:58.724" v="145"/>
      <pc:docMkLst>
        <pc:docMk/>
      </pc:docMkLst>
      <pc:sldChg chg="addSp delSp modSp">
        <pc:chgData name="Subhajit Ghosh" userId="c585d1f3-935b-4ece-b40b-1a6550e66d72" providerId="ADAL" clId="{30E23223-8FF1-4DE2-8B9E-DBB608D28646}" dt="2017-12-21T12:09:49.411" v="103"/>
        <pc:sldMkLst>
          <pc:docMk/>
          <pc:sldMk cId="2429983986" sldId="256"/>
        </pc:sldMkLst>
        <pc:spChg chg="mod">
          <ac:chgData name="Subhajit Ghosh" userId="c585d1f3-935b-4ece-b40b-1a6550e66d72" providerId="ADAL" clId="{30E23223-8FF1-4DE2-8B9E-DBB608D28646}" dt="2017-12-21T09:51:31.415" v="1" actId="20577"/>
          <ac:spMkLst>
            <pc:docMk/>
            <pc:sldMk cId="2429983986" sldId="256"/>
            <ac:spMk id="4" creationId="{0A410509-E340-4197-8EB4-8241A52A89B6}"/>
          </ac:spMkLst>
        </pc:spChg>
        <pc:spChg chg="del">
          <ac:chgData name="Subhajit Ghosh" userId="c585d1f3-935b-4ece-b40b-1a6550e66d72" providerId="ADAL" clId="{30E23223-8FF1-4DE2-8B9E-DBB608D28646}" dt="2017-12-21T09:52:13.442" v="2"/>
          <ac:spMkLst>
            <pc:docMk/>
            <pc:sldMk cId="2429983986" sldId="256"/>
            <ac:spMk id="5" creationId="{4C5CA7E0-9A9D-4D4C-90C8-D8E2703F51BF}"/>
          </ac:spMkLst>
        </pc:spChg>
        <pc:picChg chg="add mod">
          <ac:chgData name="Subhajit Ghosh" userId="c585d1f3-935b-4ece-b40b-1a6550e66d72" providerId="ADAL" clId="{30E23223-8FF1-4DE2-8B9E-DBB608D28646}" dt="2017-12-21T09:52:19.522" v="3" actId="14100"/>
          <ac:picMkLst>
            <pc:docMk/>
            <pc:sldMk cId="2429983986" sldId="256"/>
            <ac:picMk id="7" creationId="{DF80A760-16EB-47B9-9F82-A9D92E1CAD29}"/>
          </ac:picMkLst>
        </pc:picChg>
        <pc:picChg chg="add del mod">
          <ac:chgData name="Subhajit Ghosh" userId="c585d1f3-935b-4ece-b40b-1a6550e66d72" providerId="ADAL" clId="{30E23223-8FF1-4DE2-8B9E-DBB608D28646}" dt="2017-12-21T12:09:49.411" v="103"/>
          <ac:picMkLst>
            <pc:docMk/>
            <pc:sldMk cId="2429983986" sldId="256"/>
            <ac:picMk id="9" creationId="{79256219-AC29-49BF-A24A-D061FAD9530A}"/>
          </ac:picMkLst>
        </pc:picChg>
      </pc:sldChg>
      <pc:sldChg chg="addSp delSp modSp modAnim">
        <pc:chgData name="Subhajit Ghosh" userId="c585d1f3-935b-4ece-b40b-1a6550e66d72" providerId="ADAL" clId="{30E23223-8FF1-4DE2-8B9E-DBB608D28646}" dt="2017-12-21T12:18:24.287" v="124" actId="400"/>
        <pc:sldMkLst>
          <pc:docMk/>
          <pc:sldMk cId="4142234705" sldId="257"/>
        </pc:sldMkLst>
        <pc:spChg chg="del mod">
          <ac:chgData name="Subhajit Ghosh" userId="c585d1f3-935b-4ece-b40b-1a6550e66d72" providerId="ADAL" clId="{30E23223-8FF1-4DE2-8B9E-DBB608D28646}" dt="2017-12-21T12:09:57.630" v="104" actId="400"/>
          <ac:spMkLst>
            <pc:docMk/>
            <pc:sldMk cId="4142234705" sldId="257"/>
            <ac:spMk id="2" creationId="{73CDC79A-6FAC-4D7D-B85E-15F848CECB4B}"/>
          </ac:spMkLst>
        </pc:spChg>
        <pc:spChg chg="mod">
          <ac:chgData name="Subhajit Ghosh" userId="c585d1f3-935b-4ece-b40b-1a6550e66d72" providerId="ADAL" clId="{30E23223-8FF1-4DE2-8B9E-DBB608D28646}" dt="2017-12-21T12:18:24.287" v="124" actId="400"/>
          <ac:spMkLst>
            <pc:docMk/>
            <pc:sldMk cId="4142234705" sldId="257"/>
            <ac:spMk id="3" creationId="{EE5F9CC5-5919-4A5B-B9E8-F922D9826927}"/>
          </ac:spMkLst>
        </pc:spChg>
        <pc:spChg chg="mod">
          <ac:chgData name="Subhajit Ghosh" userId="c585d1f3-935b-4ece-b40b-1a6550e66d72" providerId="ADAL" clId="{30E23223-8FF1-4DE2-8B9E-DBB608D28646}" dt="2017-12-21T11:37:57.069" v="84" actId="20577"/>
          <ac:spMkLst>
            <pc:docMk/>
            <pc:sldMk cId="4142234705" sldId="257"/>
            <ac:spMk id="4" creationId="{3824FEB1-C6F4-4284-9EE9-2817F24A4DC0}"/>
          </ac:spMkLst>
        </pc:spChg>
        <pc:spChg chg="mod">
          <ac:chgData name="Subhajit Ghosh" userId="c585d1f3-935b-4ece-b40b-1a6550e66d72" providerId="ADAL" clId="{30E23223-8FF1-4DE2-8B9E-DBB608D28646}" dt="2017-12-21T11:35:46.508" v="80" actId="113"/>
          <ac:spMkLst>
            <pc:docMk/>
            <pc:sldMk cId="4142234705" sldId="257"/>
            <ac:spMk id="5" creationId="{C4B6616B-D638-467B-86EF-41EF776CAD4F}"/>
          </ac:spMkLst>
        </pc:spChg>
        <pc:picChg chg="add mod">
          <ac:chgData name="Subhajit Ghosh" userId="c585d1f3-935b-4ece-b40b-1a6550e66d72" providerId="ADAL" clId="{30E23223-8FF1-4DE2-8B9E-DBB608D28646}" dt="2017-12-21T12:09:57.630" v="104" actId="400"/>
          <ac:picMkLst>
            <pc:docMk/>
            <pc:sldMk cId="4142234705" sldId="257"/>
            <ac:picMk id="7" creationId="{2AAC2FB2-07FA-49AD-80B0-A09734C6D6A8}"/>
          </ac:picMkLst>
        </pc:picChg>
      </pc:sldChg>
      <pc:sldChg chg="addSp delSp modSp modAnim">
        <pc:chgData name="Subhajit Ghosh" userId="c585d1f3-935b-4ece-b40b-1a6550e66d72" providerId="ADAL" clId="{30E23223-8FF1-4DE2-8B9E-DBB608D28646}" dt="2017-12-21T14:46:58.724" v="145"/>
        <pc:sldMkLst>
          <pc:docMk/>
          <pc:sldMk cId="2815277108" sldId="258"/>
        </pc:sldMkLst>
        <pc:spChg chg="add del mod">
          <ac:chgData name="Subhajit Ghosh" userId="c585d1f3-935b-4ece-b40b-1a6550e66d72" providerId="ADAL" clId="{30E23223-8FF1-4DE2-8B9E-DBB608D28646}" dt="2017-12-21T14:42:26.419" v="137"/>
          <ac:spMkLst>
            <pc:docMk/>
            <pc:sldMk cId="2815277108" sldId="258"/>
            <ac:spMk id="3" creationId="{3C85FF59-408E-4D7F-80B1-0FFE1ABC8ACC}"/>
          </ac:spMkLst>
        </pc:spChg>
        <pc:spChg chg="add del mod">
          <ac:chgData name="Subhajit Ghosh" userId="c585d1f3-935b-4ece-b40b-1a6550e66d72" providerId="ADAL" clId="{30E23223-8FF1-4DE2-8B9E-DBB608D28646}" dt="2017-12-21T13:30:35.721" v="131"/>
          <ac:spMkLst>
            <pc:docMk/>
            <pc:sldMk cId="2815277108" sldId="258"/>
            <ac:spMk id="5" creationId="{0F5DB2D6-D5BB-498E-A6FB-A18EE8CDF107}"/>
          </ac:spMkLst>
        </pc:spChg>
        <pc:spChg chg="mod">
          <ac:chgData name="Subhajit Ghosh" userId="c585d1f3-935b-4ece-b40b-1a6550e66d72" providerId="ADAL" clId="{30E23223-8FF1-4DE2-8B9E-DBB608D28646}" dt="2017-12-21T11:38:00.864" v="85"/>
          <ac:spMkLst>
            <pc:docMk/>
            <pc:sldMk cId="2815277108" sldId="258"/>
            <ac:spMk id="6" creationId="{C656395D-0968-4CC4-83FA-27592B0EA08A}"/>
          </ac:spMkLst>
        </pc:spChg>
        <pc:spChg chg="mod">
          <ac:chgData name="Subhajit Ghosh" userId="c585d1f3-935b-4ece-b40b-1a6550e66d72" providerId="ADAL" clId="{30E23223-8FF1-4DE2-8B9E-DBB608D28646}" dt="2017-12-21T12:18:20.349" v="123" actId="400"/>
          <ac:spMkLst>
            <pc:docMk/>
            <pc:sldMk cId="2815277108" sldId="258"/>
            <ac:spMk id="7" creationId="{B46939E6-5567-4C86-97BB-FAE44A9B3871}"/>
          </ac:spMkLst>
        </pc:spChg>
        <pc:spChg chg="del">
          <ac:chgData name="Subhajit Ghosh" userId="c585d1f3-935b-4ece-b40b-1a6550e66d72" providerId="ADAL" clId="{30E23223-8FF1-4DE2-8B9E-DBB608D28646}" dt="2017-12-21T12:21:25.083" v="129"/>
          <ac:spMkLst>
            <pc:docMk/>
            <pc:sldMk cId="2815277108" sldId="258"/>
            <ac:spMk id="8" creationId="{BFEE5A4F-093A-4F1A-8CC4-D4ACBD2F1C2E}"/>
          </ac:spMkLst>
        </pc:spChg>
        <pc:spChg chg="mod">
          <ac:chgData name="Subhajit Ghosh" userId="c585d1f3-935b-4ece-b40b-1a6550e66d72" providerId="ADAL" clId="{30E23223-8FF1-4DE2-8B9E-DBB608D28646}" dt="2017-12-21T10:04:18.829" v="60" actId="20577"/>
          <ac:spMkLst>
            <pc:docMk/>
            <pc:sldMk cId="2815277108" sldId="258"/>
            <ac:spMk id="9" creationId="{4393C9E7-9550-4849-8115-E9C4978354A8}"/>
          </ac:spMkLst>
        </pc:spChg>
        <pc:spChg chg="add del mod">
          <ac:chgData name="Subhajit Ghosh" userId="c585d1f3-935b-4ece-b40b-1a6550e66d72" providerId="ADAL" clId="{30E23223-8FF1-4DE2-8B9E-DBB608D28646}" dt="2017-12-21T14:43:32.462" v="141"/>
          <ac:spMkLst>
            <pc:docMk/>
            <pc:sldMk cId="2815277108" sldId="258"/>
            <ac:spMk id="14" creationId="{DF928081-D251-49E0-B055-F3EE9BBC8267}"/>
          </ac:spMkLst>
        </pc:spChg>
        <pc:spChg chg="add del mod">
          <ac:chgData name="Subhajit Ghosh" userId="c585d1f3-935b-4ece-b40b-1a6550e66d72" providerId="ADAL" clId="{30E23223-8FF1-4DE2-8B9E-DBB608D28646}" dt="2017-12-21T14:46:58.724" v="145"/>
          <ac:spMkLst>
            <pc:docMk/>
            <pc:sldMk cId="2815277108" sldId="258"/>
            <ac:spMk id="20" creationId="{CAFED095-6AB9-4A99-8350-FD157AADE806}"/>
          </ac:spMkLst>
        </pc:spChg>
        <pc:picChg chg="add del mod">
          <ac:chgData name="Subhajit Ghosh" userId="c585d1f3-935b-4ece-b40b-1a6550e66d72" providerId="ADAL" clId="{30E23223-8FF1-4DE2-8B9E-DBB608D28646}" dt="2017-12-21T13:28:33.233" v="130" actId="478"/>
          <ac:picMkLst>
            <pc:docMk/>
            <pc:sldMk cId="2815277108" sldId="258"/>
            <ac:picMk id="3" creationId="{99A0BFE0-06E2-4BDE-B3AB-822555928443}"/>
          </ac:picMkLst>
        </pc:picChg>
        <pc:picChg chg="add del mod">
          <ac:chgData name="Subhajit Ghosh" userId="c585d1f3-935b-4ece-b40b-1a6550e66d72" providerId="ADAL" clId="{30E23223-8FF1-4DE2-8B9E-DBB608D28646}" dt="2017-12-21T14:40:36.146" v="136"/>
          <ac:picMkLst>
            <pc:docMk/>
            <pc:sldMk cId="2815277108" sldId="258"/>
            <ac:picMk id="4" creationId="{3CBD192E-CC29-472E-861D-35F0DC6E45E7}"/>
          </ac:picMkLst>
        </pc:picChg>
        <pc:picChg chg="add del mod">
          <ac:chgData name="Subhajit Ghosh" userId="c585d1f3-935b-4ece-b40b-1a6550e66d72" providerId="ADAL" clId="{30E23223-8FF1-4DE2-8B9E-DBB608D28646}" dt="2017-12-21T14:43:24.353" v="140" actId="478"/>
          <ac:picMkLst>
            <pc:docMk/>
            <pc:sldMk cId="2815277108" sldId="258"/>
            <ac:picMk id="8" creationId="{22BD4590-CBE0-4465-B0DD-E8D01CFB1BED}"/>
          </ac:picMkLst>
        </pc:picChg>
        <pc:picChg chg="add del mod">
          <ac:chgData name="Subhajit Ghosh" userId="c585d1f3-935b-4ece-b40b-1a6550e66d72" providerId="ADAL" clId="{30E23223-8FF1-4DE2-8B9E-DBB608D28646}" dt="2017-12-21T14:08:42.939" v="134" actId="478"/>
          <ac:picMkLst>
            <pc:docMk/>
            <pc:sldMk cId="2815277108" sldId="258"/>
            <ac:picMk id="11" creationId="{BBC5A72A-E078-459D-8B49-D135C1429E24}"/>
          </ac:picMkLst>
        </pc:picChg>
        <pc:picChg chg="add del mod">
          <ac:chgData name="Subhajit Ghosh" userId="c585d1f3-935b-4ece-b40b-1a6550e66d72" providerId="ADAL" clId="{30E23223-8FF1-4DE2-8B9E-DBB608D28646}" dt="2017-12-21T14:43:23.871" v="139" actId="478"/>
          <ac:picMkLst>
            <pc:docMk/>
            <pc:sldMk cId="2815277108" sldId="258"/>
            <ac:picMk id="12" creationId="{FC500341-9378-4FB0-8931-D84FE35BF950}"/>
          </ac:picMkLst>
        </pc:picChg>
        <pc:picChg chg="add del mod">
          <ac:chgData name="Subhajit Ghosh" userId="c585d1f3-935b-4ece-b40b-1a6550e66d72" providerId="ADAL" clId="{30E23223-8FF1-4DE2-8B9E-DBB608D28646}" dt="2017-12-21T14:46:55.349" v="144" actId="478"/>
          <ac:picMkLst>
            <pc:docMk/>
            <pc:sldMk cId="2815277108" sldId="258"/>
            <ac:picMk id="16" creationId="{313D5F00-9FAA-4150-8F71-2038BBD3E848}"/>
          </ac:picMkLst>
        </pc:picChg>
        <pc:picChg chg="add del mod">
          <ac:chgData name="Subhajit Ghosh" userId="c585d1f3-935b-4ece-b40b-1a6550e66d72" providerId="ADAL" clId="{30E23223-8FF1-4DE2-8B9E-DBB608D28646}" dt="2017-12-21T14:46:54.897" v="143" actId="478"/>
          <ac:picMkLst>
            <pc:docMk/>
            <pc:sldMk cId="2815277108" sldId="258"/>
            <ac:picMk id="18" creationId="{F5976E0D-BAA0-47F4-972B-B69B925AD19F}"/>
          </ac:picMkLst>
        </pc:picChg>
        <pc:picChg chg="add mod">
          <ac:chgData name="Subhajit Ghosh" userId="c585d1f3-935b-4ece-b40b-1a6550e66d72" providerId="ADAL" clId="{30E23223-8FF1-4DE2-8B9E-DBB608D28646}" dt="2017-12-21T14:46:58.724" v="145"/>
          <ac:picMkLst>
            <pc:docMk/>
            <pc:sldMk cId="2815277108" sldId="258"/>
            <ac:picMk id="22" creationId="{2170565B-7E66-4E8E-9E9E-C4BA5C5CF356}"/>
          </ac:picMkLst>
        </pc:picChg>
      </pc:sldChg>
      <pc:sldChg chg="addSp delSp modSp add modAnim">
        <pc:chgData name="Subhajit Ghosh" userId="c585d1f3-935b-4ece-b40b-1a6550e66d72" providerId="ADAL" clId="{30E23223-8FF1-4DE2-8B9E-DBB608D28646}" dt="2017-12-21T13:40:48.854" v="132"/>
        <pc:sldMkLst>
          <pc:docMk/>
          <pc:sldMk cId="156152538" sldId="260"/>
        </pc:sldMkLst>
        <pc:spChg chg="del">
          <ac:chgData name="Subhajit Ghosh" userId="c585d1f3-935b-4ece-b40b-1a6550e66d72" providerId="ADAL" clId="{30E23223-8FF1-4DE2-8B9E-DBB608D28646}" dt="2017-12-21T10:00:33.241" v="35"/>
          <ac:spMkLst>
            <pc:docMk/>
            <pc:sldMk cId="156152538" sldId="260"/>
            <ac:spMk id="2" creationId="{9BB3B12B-A606-4F6E-A08F-C996AB237EAA}"/>
          </ac:spMkLst>
        </pc:spChg>
        <pc:spChg chg="del">
          <ac:chgData name="Subhajit Ghosh" userId="c585d1f3-935b-4ece-b40b-1a6550e66d72" providerId="ADAL" clId="{30E23223-8FF1-4DE2-8B9E-DBB608D28646}" dt="2017-12-21T10:00:33.241" v="35"/>
          <ac:spMkLst>
            <pc:docMk/>
            <pc:sldMk cId="156152538" sldId="260"/>
            <ac:spMk id="3" creationId="{5264FF46-6B1C-4D89-B172-DFCB14098CD9}"/>
          </ac:spMkLst>
        </pc:spChg>
        <pc:spChg chg="del">
          <ac:chgData name="Subhajit Ghosh" userId="c585d1f3-935b-4ece-b40b-1a6550e66d72" providerId="ADAL" clId="{30E23223-8FF1-4DE2-8B9E-DBB608D28646}" dt="2017-12-21T10:00:33.241" v="35"/>
          <ac:spMkLst>
            <pc:docMk/>
            <pc:sldMk cId="156152538" sldId="260"/>
            <ac:spMk id="4" creationId="{E8B35CC3-DC2B-4524-AB32-C4E5DDF1CE52}"/>
          </ac:spMkLst>
        </pc:spChg>
        <pc:spChg chg="del">
          <ac:chgData name="Subhajit Ghosh" userId="c585d1f3-935b-4ece-b40b-1a6550e66d72" providerId="ADAL" clId="{30E23223-8FF1-4DE2-8B9E-DBB608D28646}" dt="2017-12-21T10:00:33.241" v="35"/>
          <ac:spMkLst>
            <pc:docMk/>
            <pc:sldMk cId="156152538" sldId="260"/>
            <ac:spMk id="5" creationId="{99F6A0AF-C48E-486F-AD33-EAEEBAA96A50}"/>
          </ac:spMkLst>
        </pc:spChg>
        <pc:spChg chg="add mod">
          <ac:chgData name="Subhajit Ghosh" userId="c585d1f3-935b-4ece-b40b-1a6550e66d72" providerId="ADAL" clId="{30E23223-8FF1-4DE2-8B9E-DBB608D28646}" dt="2017-12-21T11:38:04.285" v="86"/>
          <ac:spMkLst>
            <pc:docMk/>
            <pc:sldMk cId="156152538" sldId="260"/>
            <ac:spMk id="6" creationId="{115144C5-392D-4585-B22D-04A2E5055688}"/>
          </ac:spMkLst>
        </pc:spChg>
        <pc:spChg chg="add mod">
          <ac:chgData name="Subhajit Ghosh" userId="c585d1f3-935b-4ece-b40b-1a6550e66d72" providerId="ADAL" clId="{30E23223-8FF1-4DE2-8B9E-DBB608D28646}" dt="2017-12-21T12:18:31.365" v="126" actId="20577"/>
          <ac:spMkLst>
            <pc:docMk/>
            <pc:sldMk cId="156152538" sldId="260"/>
            <ac:spMk id="7" creationId="{EAC3DDC4-62A0-4F85-9FAD-C617C5AD1B38}"/>
          </ac:spMkLst>
        </pc:spChg>
        <pc:spChg chg="add del mod">
          <ac:chgData name="Subhajit Ghosh" userId="c585d1f3-935b-4ece-b40b-1a6550e66d72" providerId="ADAL" clId="{30E23223-8FF1-4DE2-8B9E-DBB608D28646}" dt="2017-12-21T13:40:48.854" v="132"/>
          <ac:spMkLst>
            <pc:docMk/>
            <pc:sldMk cId="156152538" sldId="260"/>
            <ac:spMk id="8" creationId="{0D7A3BCE-BF5A-4A1E-ADC2-0F9ACA6DAAD8}"/>
          </ac:spMkLst>
        </pc:spChg>
        <pc:spChg chg="add mod">
          <ac:chgData name="Subhajit Ghosh" userId="c585d1f3-935b-4ece-b40b-1a6550e66d72" providerId="ADAL" clId="{30E23223-8FF1-4DE2-8B9E-DBB608D28646}" dt="2017-12-21T11:36:38.153" v="82"/>
          <ac:spMkLst>
            <pc:docMk/>
            <pc:sldMk cId="156152538" sldId="260"/>
            <ac:spMk id="9" creationId="{60979D10-7367-48E0-8DE8-148B0A4D300F}"/>
          </ac:spMkLst>
        </pc:spChg>
        <pc:picChg chg="add mod">
          <ac:chgData name="Subhajit Ghosh" userId="c585d1f3-935b-4ece-b40b-1a6550e66d72" providerId="ADAL" clId="{30E23223-8FF1-4DE2-8B9E-DBB608D28646}" dt="2017-12-21T13:40:48.854" v="132"/>
          <ac:picMkLst>
            <pc:docMk/>
            <pc:sldMk cId="156152538" sldId="260"/>
            <ac:picMk id="11" creationId="{DAAF0A5A-183B-4683-9DFF-BC1E5D554A91}"/>
          </ac:picMkLst>
        </pc:picChg>
      </pc:sldChg>
      <pc:sldChg chg="addSp delSp modSp add modAnim">
        <pc:chgData name="Subhajit Ghosh" userId="c585d1f3-935b-4ece-b40b-1a6550e66d72" providerId="ADAL" clId="{30E23223-8FF1-4DE2-8B9E-DBB608D28646}" dt="2017-12-21T14:01:09.619" v="133"/>
        <pc:sldMkLst>
          <pc:docMk/>
          <pc:sldMk cId="143639477" sldId="261"/>
        </pc:sldMkLst>
        <pc:spChg chg="del">
          <ac:chgData name="Subhajit Ghosh" userId="c585d1f3-935b-4ece-b40b-1a6550e66d72" providerId="ADAL" clId="{30E23223-8FF1-4DE2-8B9E-DBB608D28646}" dt="2017-12-21T14:01:09.619" v="133"/>
          <ac:spMkLst>
            <pc:docMk/>
            <pc:sldMk cId="143639477" sldId="261"/>
            <ac:spMk id="2" creationId="{1564CF24-D98A-4BBF-8171-3E4E03763B17}"/>
          </ac:spMkLst>
        </pc:spChg>
        <pc:spChg chg="mod">
          <ac:chgData name="Subhajit Ghosh" userId="c585d1f3-935b-4ece-b40b-1a6550e66d72" providerId="ADAL" clId="{30E23223-8FF1-4DE2-8B9E-DBB608D28646}" dt="2017-12-21T12:18:34.771" v="128" actId="20577"/>
          <ac:spMkLst>
            <pc:docMk/>
            <pc:sldMk cId="143639477" sldId="261"/>
            <ac:spMk id="3" creationId="{00EBA2E4-50B8-41E1-B896-1B51B3FCBB1F}"/>
          </ac:spMkLst>
        </pc:spChg>
        <pc:spChg chg="mod">
          <ac:chgData name="Subhajit Ghosh" userId="c585d1f3-935b-4ece-b40b-1a6550e66d72" providerId="ADAL" clId="{30E23223-8FF1-4DE2-8B9E-DBB608D28646}" dt="2017-12-21T11:38:08.145" v="87"/>
          <ac:spMkLst>
            <pc:docMk/>
            <pc:sldMk cId="143639477" sldId="261"/>
            <ac:spMk id="4" creationId="{88165199-2DCA-4C66-9349-420910AD9CE4}"/>
          </ac:spMkLst>
        </pc:spChg>
        <pc:spChg chg="mod">
          <ac:chgData name="Subhajit Ghosh" userId="c585d1f3-935b-4ece-b40b-1a6550e66d72" providerId="ADAL" clId="{30E23223-8FF1-4DE2-8B9E-DBB608D28646}" dt="2017-12-21T11:39:58.376" v="100"/>
          <ac:spMkLst>
            <pc:docMk/>
            <pc:sldMk cId="143639477" sldId="261"/>
            <ac:spMk id="5" creationId="{948854AF-3654-42ED-B88D-DEC73C9F50AD}"/>
          </ac:spMkLst>
        </pc:spChg>
        <pc:picChg chg="add mod">
          <ac:chgData name="Subhajit Ghosh" userId="c585d1f3-935b-4ece-b40b-1a6550e66d72" providerId="ADAL" clId="{30E23223-8FF1-4DE2-8B9E-DBB608D28646}" dt="2017-12-21T14:01:09.619" v="133"/>
          <ac:picMkLst>
            <pc:docMk/>
            <pc:sldMk cId="143639477" sldId="261"/>
            <ac:picMk id="7" creationId="{A6289BCE-ED8B-466E-8F10-B57F7A551851}"/>
          </ac:picMkLst>
        </pc:pic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8" name="Rectangle 7"/>
          <p:cNvSpPr/>
          <p:nvPr userDrawn="1"/>
        </p:nvSpPr>
        <p:spPr>
          <a:xfrm>
            <a:off x="0" y="4476206"/>
            <a:ext cx="9144000" cy="667294"/>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sp>
        <p:nvSpPr>
          <p:cNvPr id="21" name="Title 3"/>
          <p:cNvSpPr>
            <a:spLocks noGrp="1"/>
          </p:cNvSpPr>
          <p:nvPr>
            <p:ph type="ctrTitle" hasCustomPrompt="1"/>
          </p:nvPr>
        </p:nvSpPr>
        <p:spPr>
          <a:xfrm>
            <a:off x="366854" y="4618332"/>
            <a:ext cx="3521974" cy="397446"/>
          </a:xfrm>
          <a:prstGeom prst="rect">
            <a:avLst/>
          </a:prstGeom>
        </p:spPr>
        <p:txBody>
          <a:bodyPr/>
          <a:lstStyle>
            <a:lvl1pPr>
              <a:defRPr sz="18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cxnSp>
        <p:nvCxnSpPr>
          <p:cNvPr id="13" name="Straight Connector 12"/>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46652" y="130490"/>
            <a:ext cx="687483" cy="372387"/>
          </a:xfrm>
          <a:prstGeom prst="rect">
            <a:avLst/>
          </a:prstGeom>
        </p:spPr>
      </p:pic>
      <p:sp>
        <p:nvSpPr>
          <p:cNvPr id="15" name="Text Placeholder 2"/>
          <p:cNvSpPr>
            <a:spLocks noGrp="1"/>
          </p:cNvSpPr>
          <p:nvPr>
            <p:ph type="body" sz="quarter" idx="11" hasCustomPrompt="1"/>
          </p:nvPr>
        </p:nvSpPr>
        <p:spPr>
          <a:xfrm>
            <a:off x="2769079" y="38496"/>
            <a:ext cx="6149367"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Practices Video</a:t>
            </a:r>
          </a:p>
          <a:p>
            <a:pPr lvl="0"/>
            <a:endParaRPr lang="en-US" dirty="0"/>
          </a:p>
        </p:txBody>
      </p:sp>
      <p:sp>
        <p:nvSpPr>
          <p:cNvPr id="6" name="Text Placeholder 5"/>
          <p:cNvSpPr>
            <a:spLocks noGrp="1"/>
          </p:cNvSpPr>
          <p:nvPr>
            <p:ph type="body" sz="quarter" idx="12" hasCustomPrompt="1"/>
          </p:nvPr>
        </p:nvSpPr>
        <p:spPr>
          <a:xfrm>
            <a:off x="4676503" y="1410789"/>
            <a:ext cx="4049486" cy="2264227"/>
          </a:xfrm>
          <a:prstGeom prst="rect">
            <a:avLst/>
          </a:prstGeom>
        </p:spPr>
        <p:txBody>
          <a:bodyPr anchor="ctr"/>
          <a:lstStyle>
            <a:lvl1pPr marL="0" indent="0" algn="l">
              <a:lnSpc>
                <a:spcPts val="3400"/>
              </a:lnSpc>
              <a:spcBef>
                <a:spcPts val="0"/>
              </a:spcBef>
              <a:buNone/>
              <a:defRPr sz="2800" b="0" i="0" baseline="0">
                <a:solidFill>
                  <a:srgbClr val="00BCFF"/>
                </a:solidFill>
                <a:latin typeface="Arial" charset="0"/>
                <a:ea typeface="Arial" charset="0"/>
                <a:cs typeface="Arial" charset="0"/>
              </a:defRPr>
            </a:lvl1pPr>
            <a:lvl2pPr marL="342900" indent="0">
              <a:buNone/>
              <a:defRPr b="0" i="0">
                <a:solidFill>
                  <a:srgbClr val="00BCFF"/>
                </a:solidFill>
                <a:latin typeface="Arial" charset="0"/>
                <a:ea typeface="Arial" charset="0"/>
                <a:cs typeface="Arial" charset="0"/>
              </a:defRPr>
            </a:lvl2pPr>
            <a:lvl3pPr marL="685800" indent="0">
              <a:buNone/>
              <a:defRPr b="0" i="0">
                <a:solidFill>
                  <a:srgbClr val="00BCFF"/>
                </a:solidFill>
                <a:latin typeface="Arial" charset="0"/>
                <a:ea typeface="Arial" charset="0"/>
                <a:cs typeface="Arial" charset="0"/>
              </a:defRPr>
            </a:lvl3pPr>
            <a:lvl4pPr marL="1028700" indent="0">
              <a:buNone/>
              <a:defRPr b="0" i="0">
                <a:solidFill>
                  <a:srgbClr val="00BCFF"/>
                </a:solidFill>
                <a:latin typeface="Arial" charset="0"/>
                <a:ea typeface="Arial" charset="0"/>
                <a:cs typeface="Arial" charset="0"/>
              </a:defRPr>
            </a:lvl4pPr>
            <a:lvl5pPr marL="1371600" indent="0">
              <a:buNone/>
              <a:defRPr b="0" i="0">
                <a:solidFill>
                  <a:srgbClr val="00BCFF"/>
                </a:solidFill>
                <a:latin typeface="Arial" charset="0"/>
                <a:ea typeface="Arial" charset="0"/>
                <a:cs typeface="Arial" charset="0"/>
              </a:defRPr>
            </a:lvl5pPr>
          </a:lstStyle>
          <a:p>
            <a:pPr lvl="0"/>
            <a:r>
              <a:rPr lang="en-US" dirty="0"/>
              <a:t>Title of Best Practices Video Asset Goes Here</a:t>
            </a:r>
          </a:p>
        </p:txBody>
      </p:sp>
      <p:sp>
        <p:nvSpPr>
          <p:cNvPr id="17" name="Picture Placeholder 16"/>
          <p:cNvSpPr>
            <a:spLocks noGrp="1"/>
          </p:cNvSpPr>
          <p:nvPr>
            <p:ph type="pic" sz="quarter" idx="13" hasCustomPrompt="1"/>
          </p:nvPr>
        </p:nvSpPr>
        <p:spPr>
          <a:xfrm>
            <a:off x="1" y="589280"/>
            <a:ext cx="4371702" cy="3886926"/>
          </a:xfrm>
          <a:prstGeom prst="rect">
            <a:avLst/>
          </a:prstGeom>
          <a:solidFill>
            <a:schemeClr val="accent1"/>
          </a:solidFill>
        </p:spPr>
        <p:txBody>
          <a:bodyPr anchor="ctr"/>
          <a:lstStyle>
            <a:lvl1pPr marL="0" indent="0" algn="ctr">
              <a:buNone/>
              <a:defRPr sz="1800" b="0" i="0">
                <a:solidFill>
                  <a:schemeClr val="bg1"/>
                </a:solidFill>
                <a:latin typeface="Arial" charset="0"/>
                <a:ea typeface="Arial" charset="0"/>
                <a:cs typeface="Arial" charset="0"/>
              </a:defRPr>
            </a:lvl1pPr>
          </a:lstStyle>
          <a:p>
            <a:r>
              <a:rPr lang="en-US" dirty="0"/>
              <a:t>Image Goes Here</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648676"/>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4"/>
            <a:ext cx="3897872" cy="3984089"/>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648676"/>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15" name="Title 3"/>
          <p:cNvSpPr>
            <a:spLocks noGrp="1"/>
          </p:cNvSpPr>
          <p:nvPr>
            <p:ph type="ctrTitle" hasCustomPrompt="1"/>
          </p:nvPr>
        </p:nvSpPr>
        <p:spPr>
          <a:xfrm>
            <a:off x="366854" y="4435449"/>
            <a:ext cx="3521974" cy="397446"/>
          </a:xfrm>
          <a:prstGeom prst="rect">
            <a:avLst/>
          </a:prstGeom>
        </p:spPr>
        <p:txBody>
          <a:bodyPr/>
          <a:lstStyle>
            <a:lvl1pPr>
              <a:defRPr sz="18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
        <p:nvSpPr>
          <p:cNvPr id="9" name="TextBox 8"/>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Tree>
    <p:extLst>
      <p:ext uri="{BB962C8B-B14F-4D97-AF65-F5344CB8AC3E}">
        <p14:creationId xmlns:p14="http://schemas.microsoft.com/office/powerpoint/2010/main" val="517167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Main Title">
    <p:spTree>
      <p:nvGrpSpPr>
        <p:cNvPr id="1" name=""/>
        <p:cNvGrpSpPr/>
        <p:nvPr/>
      </p:nvGrpSpPr>
      <p:grpSpPr>
        <a:xfrm>
          <a:off x="0" y="0"/>
          <a:ext cx="0" cy="0"/>
          <a:chOff x="0" y="0"/>
          <a:chExt cx="0" cy="0"/>
        </a:xfrm>
      </p:grpSpPr>
      <p:sp>
        <p:nvSpPr>
          <p:cNvPr id="8" name="Rectangle 7"/>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9" name="Picture 8"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10" name="Straight Connector 9"/>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a:t>Main Title Goes Here</a:t>
            </a:r>
            <a:endParaRPr lang="en-US" dirty="0"/>
          </a:p>
        </p:txBody>
      </p:sp>
      <p:sp>
        <p:nvSpPr>
          <p:cNvPr id="12" name="Title 3"/>
          <p:cNvSpPr>
            <a:spLocks noGrp="1"/>
          </p:cNvSpPr>
          <p:nvPr>
            <p:ph type="ctrTitle" hasCustomPrompt="1"/>
          </p:nvPr>
        </p:nvSpPr>
        <p:spPr>
          <a:xfrm>
            <a:off x="366853"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
        <p:nvSpPr>
          <p:cNvPr id="14" name="TextBox 13"/>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Tree>
    <p:extLst>
      <p:ext uri="{BB962C8B-B14F-4D97-AF65-F5344CB8AC3E}">
        <p14:creationId xmlns:p14="http://schemas.microsoft.com/office/powerpoint/2010/main" val="1135845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Box 1"/>
          <p:cNvSpPr txBox="1"/>
          <p:nvPr userDrawn="1"/>
        </p:nvSpPr>
        <p:spPr>
          <a:xfrm>
            <a:off x="146652" y="4897060"/>
            <a:ext cx="6600432" cy="138499"/>
          </a:xfrm>
          <a:prstGeom prst="rect">
            <a:avLst/>
          </a:prstGeom>
          <a:noFill/>
        </p:spPr>
        <p:txBody>
          <a:bodyPr wrap="square" lIns="0" tIns="0" rIns="0" bIns="0" rtlCol="0" anchor="b" anchorCtr="0">
            <a:spAutoFit/>
          </a:bodyPr>
          <a:lstStyle/>
          <a:p>
            <a:pPr marL="0" marR="0" indent="0" algn="l"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endParaRPr lang="en-US" sz="900" dirty="0"/>
          </a:p>
        </p:txBody>
      </p:sp>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 id="2147483681" r:id="rId7"/>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zinfi.com/products/partner-marketing-management/deal-registration-managemen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zinfi.com/services/channel-marketing-services/partner-training/" TargetMode="External"/><Relationship Id="rId2" Type="http://schemas.openxmlformats.org/officeDocument/2006/relationships/hyperlink" Target="https://www.zinfi.com/products/partner-marketing-management/partner-lead-management/" TargetMode="Externa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hyperlink" Target="https://www.zinfi.com/products/partner-relationship-management/partner-incentives-management/"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0"/>
          </p:nvPr>
        </p:nvSpPr>
        <p:spPr>
          <a:xfrm>
            <a:off x="3214838" y="2400380"/>
            <a:ext cx="5532348" cy="1016587"/>
          </a:xfrm>
        </p:spPr>
        <p:txBody>
          <a:bodyPr/>
          <a:lstStyle/>
          <a:p>
            <a:r>
              <a:rPr lang="en-US" dirty="0"/>
              <a:t>Making Deal Registration Work</a:t>
            </a:r>
          </a:p>
          <a:p>
            <a:r>
              <a:rPr lang="en-US" dirty="0"/>
              <a:t>For Your Channel</a:t>
            </a:r>
          </a:p>
        </p:txBody>
      </p:sp>
      <p:sp>
        <p:nvSpPr>
          <p:cNvPr id="4" name="Title 3">
            <a:extLst>
              <a:ext uri="{FF2B5EF4-FFF2-40B4-BE49-F238E27FC236}">
                <a16:creationId xmlns:a16="http://schemas.microsoft.com/office/drawing/2014/main" id="{046F8248-C359-475B-A0B1-8B95DC897A56}"/>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889481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E5F9CC5-5919-4A5B-B9E8-F922D9826927}"/>
              </a:ext>
            </a:extLst>
          </p:cNvPr>
          <p:cNvSpPr>
            <a:spLocks noGrp="1"/>
          </p:cNvSpPr>
          <p:nvPr>
            <p:ph type="body" sz="quarter" idx="13"/>
          </p:nvPr>
        </p:nvSpPr>
        <p:spPr>
          <a:xfrm>
            <a:off x="313226" y="673030"/>
            <a:ext cx="4444916" cy="434876"/>
          </a:xfrm>
        </p:spPr>
        <p:txBody>
          <a:bodyPr/>
          <a:lstStyle/>
          <a:p>
            <a:r>
              <a:rPr lang="en-US" dirty="0">
                <a:latin typeface="Arial" panose="020B0604020202020204" pitchFamily="34" charset="0"/>
                <a:cs typeface="Arial" panose="020B0604020202020204" pitchFamily="34" charset="0"/>
              </a:rPr>
              <a:t>The concept</a:t>
            </a:r>
          </a:p>
        </p:txBody>
      </p:sp>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Making Deal Registration Work For Your Channel</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241307" y="1171633"/>
            <a:ext cx="4533903" cy="3648676"/>
          </a:xfrm>
        </p:spPr>
        <p:txBody>
          <a:bodyPr/>
          <a:lstStyle/>
          <a:p>
            <a:r>
              <a:rPr lang="en-US" dirty="0">
                <a:latin typeface="Arial" panose="020B0604020202020204" pitchFamily="34" charset="0"/>
                <a:cs typeface="Arial" panose="020B0604020202020204" pitchFamily="34" charset="0"/>
              </a:rPr>
              <a:t>Deal registration is an incredibly important mechanism to not only eliminate channel conflicts but also reward channel partners to do the right things in the right way. Organizations selling through a channel can broaden their reach and increase their sales when they have the right channel programs in place, and deal registration can play a major role in that effort.</a:t>
            </a:r>
          </a:p>
          <a:p>
            <a:r>
              <a:rPr lang="en-US" dirty="0">
                <a:latin typeface="Arial" panose="020B0604020202020204" pitchFamily="34" charset="0"/>
                <a:cs typeface="Arial" panose="020B0604020202020204" pitchFamily="34" charset="0"/>
              </a:rPr>
              <a:t>Any good </a:t>
            </a:r>
            <a:r>
              <a:rPr lang="en-US" b="1" dirty="0">
                <a:latin typeface="Arial" panose="020B0604020202020204" pitchFamily="34" charset="0"/>
                <a:cs typeface="Arial" panose="020B0604020202020204" pitchFamily="34" charset="0"/>
                <a:hlinkClick r:id="rId2"/>
              </a:rPr>
              <a:t>deal registration</a:t>
            </a:r>
            <a:r>
              <a:rPr lang="en-US" dirty="0">
                <a:latin typeface="Arial" panose="020B0604020202020204" pitchFamily="34" charset="0"/>
                <a:cs typeface="Arial" panose="020B0604020202020204" pitchFamily="34" charset="0"/>
              </a:rPr>
              <a:t> program has three core objectives:</a:t>
            </a:r>
          </a:p>
          <a:p>
            <a:pPr marL="228600" indent="-228600">
              <a:buFont typeface="+mj-lt"/>
              <a:buAutoNum type="arabicPeriod"/>
            </a:pPr>
            <a:r>
              <a:rPr lang="en-US" b="1" dirty="0">
                <a:latin typeface="Arial" panose="020B0604020202020204" pitchFamily="34" charset="0"/>
                <a:cs typeface="Arial" panose="020B0604020202020204" pitchFamily="34" charset="0"/>
              </a:rPr>
              <a:t>Deal protection</a:t>
            </a:r>
            <a:r>
              <a:rPr lang="en-US" dirty="0">
                <a:latin typeface="Arial" panose="020B0604020202020204" pitchFamily="34" charset="0"/>
                <a:cs typeface="Arial" panose="020B0604020202020204" pitchFamily="34" charset="0"/>
              </a:rPr>
              <a:t> – The foundation of channel partnership is based on the financial relationship and the competitive edge that relationship can provide to the partner. However, you could argue that the primary competitive edge a vendor can provide a partner is profitability. Therefore, by protecting a deal for a specific partner a vendor can ensure margin protection, along with other incentives the channel program may offer.</a:t>
            </a:r>
          </a:p>
          <a:p>
            <a:pPr marL="228600" indent="-228600">
              <a:buFont typeface="+mj-lt"/>
              <a:buAutoNum type="arabicPeriod"/>
            </a:pPr>
            <a:r>
              <a:rPr lang="en-US" b="1" dirty="0">
                <a:latin typeface="Arial" panose="020B0604020202020204" pitchFamily="34" charset="0"/>
                <a:cs typeface="Arial" panose="020B0604020202020204" pitchFamily="34" charset="0"/>
              </a:rPr>
              <a:t>Customer satisfaction</a:t>
            </a:r>
            <a:r>
              <a:rPr lang="en-US" dirty="0">
                <a:latin typeface="Arial" panose="020B0604020202020204" pitchFamily="34" charset="0"/>
                <a:cs typeface="Arial" panose="020B0604020202020204" pitchFamily="34" charset="0"/>
              </a:rPr>
              <a:t> – Once a deal has been registered, it eliminates the opportunity for multiple channel partners to follow up with the prospect and therefore reduces the “annoyance factor” in selling. Also, the vendor can align sales support resources behind that specific partner in case the deal size is large and requires complex sales support.</a:t>
            </a:r>
          </a:p>
        </p:txBody>
      </p:sp>
      <p:pic>
        <p:nvPicPr>
          <p:cNvPr id="13" name="Picture Placeholder 12">
            <a:extLst>
              <a:ext uri="{FF2B5EF4-FFF2-40B4-BE49-F238E27FC236}">
                <a16:creationId xmlns:a16="http://schemas.microsoft.com/office/drawing/2014/main" id="{75B96E4D-7315-4253-95FA-D06CFB993269}"/>
              </a:ext>
            </a:extLst>
          </p:cNvPr>
          <p:cNvPicPr>
            <a:picLocks noGrp="1" noChangeAspect="1"/>
          </p:cNvPicPr>
          <p:nvPr>
            <p:ph type="pic" sz="quarter" idx="15"/>
          </p:nvPr>
        </p:nvPicPr>
        <p:blipFill rotWithShape="1">
          <a:blip r:embed="rId3" cstate="screen">
            <a:extLst>
              <a:ext uri="{28A0092B-C50C-407E-A947-70E740481C1C}">
                <a14:useLocalDpi xmlns:a14="http://schemas.microsoft.com/office/drawing/2010/main"/>
              </a:ext>
            </a:extLst>
          </a:blip>
          <a:srcRect b="2824"/>
          <a:stretch/>
        </p:blipFill>
        <p:spPr>
          <a:xfrm>
            <a:off x="5020574" y="931818"/>
            <a:ext cx="3897872" cy="3888491"/>
          </a:xfrm>
        </p:spPr>
      </p:pic>
    </p:spTree>
    <p:extLst>
      <p:ext uri="{BB962C8B-B14F-4D97-AF65-F5344CB8AC3E}">
        <p14:creationId xmlns:p14="http://schemas.microsoft.com/office/powerpoint/2010/main" val="414223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Making Deal Registration Work For Your Channel</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4"/>
            <a:ext cx="4444916" cy="3984089"/>
          </a:xfrm>
        </p:spPr>
        <p:txBody>
          <a:bodyPr/>
          <a:lstStyle/>
          <a:p>
            <a:pPr marL="228600" indent="-228600">
              <a:buFont typeface="+mj-lt"/>
              <a:buAutoNum type="arabicPeriod" startAt="3"/>
            </a:pPr>
            <a:r>
              <a:rPr lang="en-US" b="1" dirty="0">
                <a:latin typeface="Arial" panose="020B0604020202020204" pitchFamily="34" charset="0"/>
                <a:cs typeface="Arial" panose="020B0604020202020204" pitchFamily="34" charset="0"/>
              </a:rPr>
              <a:t>Performance management – </a:t>
            </a:r>
            <a:r>
              <a:rPr lang="en-US" dirty="0">
                <a:latin typeface="Arial" panose="020B0604020202020204" pitchFamily="34" charset="0"/>
                <a:cs typeface="Arial" panose="020B0604020202020204" pitchFamily="34" charset="0"/>
              </a:rPr>
              <a:t>When a vendor aligns its other channel program components, deal registration not only brings in the benefits tied to deal protection and customer satisfaction, but can also provide an intrinsic set of incentives to the partner to sell more and scale faster.</a:t>
            </a:r>
          </a:p>
          <a:p>
            <a:r>
              <a:rPr lang="en-US" dirty="0">
                <a:latin typeface="Arial" panose="020B0604020202020204" pitchFamily="34" charset="0"/>
                <a:cs typeface="Arial" panose="020B0604020202020204" pitchFamily="34" charset="0"/>
              </a:rPr>
              <a:t>With this context in mind, let’s look at some of the deal registration programs that are available today. In most cases, deal registration programs offer basic deal protection and margin enhancement. However, too often deal registration fails to become a strategic component of the channel program that enhances sales velocity and profitability because of the following reasons:</a:t>
            </a:r>
          </a:p>
          <a:p>
            <a:pPr marL="228600" indent="-228600">
              <a:buFont typeface="+mj-lt"/>
              <a:buAutoNum type="arabicPeriod"/>
            </a:pPr>
            <a:r>
              <a:rPr lang="en-US" b="1" dirty="0">
                <a:latin typeface="Arial" panose="020B0604020202020204" pitchFamily="34" charset="0"/>
                <a:cs typeface="Arial" panose="020B0604020202020204" pitchFamily="34" charset="0"/>
              </a:rPr>
              <a:t>Complexity</a:t>
            </a:r>
            <a:r>
              <a:rPr lang="en-US" dirty="0">
                <a:latin typeface="Arial" panose="020B0604020202020204" pitchFamily="34" charset="0"/>
                <a:cs typeface="Arial" panose="020B0604020202020204" pitchFamily="34" charset="0"/>
              </a:rPr>
              <a:t> – The larger the organization, the more products it has to sell through the channel. With the proliferation of products, both the marketing and the sales teams end up repeatedly refining the program, and the program can quickly become highly complex. It is commonplace for the same program to have multiple variations across many countries despite the fact partners have already provided feedback that it is too complex.</a:t>
            </a:r>
          </a:p>
        </p:txBody>
      </p:sp>
      <p:pic>
        <p:nvPicPr>
          <p:cNvPr id="22" name="Picture Placeholder 21">
            <a:extLst>
              <a:ext uri="{FF2B5EF4-FFF2-40B4-BE49-F238E27FC236}">
                <a16:creationId xmlns:a16="http://schemas.microsoft.com/office/drawing/2014/main" id="{2170565B-7E66-4E8E-9E9E-C4BA5C5CF35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b="4478"/>
          <a:stretch/>
        </p:blipFill>
        <p:spPr>
          <a:xfrm>
            <a:off x="291820" y="949235"/>
            <a:ext cx="3897872" cy="3805646"/>
          </a:xfrm>
        </p:spPr>
      </p:pic>
    </p:spTree>
    <p:extLst>
      <p:ext uri="{BB962C8B-B14F-4D97-AF65-F5344CB8AC3E}">
        <p14:creationId xmlns:p14="http://schemas.microsoft.com/office/powerpoint/2010/main" val="281527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115144C5-392D-4585-B22D-04A2E5055688}"/>
              </a:ext>
            </a:extLst>
          </p:cNvPr>
          <p:cNvSpPr>
            <a:spLocks noGrp="1"/>
          </p:cNvSpPr>
          <p:nvPr>
            <p:ph type="body" sz="quarter" idx="11"/>
          </p:nvPr>
        </p:nvSpPr>
        <p:spPr/>
        <p:txBody>
          <a:bodyPr/>
          <a:lstStyle/>
          <a:p>
            <a:r>
              <a:rPr lang="en-US" dirty="0"/>
              <a:t>Making Deal Registration Work For Your Channel</a:t>
            </a:r>
          </a:p>
        </p:txBody>
      </p:sp>
      <p:sp>
        <p:nvSpPr>
          <p:cNvPr id="9" name="Text Placeholder 8">
            <a:extLst>
              <a:ext uri="{FF2B5EF4-FFF2-40B4-BE49-F238E27FC236}">
                <a16:creationId xmlns:a16="http://schemas.microsoft.com/office/drawing/2014/main" id="{60979D10-7367-48E0-8DE8-148B0A4D300F}"/>
              </a:ext>
            </a:extLst>
          </p:cNvPr>
          <p:cNvSpPr>
            <a:spLocks noGrp="1"/>
          </p:cNvSpPr>
          <p:nvPr>
            <p:ph type="body" sz="quarter" idx="16"/>
          </p:nvPr>
        </p:nvSpPr>
        <p:spPr>
          <a:xfrm>
            <a:off x="313226" y="931818"/>
            <a:ext cx="4444916" cy="4001505"/>
          </a:xfrm>
        </p:spPr>
        <p:txBody>
          <a:bodyPr/>
          <a:lstStyle/>
          <a:p>
            <a:pPr marL="228600" indent="-228600">
              <a:buFont typeface="+mj-lt"/>
              <a:buAutoNum type="arabicPeriod" startAt="2"/>
            </a:pPr>
            <a:r>
              <a:rPr lang="en-US" b="1" dirty="0">
                <a:latin typeface="Arial" panose="020B0604020202020204" pitchFamily="34" charset="0"/>
                <a:cs typeface="Arial" panose="020B0604020202020204" pitchFamily="34" charset="0"/>
              </a:rPr>
              <a:t>Scope</a:t>
            </a:r>
            <a:r>
              <a:rPr lang="en-US" dirty="0">
                <a:latin typeface="Arial" panose="020B0604020202020204" pitchFamily="34" charset="0"/>
                <a:cs typeface="Arial" panose="020B0604020202020204" pitchFamily="34" charset="0"/>
              </a:rPr>
              <a:t> –  In most cases, vendors tend to protect mid-market and enterprise deals and keep SMB deals outside the deal registration program. This makes sense, except when the vendor may distribute SMB leads in an open environment to multiple partners using a </a:t>
            </a:r>
            <a:r>
              <a:rPr lang="en-US" dirty="0">
                <a:latin typeface="Arial" panose="020B0604020202020204" pitchFamily="34" charset="0"/>
                <a:cs typeface="Arial" panose="020B0604020202020204" pitchFamily="34" charset="0"/>
                <a:hlinkClick r:id="rId2"/>
              </a:rPr>
              <a:t>lead management system</a:t>
            </a:r>
            <a:r>
              <a:rPr lang="en-US" dirty="0">
                <a:latin typeface="Arial" panose="020B0604020202020204" pitchFamily="34" charset="0"/>
                <a:cs typeface="Arial" panose="020B0604020202020204" pitchFamily="34" charset="0"/>
              </a:rPr>
              <a:t>. If this distribution is not properly managed, it can cause major channel conflict and customer dissatisfaction.</a:t>
            </a:r>
          </a:p>
          <a:p>
            <a:pPr marL="228600" indent="-228600">
              <a:buFont typeface="+mj-lt"/>
              <a:buAutoNum type="arabicPeriod" startAt="3"/>
            </a:pPr>
            <a:r>
              <a:rPr lang="en-US" b="1" dirty="0">
                <a:latin typeface="Arial" panose="020B0604020202020204" pitchFamily="34" charset="0"/>
                <a:cs typeface="Arial" panose="020B0604020202020204" pitchFamily="34" charset="0"/>
              </a:rPr>
              <a:t>Alignment</a:t>
            </a:r>
            <a:r>
              <a:rPr lang="en-US" dirty="0">
                <a:latin typeface="Arial" panose="020B0604020202020204" pitchFamily="34" charset="0"/>
                <a:cs typeface="Arial" panose="020B0604020202020204" pitchFamily="34" charset="0"/>
              </a:rPr>
              <a:t> – It is crucial to make sure other components of partner programs – e.g., </a:t>
            </a:r>
            <a:r>
              <a:rPr lang="en-US" dirty="0">
                <a:latin typeface="Arial" panose="020B0604020202020204" pitchFamily="34" charset="0"/>
                <a:cs typeface="Arial" panose="020B0604020202020204" pitchFamily="34" charset="0"/>
                <a:hlinkClick r:id="rId3"/>
              </a:rPr>
              <a:t>certification</a:t>
            </a:r>
            <a:r>
              <a:rPr lang="en-US" dirty="0">
                <a:latin typeface="Arial" panose="020B0604020202020204" pitchFamily="34" charset="0"/>
                <a:cs typeface="Arial" panose="020B0604020202020204" pitchFamily="34" charset="0"/>
              </a:rPr>
              <a:t> levels, </a:t>
            </a:r>
            <a:r>
              <a:rPr lang="en-US" dirty="0">
                <a:latin typeface="Arial" panose="020B0604020202020204" pitchFamily="34" charset="0"/>
                <a:cs typeface="Arial" panose="020B0604020202020204" pitchFamily="34" charset="0"/>
                <a:hlinkClick r:id="rId4"/>
              </a:rPr>
              <a:t>rewards and rebates</a:t>
            </a:r>
            <a:r>
              <a:rPr lang="en-US" dirty="0">
                <a:latin typeface="Arial" panose="020B0604020202020204" pitchFamily="34" charset="0"/>
                <a:cs typeface="Arial" panose="020B0604020202020204" pitchFamily="34" charset="0"/>
              </a:rPr>
              <a:t> – are fully aligned with the basic scope of deal registration programs. Too many times, components of deal registration programs are changed, but not linked back to the broader channel program.</a:t>
            </a:r>
          </a:p>
          <a:p>
            <a:pPr marL="228600" indent="-228600">
              <a:buFont typeface="+mj-lt"/>
              <a:buAutoNum type="arabicPeriod" startAt="3"/>
            </a:pPr>
            <a:r>
              <a:rPr lang="en-US" b="1" dirty="0">
                <a:latin typeface="Arial" panose="020B0604020202020204" pitchFamily="34" charset="0"/>
                <a:cs typeface="Arial" panose="020B0604020202020204" pitchFamily="34" charset="0"/>
              </a:rPr>
              <a:t>Automation</a:t>
            </a:r>
            <a:r>
              <a:rPr lang="en-US" dirty="0">
                <a:latin typeface="Arial" panose="020B0604020202020204" pitchFamily="34" charset="0"/>
                <a:cs typeface="Arial" panose="020B0604020202020204" pitchFamily="34" charset="0"/>
              </a:rPr>
              <a:t> – Lack of automation is a major issue with most channel partners. We consistently see across the channel that most organization tend to use a basic CRM platform to create their deal registration program, but lack of automated lead distribution and management not only creates confusion and frustration across the channel chain, but also ends up in the loss of opportunities to competitors.</a:t>
            </a:r>
          </a:p>
        </p:txBody>
      </p:sp>
      <p:pic>
        <p:nvPicPr>
          <p:cNvPr id="8" name="Picture Placeholder 7">
            <a:extLst>
              <a:ext uri="{FF2B5EF4-FFF2-40B4-BE49-F238E27FC236}">
                <a16:creationId xmlns:a16="http://schemas.microsoft.com/office/drawing/2014/main" id="{0DC42315-299C-4D1F-A714-B8A21E56A7E9}"/>
              </a:ext>
            </a:extLst>
          </p:cNvPr>
          <p:cNvPicPr>
            <a:picLocks noGrp="1" noChangeAspect="1"/>
          </p:cNvPicPr>
          <p:nvPr>
            <p:ph type="pic" sz="quarter" idx="15"/>
          </p:nvPr>
        </p:nvPicPr>
        <p:blipFill rotWithShape="1">
          <a:blip r:embed="rId5" cstate="screen">
            <a:extLst>
              <a:ext uri="{28A0092B-C50C-407E-A947-70E740481C1C}">
                <a14:useLocalDpi xmlns:a14="http://schemas.microsoft.com/office/drawing/2010/main"/>
              </a:ext>
            </a:extLst>
          </a:blip>
          <a:srcRect b="2555"/>
          <a:stretch/>
        </p:blipFill>
        <p:spPr>
          <a:xfrm>
            <a:off x="5020574" y="931818"/>
            <a:ext cx="3897872" cy="3812902"/>
          </a:xfrm>
        </p:spPr>
      </p:pic>
    </p:spTree>
    <p:extLst>
      <p:ext uri="{BB962C8B-B14F-4D97-AF65-F5344CB8AC3E}">
        <p14:creationId xmlns:p14="http://schemas.microsoft.com/office/powerpoint/2010/main" val="156152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A6289BCE-ED8B-466E-8F10-B57F7A551851}"/>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b="3430"/>
          <a:stretch/>
        </p:blipFill>
        <p:spPr>
          <a:xfrm>
            <a:off x="291820" y="846495"/>
            <a:ext cx="3897872" cy="3847426"/>
          </a:xfrm>
        </p:spPr>
      </p:pic>
      <p:sp>
        <p:nvSpPr>
          <p:cNvPr id="4" name="Text Placeholder 3">
            <a:extLst>
              <a:ext uri="{FF2B5EF4-FFF2-40B4-BE49-F238E27FC236}">
                <a16:creationId xmlns:a16="http://schemas.microsoft.com/office/drawing/2014/main" id="{88165199-2DCA-4C66-9349-420910AD9CE4}"/>
              </a:ext>
            </a:extLst>
          </p:cNvPr>
          <p:cNvSpPr>
            <a:spLocks noGrp="1"/>
          </p:cNvSpPr>
          <p:nvPr>
            <p:ph type="body" sz="quarter" idx="11"/>
          </p:nvPr>
        </p:nvSpPr>
        <p:spPr/>
        <p:txBody>
          <a:bodyPr/>
          <a:lstStyle/>
          <a:p>
            <a:r>
              <a:rPr lang="en-US" dirty="0"/>
              <a:t>Making Deal Registration Work For Your Channel</a:t>
            </a:r>
          </a:p>
        </p:txBody>
      </p:sp>
      <p:sp>
        <p:nvSpPr>
          <p:cNvPr id="5" name="Text Placeholder 4">
            <a:extLst>
              <a:ext uri="{FF2B5EF4-FFF2-40B4-BE49-F238E27FC236}">
                <a16:creationId xmlns:a16="http://schemas.microsoft.com/office/drawing/2014/main" id="{948854AF-3654-42ED-B88D-DEC73C9F50AD}"/>
              </a:ext>
            </a:extLst>
          </p:cNvPr>
          <p:cNvSpPr>
            <a:spLocks noGrp="1"/>
          </p:cNvSpPr>
          <p:nvPr>
            <p:ph type="body" sz="quarter" idx="16"/>
          </p:nvPr>
        </p:nvSpPr>
        <p:spPr>
          <a:xfrm>
            <a:off x="4447403" y="949234"/>
            <a:ext cx="4444916" cy="3984089"/>
          </a:xfrm>
        </p:spPr>
        <p:txBody>
          <a:bodyPr/>
          <a:lstStyle/>
          <a:p>
            <a:pPr marL="228600" indent="-228600">
              <a:buFont typeface="+mj-lt"/>
              <a:buAutoNum type="arabicPeriod" startAt="5"/>
            </a:pPr>
            <a:r>
              <a:rPr lang="en-US" b="1" dirty="0">
                <a:latin typeface="Arial" panose="020B0604020202020204" pitchFamily="34" charset="0"/>
                <a:cs typeface="Arial" panose="020B0604020202020204" pitchFamily="34" charset="0"/>
              </a:rPr>
              <a:t>Analytics</a:t>
            </a:r>
            <a:r>
              <a:rPr lang="en-US" dirty="0">
                <a:latin typeface="Arial" panose="020B0604020202020204" pitchFamily="34" charset="0"/>
                <a:cs typeface="Arial" panose="020B0604020202020204" pitchFamily="34" charset="0"/>
              </a:rPr>
              <a:t> – Understanding what is impacting sales velocity and mix is critical to growing a deal registration program and making it more effective. Sometimes strategic inclusion – such as newly acquired product lines, an upgraded version of a platform, or a service offering that can be only sold through a set of certified partners – can significantly enhance the program. However, without an analytical tool that can slice and dice the data in multiple ways, deal registration programs will often remain a tactical tool and a black box.</a:t>
            </a:r>
          </a:p>
          <a:p>
            <a:r>
              <a:rPr lang="en-US" dirty="0">
                <a:latin typeface="Arial" panose="020B0604020202020204" pitchFamily="34" charset="0"/>
                <a:cs typeface="Arial" panose="020B0604020202020204" pitchFamily="34" charset="0"/>
              </a:rPr>
              <a:t>If you are putting a deal registration program in place or reevaluating the one you have, the best place to start would be to ask these questions: Will it truly help your partners sell more with minimum channel conflict and friction? Will it maximize profitability from the transaction and align with other components of your channel programs? A simple, properly conceived deal registration program can go a long way to increase sales velocity, partner profitability and satisfaction.</a:t>
            </a:r>
          </a:p>
        </p:txBody>
      </p:sp>
    </p:spTree>
    <p:extLst>
      <p:ext uri="{BB962C8B-B14F-4D97-AF65-F5344CB8AC3E}">
        <p14:creationId xmlns:p14="http://schemas.microsoft.com/office/powerpoint/2010/main" val="143639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13567D2D-7BE3-4E62-B2FC-8F2791CE3FE6}"/>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570</TotalTime>
  <Words>161</Words>
  <Application>Microsoft Office PowerPoint</Application>
  <PresentationFormat>Custom</PresentationFormat>
  <Paragraphs>21</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Arjun Dasgupta</cp:lastModifiedBy>
  <cp:revision>52</cp:revision>
  <dcterms:created xsi:type="dcterms:W3CDTF">2016-08-01T19:14:45Z</dcterms:created>
  <dcterms:modified xsi:type="dcterms:W3CDTF">2018-04-18T12:28:14Z</dcterms:modified>
</cp:coreProperties>
</file>