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59" r:id="rId17"/>
  </p:sldIdLst>
  <p:sldSz cx="9144000" cy="5148263"/>
  <p:notesSz cx="6858000" cy="9144000"/>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724"/>
    <a:srgbClr val="B2B2B2"/>
    <a:srgbClr val="636361"/>
    <a:srgbClr val="00BCFF"/>
    <a:srgbClr val="8CA621"/>
    <a:srgbClr val="962A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9509DD-8279-4DE8-A7B6-A079D205938B}" v="46" dt="2021-07-13T09:05:26.8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85"/>
    <p:restoredTop sz="94667" autoAdjust="0"/>
  </p:normalViewPr>
  <p:slideViewPr>
    <p:cSldViewPr snapToGrid="0" snapToObjects="1">
      <p:cViewPr varScale="1">
        <p:scale>
          <a:sx n="142" d="100"/>
          <a:sy n="142" d="100"/>
        </p:scale>
        <p:origin x="42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bhajit Ghosh" userId="c585d1f3-935b-4ece-b40b-1a6550e66d72" providerId="ADAL" clId="{762D90BD-3FF1-424B-B32E-AABEAA7FD948}"/>
    <pc:docChg chg="modSld">
      <pc:chgData name="Subhajit Ghosh" userId="c585d1f3-935b-4ece-b40b-1a6550e66d72" providerId="ADAL" clId="{762D90BD-3FF1-424B-B32E-AABEAA7FD948}" dt="2020-01-24T08:23:28.544" v="1" actId="20577"/>
      <pc:docMkLst>
        <pc:docMk/>
      </pc:docMkLst>
      <pc:sldChg chg="modSp">
        <pc:chgData name="Subhajit Ghosh" userId="c585d1f3-935b-4ece-b40b-1a6550e66d72" providerId="ADAL" clId="{762D90BD-3FF1-424B-B32E-AABEAA7FD948}" dt="2020-01-24T08:23:28.544" v="1" actId="20577"/>
        <pc:sldMkLst>
          <pc:docMk/>
          <pc:sldMk cId="2429983986" sldId="256"/>
        </pc:sldMkLst>
        <pc:spChg chg="mod">
          <ac:chgData name="Subhajit Ghosh" userId="c585d1f3-935b-4ece-b40b-1a6550e66d72" providerId="ADAL" clId="{762D90BD-3FF1-424B-B32E-AABEAA7FD948}" dt="2020-01-24T08:23:28.544" v="1" actId="20577"/>
          <ac:spMkLst>
            <pc:docMk/>
            <pc:sldMk cId="2429983986" sldId="256"/>
            <ac:spMk id="6" creationId="{4F2F611E-2383-4DC9-962D-92928E36BA3F}"/>
          </ac:spMkLst>
        </pc:spChg>
      </pc:sldChg>
    </pc:docChg>
  </pc:docChgLst>
  <pc:docChgLst>
    <pc:chgData name="Subhajit Ghosh" userId="c585d1f3-935b-4ece-b40b-1a6550e66d72" providerId="ADAL" clId="{3D051042-F906-4410-BFC9-60D6FCD73C43}"/>
    <pc:docChg chg="modMainMaster">
      <pc:chgData name="Subhajit Ghosh" userId="c585d1f3-935b-4ece-b40b-1a6550e66d72" providerId="ADAL" clId="{3D051042-F906-4410-BFC9-60D6FCD73C43}" dt="2019-07-31T06:59:52.094" v="15" actId="20577"/>
      <pc:docMkLst>
        <pc:docMk/>
      </pc:docMkLst>
      <pc:sldMasterChg chg="modSldLayout">
        <pc:chgData name="Subhajit Ghosh" userId="c585d1f3-935b-4ece-b40b-1a6550e66d72" providerId="ADAL" clId="{3D051042-F906-4410-BFC9-60D6FCD73C43}" dt="2019-07-31T06:59:52.094" v="15" actId="20577"/>
        <pc:sldMasterMkLst>
          <pc:docMk/>
          <pc:sldMasterMk cId="1867618857" sldId="2147483651"/>
        </pc:sldMasterMkLst>
        <pc:sldLayoutChg chg="modSp">
          <pc:chgData name="Subhajit Ghosh" userId="c585d1f3-935b-4ece-b40b-1a6550e66d72" providerId="ADAL" clId="{3D051042-F906-4410-BFC9-60D6FCD73C43}" dt="2019-07-31T06:59:25.919" v="0" actId="6549"/>
          <pc:sldLayoutMkLst>
            <pc:docMk/>
            <pc:sldMasterMk cId="1867618857" sldId="2147483651"/>
            <pc:sldLayoutMk cId="313042061" sldId="2147483655"/>
          </pc:sldLayoutMkLst>
          <pc:spChg chg="mod">
            <ac:chgData name="Subhajit Ghosh" userId="c585d1f3-935b-4ece-b40b-1a6550e66d72" providerId="ADAL" clId="{3D051042-F906-4410-BFC9-60D6FCD73C43}" dt="2019-07-31T06:59:25.919" v="0" actId="6549"/>
            <ac:spMkLst>
              <pc:docMk/>
              <pc:sldMasterMk cId="1867618857" sldId="2147483651"/>
              <pc:sldLayoutMk cId="313042061" sldId="2147483655"/>
              <ac:spMk id="27" creationId="{94D5FD83-D013-4868-A416-C03DFFDE62A4}"/>
            </ac:spMkLst>
          </pc:spChg>
        </pc:sldLayoutChg>
        <pc:sldLayoutChg chg="modSp">
          <pc:chgData name="Subhajit Ghosh" userId="c585d1f3-935b-4ece-b40b-1a6550e66d72" providerId="ADAL" clId="{3D051042-F906-4410-BFC9-60D6FCD73C43}" dt="2019-07-31T06:59:52.094" v="15" actId="20577"/>
          <pc:sldLayoutMkLst>
            <pc:docMk/>
            <pc:sldMasterMk cId="1867618857" sldId="2147483651"/>
            <pc:sldLayoutMk cId="517167494" sldId="2147483668"/>
          </pc:sldLayoutMkLst>
          <pc:spChg chg="mod">
            <ac:chgData name="Subhajit Ghosh" userId="c585d1f3-935b-4ece-b40b-1a6550e66d72" providerId="ADAL" clId="{3D051042-F906-4410-BFC9-60D6FCD73C43}" dt="2019-07-31T06:59:52.094" v="15" actId="20577"/>
            <ac:spMkLst>
              <pc:docMk/>
              <pc:sldMasterMk cId="1867618857" sldId="2147483651"/>
              <pc:sldLayoutMk cId="517167494" sldId="2147483668"/>
              <ac:spMk id="9" creationId="{9B570C77-9C7C-4DE5-953F-496E64CD3975}"/>
            </ac:spMkLst>
          </pc:spChg>
        </pc:sldLayoutChg>
        <pc:sldLayoutChg chg="modSp">
          <pc:chgData name="Subhajit Ghosh" userId="c585d1f3-935b-4ece-b40b-1a6550e66d72" providerId="ADAL" clId="{3D051042-F906-4410-BFC9-60D6FCD73C43}" dt="2019-07-31T06:59:35.587" v="5" actId="20577"/>
          <pc:sldLayoutMkLst>
            <pc:docMk/>
            <pc:sldMasterMk cId="1867618857" sldId="2147483651"/>
            <pc:sldLayoutMk cId="1297317030" sldId="2147483671"/>
          </pc:sldLayoutMkLst>
          <pc:spChg chg="mod">
            <ac:chgData name="Subhajit Ghosh" userId="c585d1f3-935b-4ece-b40b-1a6550e66d72" providerId="ADAL" clId="{3D051042-F906-4410-BFC9-60D6FCD73C43}" dt="2019-07-31T06:59:35.587" v="5" actId="20577"/>
            <ac:spMkLst>
              <pc:docMk/>
              <pc:sldMasterMk cId="1867618857" sldId="2147483651"/>
              <pc:sldLayoutMk cId="1297317030" sldId="2147483671"/>
              <ac:spMk id="10" creationId="{88B1BDE2-A3A2-4895-9807-B0EB551144E2}"/>
            </ac:spMkLst>
          </pc:spChg>
        </pc:sldLayoutChg>
        <pc:sldLayoutChg chg="modSp">
          <pc:chgData name="Subhajit Ghosh" userId="c585d1f3-935b-4ece-b40b-1a6550e66d72" providerId="ADAL" clId="{3D051042-F906-4410-BFC9-60D6FCD73C43}" dt="2019-07-31T06:59:42.035" v="10" actId="20577"/>
          <pc:sldLayoutMkLst>
            <pc:docMk/>
            <pc:sldMasterMk cId="1867618857" sldId="2147483651"/>
            <pc:sldLayoutMk cId="332541074" sldId="2147483678"/>
          </pc:sldLayoutMkLst>
          <pc:spChg chg="mod">
            <ac:chgData name="Subhajit Ghosh" userId="c585d1f3-935b-4ece-b40b-1a6550e66d72" providerId="ADAL" clId="{3D051042-F906-4410-BFC9-60D6FCD73C43}" dt="2019-07-31T06:59:42.035" v="10" actId="20577"/>
            <ac:spMkLst>
              <pc:docMk/>
              <pc:sldMasterMk cId="1867618857" sldId="2147483651"/>
              <pc:sldLayoutMk cId="332541074" sldId="2147483678"/>
              <ac:spMk id="12" creationId="{39FAC52C-C171-4F08-9C02-FC815015791D}"/>
            </ac:spMkLst>
          </pc:spChg>
        </pc:sldLayoutChg>
      </pc:sldMasterChg>
    </pc:docChg>
  </pc:docChgLst>
  <pc:docChgLst>
    <pc:chgData name="Subhajit Ghosh" userId="c585d1f3-935b-4ece-b40b-1a6550e66d72" providerId="ADAL" clId="{299509DD-8279-4DE8-A7B6-A079D205938B}"/>
    <pc:docChg chg="undo custSel addSld modSld">
      <pc:chgData name="Subhajit Ghosh" userId="c585d1f3-935b-4ece-b40b-1a6550e66d72" providerId="ADAL" clId="{299509DD-8279-4DE8-A7B6-A079D205938B}" dt="2021-07-13T09:05:22.747" v="216" actId="962"/>
      <pc:docMkLst>
        <pc:docMk/>
      </pc:docMkLst>
      <pc:sldChg chg="modSp mod">
        <pc:chgData name="Subhajit Ghosh" userId="c585d1f3-935b-4ece-b40b-1a6550e66d72" providerId="ADAL" clId="{299509DD-8279-4DE8-A7B6-A079D205938B}" dt="2021-07-09T12:48:28.075" v="4" actId="14100"/>
        <pc:sldMkLst>
          <pc:docMk/>
          <pc:sldMk cId="2429983986" sldId="256"/>
        </pc:sldMkLst>
        <pc:spChg chg="mod">
          <ac:chgData name="Subhajit Ghosh" userId="c585d1f3-935b-4ece-b40b-1a6550e66d72" providerId="ADAL" clId="{299509DD-8279-4DE8-A7B6-A079D205938B}" dt="2021-07-09T12:48:28.075" v="4" actId="14100"/>
          <ac:spMkLst>
            <pc:docMk/>
            <pc:sldMk cId="2429983986" sldId="256"/>
            <ac:spMk id="6" creationId="{4F2F611E-2383-4DC9-962D-92928E36BA3F}"/>
          </ac:spMkLst>
        </pc:spChg>
      </pc:sldChg>
      <pc:sldChg chg="addSp delSp modSp mod">
        <pc:chgData name="Subhajit Ghosh" userId="c585d1f3-935b-4ece-b40b-1a6550e66d72" providerId="ADAL" clId="{299509DD-8279-4DE8-A7B6-A079D205938B}" dt="2021-07-09T13:00:35.263" v="134" actId="18131"/>
        <pc:sldMkLst>
          <pc:docMk/>
          <pc:sldMk cId="4142234705" sldId="257"/>
        </pc:sldMkLst>
        <pc:spChg chg="del">
          <ac:chgData name="Subhajit Ghosh" userId="c585d1f3-935b-4ece-b40b-1a6550e66d72" providerId="ADAL" clId="{299509DD-8279-4DE8-A7B6-A079D205938B}" dt="2021-07-09T13:00:01.968" v="126"/>
          <ac:spMkLst>
            <pc:docMk/>
            <pc:sldMk cId="4142234705" sldId="257"/>
            <ac:spMk id="2" creationId="{73CDC79A-6FAC-4D7D-B85E-15F848CECB4B}"/>
          </ac:spMkLst>
        </pc:spChg>
        <pc:spChg chg="del">
          <ac:chgData name="Subhajit Ghosh" userId="c585d1f3-935b-4ece-b40b-1a6550e66d72" providerId="ADAL" clId="{299509DD-8279-4DE8-A7B6-A079D205938B}" dt="2021-07-09T12:48:35.141" v="6" actId="478"/>
          <ac:spMkLst>
            <pc:docMk/>
            <pc:sldMk cId="4142234705" sldId="257"/>
            <ac:spMk id="3" creationId="{EE5F9CC5-5919-4A5B-B9E8-F922D9826927}"/>
          </ac:spMkLst>
        </pc:spChg>
        <pc:spChg chg="mod">
          <ac:chgData name="Subhajit Ghosh" userId="c585d1f3-935b-4ece-b40b-1a6550e66d72" providerId="ADAL" clId="{299509DD-8279-4DE8-A7B6-A079D205938B}" dt="2021-07-09T12:48:31.877" v="5"/>
          <ac:spMkLst>
            <pc:docMk/>
            <pc:sldMk cId="4142234705" sldId="257"/>
            <ac:spMk id="4" creationId="{3824FEB1-C6F4-4284-9EE9-2817F24A4DC0}"/>
          </ac:spMkLst>
        </pc:spChg>
        <pc:spChg chg="mod">
          <ac:chgData name="Subhajit Ghosh" userId="c585d1f3-935b-4ece-b40b-1a6550e66d72" providerId="ADAL" clId="{299509DD-8279-4DE8-A7B6-A079D205938B}" dt="2021-07-09T12:52:18.359" v="58" actId="113"/>
          <ac:spMkLst>
            <pc:docMk/>
            <pc:sldMk cId="4142234705" sldId="257"/>
            <ac:spMk id="5" creationId="{C4B6616B-D638-467B-86EF-41EF776CAD4F}"/>
          </ac:spMkLst>
        </pc:spChg>
        <pc:picChg chg="add mod">
          <ac:chgData name="Subhajit Ghosh" userId="c585d1f3-935b-4ece-b40b-1a6550e66d72" providerId="ADAL" clId="{299509DD-8279-4DE8-A7B6-A079D205938B}" dt="2021-07-09T13:00:35.263" v="134" actId="18131"/>
          <ac:picMkLst>
            <pc:docMk/>
            <pc:sldMk cId="4142234705" sldId="257"/>
            <ac:picMk id="1026" creationId="{AF7441D1-FCC6-4023-8973-769D10D00BEA}"/>
          </ac:picMkLst>
        </pc:picChg>
      </pc:sldChg>
      <pc:sldChg chg="addSp delSp modSp mod">
        <pc:chgData name="Subhajit Ghosh" userId="c585d1f3-935b-4ece-b40b-1a6550e66d72" providerId="ADAL" clId="{299509DD-8279-4DE8-A7B6-A079D205938B}" dt="2021-07-09T13:05:38.460" v="137" actId="962"/>
        <pc:sldMkLst>
          <pc:docMk/>
          <pc:sldMk cId="2815277108" sldId="258"/>
        </pc:sldMkLst>
        <pc:spChg chg="mod">
          <ac:chgData name="Subhajit Ghosh" userId="c585d1f3-935b-4ece-b40b-1a6550e66d72" providerId="ADAL" clId="{299509DD-8279-4DE8-A7B6-A079D205938B}" dt="2021-07-09T12:48:43.390" v="8"/>
          <ac:spMkLst>
            <pc:docMk/>
            <pc:sldMk cId="2815277108" sldId="258"/>
            <ac:spMk id="6" creationId="{C656395D-0968-4CC4-83FA-27592B0EA08A}"/>
          </ac:spMkLst>
        </pc:spChg>
        <pc:spChg chg="del">
          <ac:chgData name="Subhajit Ghosh" userId="c585d1f3-935b-4ece-b40b-1a6550e66d72" providerId="ADAL" clId="{299509DD-8279-4DE8-A7B6-A079D205938B}" dt="2021-07-09T12:48:45.870" v="9" actId="478"/>
          <ac:spMkLst>
            <pc:docMk/>
            <pc:sldMk cId="2815277108" sldId="258"/>
            <ac:spMk id="7" creationId="{B46939E6-5567-4C86-97BB-FAE44A9B3871}"/>
          </ac:spMkLst>
        </pc:spChg>
        <pc:spChg chg="del">
          <ac:chgData name="Subhajit Ghosh" userId="c585d1f3-935b-4ece-b40b-1a6550e66d72" providerId="ADAL" clId="{299509DD-8279-4DE8-A7B6-A079D205938B}" dt="2021-07-09T13:05:36.066" v="135"/>
          <ac:spMkLst>
            <pc:docMk/>
            <pc:sldMk cId="2815277108" sldId="258"/>
            <ac:spMk id="8" creationId="{BFEE5A4F-093A-4F1A-8CC4-D4ACBD2F1C2E}"/>
          </ac:spMkLst>
        </pc:spChg>
        <pc:spChg chg="mod">
          <ac:chgData name="Subhajit Ghosh" userId="c585d1f3-935b-4ece-b40b-1a6550e66d72" providerId="ADAL" clId="{299509DD-8279-4DE8-A7B6-A079D205938B}" dt="2021-07-09T12:54:02.369" v="72" actId="207"/>
          <ac:spMkLst>
            <pc:docMk/>
            <pc:sldMk cId="2815277108" sldId="258"/>
            <ac:spMk id="9" creationId="{4393C9E7-9550-4849-8115-E9C4978354A8}"/>
          </ac:spMkLst>
        </pc:spChg>
        <pc:picChg chg="add mod">
          <ac:chgData name="Subhajit Ghosh" userId="c585d1f3-935b-4ece-b40b-1a6550e66d72" providerId="ADAL" clId="{299509DD-8279-4DE8-A7B6-A079D205938B}" dt="2021-07-09T13:05:38.460" v="137" actId="962"/>
          <ac:picMkLst>
            <pc:docMk/>
            <pc:sldMk cId="2815277108" sldId="258"/>
            <ac:picMk id="3" creationId="{2E8706EF-D35F-4C6D-AF13-E51C3E1BEB5E}"/>
          </ac:picMkLst>
        </pc:picChg>
      </pc:sldChg>
      <pc:sldChg chg="addSp delSp modSp new mod modClrScheme chgLayout">
        <pc:chgData name="Subhajit Ghosh" userId="c585d1f3-935b-4ece-b40b-1a6550e66d72" providerId="ADAL" clId="{299509DD-8279-4DE8-A7B6-A079D205938B}" dt="2021-07-09T13:12:46.828" v="154" actId="18131"/>
        <pc:sldMkLst>
          <pc:docMk/>
          <pc:sldMk cId="438715278" sldId="260"/>
        </pc:sldMkLst>
        <pc:spChg chg="del mod ord">
          <ac:chgData name="Subhajit Ghosh" userId="c585d1f3-935b-4ece-b40b-1a6550e66d72" providerId="ADAL" clId="{299509DD-8279-4DE8-A7B6-A079D205938B}" dt="2021-07-09T12:49:12.926" v="22" actId="700"/>
          <ac:spMkLst>
            <pc:docMk/>
            <pc:sldMk cId="438715278" sldId="260"/>
            <ac:spMk id="2" creationId="{241723BF-78DD-4F26-BA13-BA02C81723CE}"/>
          </ac:spMkLst>
        </pc:spChg>
        <pc:spChg chg="del mod ord">
          <ac:chgData name="Subhajit Ghosh" userId="c585d1f3-935b-4ece-b40b-1a6550e66d72" providerId="ADAL" clId="{299509DD-8279-4DE8-A7B6-A079D205938B}" dt="2021-07-09T12:49:12.926" v="22" actId="700"/>
          <ac:spMkLst>
            <pc:docMk/>
            <pc:sldMk cId="438715278" sldId="260"/>
            <ac:spMk id="3" creationId="{408C04A4-AABF-43B0-AD31-D867B8D9E47F}"/>
          </ac:spMkLst>
        </pc:spChg>
        <pc:spChg chg="del mod ord">
          <ac:chgData name="Subhajit Ghosh" userId="c585d1f3-935b-4ece-b40b-1a6550e66d72" providerId="ADAL" clId="{299509DD-8279-4DE8-A7B6-A079D205938B}" dt="2021-07-09T12:49:12.926" v="22" actId="700"/>
          <ac:spMkLst>
            <pc:docMk/>
            <pc:sldMk cId="438715278" sldId="260"/>
            <ac:spMk id="4" creationId="{382F4952-C107-425C-BA6D-0E80FD763B12}"/>
          </ac:spMkLst>
        </pc:spChg>
        <pc:spChg chg="del mod ord">
          <ac:chgData name="Subhajit Ghosh" userId="c585d1f3-935b-4ece-b40b-1a6550e66d72" providerId="ADAL" clId="{299509DD-8279-4DE8-A7B6-A079D205938B}" dt="2021-07-09T12:49:12.926" v="22" actId="700"/>
          <ac:spMkLst>
            <pc:docMk/>
            <pc:sldMk cId="438715278" sldId="260"/>
            <ac:spMk id="5" creationId="{7F1225EC-6439-4092-BCDB-62B3BB176519}"/>
          </ac:spMkLst>
        </pc:spChg>
        <pc:spChg chg="add mod ord">
          <ac:chgData name="Subhajit Ghosh" userId="c585d1f3-935b-4ece-b40b-1a6550e66d72" providerId="ADAL" clId="{299509DD-8279-4DE8-A7B6-A079D205938B}" dt="2021-07-09T12:49:22.625" v="24"/>
          <ac:spMkLst>
            <pc:docMk/>
            <pc:sldMk cId="438715278" sldId="260"/>
            <ac:spMk id="6" creationId="{97846F7E-25BA-40A8-9ADA-530E648FBF84}"/>
          </ac:spMkLst>
        </pc:spChg>
        <pc:spChg chg="add del mod ord">
          <ac:chgData name="Subhajit Ghosh" userId="c585d1f3-935b-4ece-b40b-1a6550e66d72" providerId="ADAL" clId="{299509DD-8279-4DE8-A7B6-A079D205938B}" dt="2021-07-09T12:49:20.580" v="23" actId="478"/>
          <ac:spMkLst>
            <pc:docMk/>
            <pc:sldMk cId="438715278" sldId="260"/>
            <ac:spMk id="7" creationId="{5947431B-812F-46EB-BE9C-A839746690CA}"/>
          </ac:spMkLst>
        </pc:spChg>
        <pc:spChg chg="add del mod ord">
          <ac:chgData name="Subhajit Ghosh" userId="c585d1f3-935b-4ece-b40b-1a6550e66d72" providerId="ADAL" clId="{299509DD-8279-4DE8-A7B6-A079D205938B}" dt="2021-07-09T13:12:37.151" v="138"/>
          <ac:spMkLst>
            <pc:docMk/>
            <pc:sldMk cId="438715278" sldId="260"/>
            <ac:spMk id="8" creationId="{124AB47B-D0D7-4D25-8FBD-C373E2FF8C5A}"/>
          </ac:spMkLst>
        </pc:spChg>
        <pc:spChg chg="add mod ord">
          <ac:chgData name="Subhajit Ghosh" userId="c585d1f3-935b-4ece-b40b-1a6550e66d72" providerId="ADAL" clId="{299509DD-8279-4DE8-A7B6-A079D205938B}" dt="2021-07-09T12:54:06.455" v="73" actId="207"/>
          <ac:spMkLst>
            <pc:docMk/>
            <pc:sldMk cId="438715278" sldId="260"/>
            <ac:spMk id="9" creationId="{3FD9366A-A465-4DF5-BEDD-A520C62C22B6}"/>
          </ac:spMkLst>
        </pc:spChg>
        <pc:picChg chg="add mod modCrop">
          <ac:chgData name="Subhajit Ghosh" userId="c585d1f3-935b-4ece-b40b-1a6550e66d72" providerId="ADAL" clId="{299509DD-8279-4DE8-A7B6-A079D205938B}" dt="2021-07-09T13:12:46.828" v="154" actId="18131"/>
          <ac:picMkLst>
            <pc:docMk/>
            <pc:sldMk cId="438715278" sldId="260"/>
            <ac:picMk id="11" creationId="{C08413BA-C1E0-4373-8C76-C4C1A24985CE}"/>
          </ac:picMkLst>
        </pc:picChg>
      </pc:sldChg>
      <pc:sldChg chg="addSp delSp modSp new mod">
        <pc:chgData name="Subhajit Ghosh" userId="c585d1f3-935b-4ece-b40b-1a6550e66d72" providerId="ADAL" clId="{299509DD-8279-4DE8-A7B6-A079D205938B}" dt="2021-07-09T13:25:21.590" v="157" actId="962"/>
        <pc:sldMkLst>
          <pc:docMk/>
          <pc:sldMk cId="3726859048" sldId="261"/>
        </pc:sldMkLst>
        <pc:spChg chg="del">
          <ac:chgData name="Subhajit Ghosh" userId="c585d1f3-935b-4ece-b40b-1a6550e66d72" providerId="ADAL" clId="{299509DD-8279-4DE8-A7B6-A079D205938B}" dt="2021-07-09T13:25:18.995" v="155"/>
          <ac:spMkLst>
            <pc:docMk/>
            <pc:sldMk cId="3726859048" sldId="261"/>
            <ac:spMk id="2" creationId="{74717AC9-D2F3-4C68-955A-BBAD91AC5584}"/>
          </ac:spMkLst>
        </pc:spChg>
        <pc:spChg chg="del">
          <ac:chgData name="Subhajit Ghosh" userId="c585d1f3-935b-4ece-b40b-1a6550e66d72" providerId="ADAL" clId="{299509DD-8279-4DE8-A7B6-A079D205938B}" dt="2021-07-09T12:49:31.290" v="27" actId="478"/>
          <ac:spMkLst>
            <pc:docMk/>
            <pc:sldMk cId="3726859048" sldId="261"/>
            <ac:spMk id="3" creationId="{1E876CD2-BA0C-4EFA-AB63-11923A9F912E}"/>
          </ac:spMkLst>
        </pc:spChg>
        <pc:spChg chg="mod">
          <ac:chgData name="Subhajit Ghosh" userId="c585d1f3-935b-4ece-b40b-1a6550e66d72" providerId="ADAL" clId="{299509DD-8279-4DE8-A7B6-A079D205938B}" dt="2021-07-09T12:49:29.125" v="26"/>
          <ac:spMkLst>
            <pc:docMk/>
            <pc:sldMk cId="3726859048" sldId="261"/>
            <ac:spMk id="4" creationId="{7B907949-56D7-4B29-9D64-A7B56D5B4748}"/>
          </ac:spMkLst>
        </pc:spChg>
        <pc:spChg chg="mod">
          <ac:chgData name="Subhajit Ghosh" userId="c585d1f3-935b-4ece-b40b-1a6550e66d72" providerId="ADAL" clId="{299509DD-8279-4DE8-A7B6-A079D205938B}" dt="2021-07-09T12:54:12.024" v="74" actId="207"/>
          <ac:spMkLst>
            <pc:docMk/>
            <pc:sldMk cId="3726859048" sldId="261"/>
            <ac:spMk id="5" creationId="{990F8BEC-213F-463A-A66F-564F343EFD7D}"/>
          </ac:spMkLst>
        </pc:spChg>
        <pc:picChg chg="add mod">
          <ac:chgData name="Subhajit Ghosh" userId="c585d1f3-935b-4ece-b40b-1a6550e66d72" providerId="ADAL" clId="{299509DD-8279-4DE8-A7B6-A079D205938B}" dt="2021-07-09T13:25:21.590" v="157" actId="962"/>
          <ac:picMkLst>
            <pc:docMk/>
            <pc:sldMk cId="3726859048" sldId="261"/>
            <ac:picMk id="7" creationId="{9DCCD63E-941F-4FA5-966C-D3296612DCB5}"/>
          </ac:picMkLst>
        </pc:picChg>
      </pc:sldChg>
      <pc:sldChg chg="addSp delSp modSp new mod modClrScheme chgLayout">
        <pc:chgData name="Subhajit Ghosh" userId="c585d1f3-935b-4ece-b40b-1a6550e66d72" providerId="ADAL" clId="{299509DD-8279-4DE8-A7B6-A079D205938B}" dt="2021-07-13T06:35:01.695" v="167" actId="18131"/>
        <pc:sldMkLst>
          <pc:docMk/>
          <pc:sldMk cId="2647430599" sldId="262"/>
        </pc:sldMkLst>
        <pc:spChg chg="del mod ord">
          <ac:chgData name="Subhajit Ghosh" userId="c585d1f3-935b-4ece-b40b-1a6550e66d72" providerId="ADAL" clId="{299509DD-8279-4DE8-A7B6-A079D205938B}" dt="2021-07-09T12:49:12.926" v="22" actId="700"/>
          <ac:spMkLst>
            <pc:docMk/>
            <pc:sldMk cId="2647430599" sldId="262"/>
            <ac:spMk id="2" creationId="{8D230F08-D6A7-452D-B148-A4DE6758E9FD}"/>
          </ac:spMkLst>
        </pc:spChg>
        <pc:spChg chg="del mod ord">
          <ac:chgData name="Subhajit Ghosh" userId="c585d1f3-935b-4ece-b40b-1a6550e66d72" providerId="ADAL" clId="{299509DD-8279-4DE8-A7B6-A079D205938B}" dt="2021-07-09T12:49:12.926" v="22" actId="700"/>
          <ac:spMkLst>
            <pc:docMk/>
            <pc:sldMk cId="2647430599" sldId="262"/>
            <ac:spMk id="3" creationId="{82B26C28-A7DE-4105-BA4E-571B12C8284C}"/>
          </ac:spMkLst>
        </pc:spChg>
        <pc:spChg chg="del mod ord">
          <ac:chgData name="Subhajit Ghosh" userId="c585d1f3-935b-4ece-b40b-1a6550e66d72" providerId="ADAL" clId="{299509DD-8279-4DE8-A7B6-A079D205938B}" dt="2021-07-09T12:49:12.926" v="22" actId="700"/>
          <ac:spMkLst>
            <pc:docMk/>
            <pc:sldMk cId="2647430599" sldId="262"/>
            <ac:spMk id="4" creationId="{033226F7-7C06-444E-89AE-A019993325A5}"/>
          </ac:spMkLst>
        </pc:spChg>
        <pc:spChg chg="del mod ord">
          <ac:chgData name="Subhajit Ghosh" userId="c585d1f3-935b-4ece-b40b-1a6550e66d72" providerId="ADAL" clId="{299509DD-8279-4DE8-A7B6-A079D205938B}" dt="2021-07-09T12:49:12.926" v="22" actId="700"/>
          <ac:spMkLst>
            <pc:docMk/>
            <pc:sldMk cId="2647430599" sldId="262"/>
            <ac:spMk id="5" creationId="{3D1C437E-78ED-47BC-9018-F3AE7262BC07}"/>
          </ac:spMkLst>
        </pc:spChg>
        <pc:spChg chg="add mod ord">
          <ac:chgData name="Subhajit Ghosh" userId="c585d1f3-935b-4ece-b40b-1a6550e66d72" providerId="ADAL" clId="{299509DD-8279-4DE8-A7B6-A079D205938B}" dt="2021-07-09T12:49:37.847" v="29"/>
          <ac:spMkLst>
            <pc:docMk/>
            <pc:sldMk cId="2647430599" sldId="262"/>
            <ac:spMk id="6" creationId="{E6B089B6-A3F6-4908-B1E8-FD57840F5B35}"/>
          </ac:spMkLst>
        </pc:spChg>
        <pc:spChg chg="add del mod ord">
          <ac:chgData name="Subhajit Ghosh" userId="c585d1f3-935b-4ece-b40b-1a6550e66d72" providerId="ADAL" clId="{299509DD-8279-4DE8-A7B6-A079D205938B}" dt="2021-07-09T12:49:40.519" v="30" actId="478"/>
          <ac:spMkLst>
            <pc:docMk/>
            <pc:sldMk cId="2647430599" sldId="262"/>
            <ac:spMk id="7" creationId="{B785D5ED-49BD-4295-96BE-60E15C97366C}"/>
          </ac:spMkLst>
        </pc:spChg>
        <pc:spChg chg="add del mod ord">
          <ac:chgData name="Subhajit Ghosh" userId="c585d1f3-935b-4ece-b40b-1a6550e66d72" providerId="ADAL" clId="{299509DD-8279-4DE8-A7B6-A079D205938B}" dt="2021-07-13T06:34:49.361" v="158"/>
          <ac:spMkLst>
            <pc:docMk/>
            <pc:sldMk cId="2647430599" sldId="262"/>
            <ac:spMk id="8" creationId="{8C3A605B-12B9-49B5-B494-01F489D6FF4F}"/>
          </ac:spMkLst>
        </pc:spChg>
        <pc:spChg chg="add mod ord">
          <ac:chgData name="Subhajit Ghosh" userId="c585d1f3-935b-4ece-b40b-1a6550e66d72" providerId="ADAL" clId="{299509DD-8279-4DE8-A7B6-A079D205938B}" dt="2021-07-09T12:54:17.158" v="75" actId="207"/>
          <ac:spMkLst>
            <pc:docMk/>
            <pc:sldMk cId="2647430599" sldId="262"/>
            <ac:spMk id="9" creationId="{62E846CD-8D33-4303-8E60-23B61B90B240}"/>
          </ac:spMkLst>
        </pc:spChg>
        <pc:picChg chg="add mod modCrop">
          <ac:chgData name="Subhajit Ghosh" userId="c585d1f3-935b-4ece-b40b-1a6550e66d72" providerId="ADAL" clId="{299509DD-8279-4DE8-A7B6-A079D205938B}" dt="2021-07-13T06:35:01.695" v="167" actId="18131"/>
          <ac:picMkLst>
            <pc:docMk/>
            <pc:sldMk cId="2647430599" sldId="262"/>
            <ac:picMk id="3" creationId="{F1E927AB-AFA7-4803-AE88-94B949188C5E}"/>
          </ac:picMkLst>
        </pc:picChg>
      </pc:sldChg>
      <pc:sldChg chg="addSp delSp modSp new mod">
        <pc:chgData name="Subhajit Ghosh" userId="c585d1f3-935b-4ece-b40b-1a6550e66d72" providerId="ADAL" clId="{299509DD-8279-4DE8-A7B6-A079D205938B}" dt="2021-07-13T06:41:06.542" v="183" actId="18131"/>
        <pc:sldMkLst>
          <pc:docMk/>
          <pc:sldMk cId="712864859" sldId="263"/>
        </pc:sldMkLst>
        <pc:spChg chg="del">
          <ac:chgData name="Subhajit Ghosh" userId="c585d1f3-935b-4ece-b40b-1a6550e66d72" providerId="ADAL" clId="{299509DD-8279-4DE8-A7B6-A079D205938B}" dt="2021-07-13T06:40:52.674" v="168"/>
          <ac:spMkLst>
            <pc:docMk/>
            <pc:sldMk cId="712864859" sldId="263"/>
            <ac:spMk id="2" creationId="{000D283E-C255-4EF9-A3C1-E3A9D445BD12}"/>
          </ac:spMkLst>
        </pc:spChg>
        <pc:spChg chg="del">
          <ac:chgData name="Subhajit Ghosh" userId="c585d1f3-935b-4ece-b40b-1a6550e66d72" providerId="ADAL" clId="{299509DD-8279-4DE8-A7B6-A079D205938B}" dt="2021-07-09T12:49:52.262" v="33" actId="478"/>
          <ac:spMkLst>
            <pc:docMk/>
            <pc:sldMk cId="712864859" sldId="263"/>
            <ac:spMk id="3" creationId="{2140C8EC-E07F-4C0A-8568-85182A9C6C8C}"/>
          </ac:spMkLst>
        </pc:spChg>
        <pc:spChg chg="mod">
          <ac:chgData name="Subhajit Ghosh" userId="c585d1f3-935b-4ece-b40b-1a6550e66d72" providerId="ADAL" clId="{299509DD-8279-4DE8-A7B6-A079D205938B}" dt="2021-07-09T12:49:50.164" v="32"/>
          <ac:spMkLst>
            <pc:docMk/>
            <pc:sldMk cId="712864859" sldId="263"/>
            <ac:spMk id="4" creationId="{75A617EB-EF21-49E8-80DB-47D9202219FF}"/>
          </ac:spMkLst>
        </pc:spChg>
        <pc:spChg chg="mod">
          <ac:chgData name="Subhajit Ghosh" userId="c585d1f3-935b-4ece-b40b-1a6550e66d72" providerId="ADAL" clId="{299509DD-8279-4DE8-A7B6-A079D205938B}" dt="2021-07-09T12:54:22.407" v="76" actId="207"/>
          <ac:spMkLst>
            <pc:docMk/>
            <pc:sldMk cId="712864859" sldId="263"/>
            <ac:spMk id="5" creationId="{94D6A48D-67B2-4199-8617-FC9FFBED6113}"/>
          </ac:spMkLst>
        </pc:spChg>
        <pc:picChg chg="add mod modCrop">
          <ac:chgData name="Subhajit Ghosh" userId="c585d1f3-935b-4ece-b40b-1a6550e66d72" providerId="ADAL" clId="{299509DD-8279-4DE8-A7B6-A079D205938B}" dt="2021-07-13T06:41:06.542" v="183" actId="18131"/>
          <ac:picMkLst>
            <pc:docMk/>
            <pc:sldMk cId="712864859" sldId="263"/>
            <ac:picMk id="6" creationId="{743F6B95-EE3F-4632-A50B-6845489A17E4}"/>
          </ac:picMkLst>
        </pc:picChg>
      </pc:sldChg>
      <pc:sldChg chg="addSp delSp modSp new mod modClrScheme chgLayout">
        <pc:chgData name="Subhajit Ghosh" userId="c585d1f3-935b-4ece-b40b-1a6550e66d72" providerId="ADAL" clId="{299509DD-8279-4DE8-A7B6-A079D205938B}" dt="2021-07-13T06:48:30.126" v="188" actId="962"/>
        <pc:sldMkLst>
          <pc:docMk/>
          <pc:sldMk cId="3772443843" sldId="264"/>
        </pc:sldMkLst>
        <pc:spChg chg="del mod ord">
          <ac:chgData name="Subhajit Ghosh" userId="c585d1f3-935b-4ece-b40b-1a6550e66d72" providerId="ADAL" clId="{299509DD-8279-4DE8-A7B6-A079D205938B}" dt="2021-07-09T12:49:12.926" v="22" actId="700"/>
          <ac:spMkLst>
            <pc:docMk/>
            <pc:sldMk cId="3772443843" sldId="264"/>
            <ac:spMk id="2" creationId="{A5272C37-BD22-43D9-82F5-D8BCE3A5CC84}"/>
          </ac:spMkLst>
        </pc:spChg>
        <pc:spChg chg="del mod ord">
          <ac:chgData name="Subhajit Ghosh" userId="c585d1f3-935b-4ece-b40b-1a6550e66d72" providerId="ADAL" clId="{299509DD-8279-4DE8-A7B6-A079D205938B}" dt="2021-07-09T12:49:12.926" v="22" actId="700"/>
          <ac:spMkLst>
            <pc:docMk/>
            <pc:sldMk cId="3772443843" sldId="264"/>
            <ac:spMk id="3" creationId="{34FE2EAE-06DA-46C0-876D-76A95B209EFB}"/>
          </ac:spMkLst>
        </pc:spChg>
        <pc:spChg chg="del mod ord">
          <ac:chgData name="Subhajit Ghosh" userId="c585d1f3-935b-4ece-b40b-1a6550e66d72" providerId="ADAL" clId="{299509DD-8279-4DE8-A7B6-A079D205938B}" dt="2021-07-09T12:49:12.926" v="22" actId="700"/>
          <ac:spMkLst>
            <pc:docMk/>
            <pc:sldMk cId="3772443843" sldId="264"/>
            <ac:spMk id="4" creationId="{A8CE6581-6B3D-4143-8025-32C47EB3BC81}"/>
          </ac:spMkLst>
        </pc:spChg>
        <pc:spChg chg="del mod ord">
          <ac:chgData name="Subhajit Ghosh" userId="c585d1f3-935b-4ece-b40b-1a6550e66d72" providerId="ADAL" clId="{299509DD-8279-4DE8-A7B6-A079D205938B}" dt="2021-07-09T12:49:12.926" v="22" actId="700"/>
          <ac:spMkLst>
            <pc:docMk/>
            <pc:sldMk cId="3772443843" sldId="264"/>
            <ac:spMk id="5" creationId="{2DFA93A2-BF46-433E-850E-A74E610F0201}"/>
          </ac:spMkLst>
        </pc:spChg>
        <pc:spChg chg="add del mod">
          <ac:chgData name="Subhajit Ghosh" userId="c585d1f3-935b-4ece-b40b-1a6550e66d72" providerId="ADAL" clId="{299509DD-8279-4DE8-A7B6-A079D205938B}" dt="2021-07-13T06:48:28.132" v="186"/>
          <ac:spMkLst>
            <pc:docMk/>
            <pc:sldMk cId="3772443843" sldId="264"/>
            <ac:spMk id="5" creationId="{B0F5B9B3-74F1-419D-8DF0-F5D923970A2C}"/>
          </ac:spMkLst>
        </pc:spChg>
        <pc:spChg chg="add mod ord">
          <ac:chgData name="Subhajit Ghosh" userId="c585d1f3-935b-4ece-b40b-1a6550e66d72" providerId="ADAL" clId="{299509DD-8279-4DE8-A7B6-A079D205938B}" dt="2021-07-09T12:49:58.009" v="35"/>
          <ac:spMkLst>
            <pc:docMk/>
            <pc:sldMk cId="3772443843" sldId="264"/>
            <ac:spMk id="6" creationId="{C6646E1B-0E40-43A0-89B5-A1B6EB9F60B6}"/>
          </ac:spMkLst>
        </pc:spChg>
        <pc:spChg chg="add del mod ord">
          <ac:chgData name="Subhajit Ghosh" userId="c585d1f3-935b-4ece-b40b-1a6550e66d72" providerId="ADAL" clId="{299509DD-8279-4DE8-A7B6-A079D205938B}" dt="2021-07-09T12:50:01.009" v="36" actId="478"/>
          <ac:spMkLst>
            <pc:docMk/>
            <pc:sldMk cId="3772443843" sldId="264"/>
            <ac:spMk id="7" creationId="{E8869DAF-F38B-4587-B1A5-0307CF8A1DE0}"/>
          </ac:spMkLst>
        </pc:spChg>
        <pc:spChg chg="add del mod ord">
          <ac:chgData name="Subhajit Ghosh" userId="c585d1f3-935b-4ece-b40b-1a6550e66d72" providerId="ADAL" clId="{299509DD-8279-4DE8-A7B6-A079D205938B}" dt="2021-07-13T06:43:15.412" v="184"/>
          <ac:spMkLst>
            <pc:docMk/>
            <pc:sldMk cId="3772443843" sldId="264"/>
            <ac:spMk id="8" creationId="{8229E6C2-11F5-4C45-A5AE-FD74B37E13DC}"/>
          </ac:spMkLst>
        </pc:spChg>
        <pc:spChg chg="add mod ord">
          <ac:chgData name="Subhajit Ghosh" userId="c585d1f3-935b-4ece-b40b-1a6550e66d72" providerId="ADAL" clId="{299509DD-8279-4DE8-A7B6-A079D205938B}" dt="2021-07-09T12:54:46.493" v="81" actId="20577"/>
          <ac:spMkLst>
            <pc:docMk/>
            <pc:sldMk cId="3772443843" sldId="264"/>
            <ac:spMk id="9" creationId="{70BF94F3-EDA6-4762-93D3-2D80E0ED01C5}"/>
          </ac:spMkLst>
        </pc:spChg>
        <pc:picChg chg="add del mod">
          <ac:chgData name="Subhajit Ghosh" userId="c585d1f3-935b-4ece-b40b-1a6550e66d72" providerId="ADAL" clId="{299509DD-8279-4DE8-A7B6-A079D205938B}" dt="2021-07-13T06:43:20.460" v="185" actId="478"/>
          <ac:picMkLst>
            <pc:docMk/>
            <pc:sldMk cId="3772443843" sldId="264"/>
            <ac:picMk id="3" creationId="{086FE226-E383-4BA4-84BF-C5BC761258CD}"/>
          </ac:picMkLst>
        </pc:picChg>
        <pc:picChg chg="add mod">
          <ac:chgData name="Subhajit Ghosh" userId="c585d1f3-935b-4ece-b40b-1a6550e66d72" providerId="ADAL" clId="{299509DD-8279-4DE8-A7B6-A079D205938B}" dt="2021-07-13T06:48:30.126" v="188" actId="962"/>
          <ac:picMkLst>
            <pc:docMk/>
            <pc:sldMk cId="3772443843" sldId="264"/>
            <ac:picMk id="10" creationId="{E252A779-78B5-4CE0-A621-003ADEBEA0A6}"/>
          </ac:picMkLst>
        </pc:picChg>
      </pc:sldChg>
      <pc:sldChg chg="addSp delSp modSp new mod">
        <pc:chgData name="Subhajit Ghosh" userId="c585d1f3-935b-4ece-b40b-1a6550e66d72" providerId="ADAL" clId="{299509DD-8279-4DE8-A7B6-A079D205938B}" dt="2021-07-13T06:52:42.708" v="191" actId="962"/>
        <pc:sldMkLst>
          <pc:docMk/>
          <pc:sldMk cId="3285526465" sldId="265"/>
        </pc:sldMkLst>
        <pc:spChg chg="del">
          <ac:chgData name="Subhajit Ghosh" userId="c585d1f3-935b-4ece-b40b-1a6550e66d72" providerId="ADAL" clId="{299509DD-8279-4DE8-A7B6-A079D205938B}" dt="2021-07-13T06:52:39.399" v="189"/>
          <ac:spMkLst>
            <pc:docMk/>
            <pc:sldMk cId="3285526465" sldId="265"/>
            <ac:spMk id="2" creationId="{7C2A2298-A19D-4738-B5DB-607BC80D52C4}"/>
          </ac:spMkLst>
        </pc:spChg>
        <pc:spChg chg="del">
          <ac:chgData name="Subhajit Ghosh" userId="c585d1f3-935b-4ece-b40b-1a6550e66d72" providerId="ADAL" clId="{299509DD-8279-4DE8-A7B6-A079D205938B}" dt="2021-07-09T12:50:08.527" v="38" actId="478"/>
          <ac:spMkLst>
            <pc:docMk/>
            <pc:sldMk cId="3285526465" sldId="265"/>
            <ac:spMk id="3" creationId="{0AEC9A58-A976-4EFB-8BE8-5450D6E3040A}"/>
          </ac:spMkLst>
        </pc:spChg>
        <pc:spChg chg="mod">
          <ac:chgData name="Subhajit Ghosh" userId="c585d1f3-935b-4ece-b40b-1a6550e66d72" providerId="ADAL" clId="{299509DD-8279-4DE8-A7B6-A079D205938B}" dt="2021-07-09T12:50:13.956" v="40"/>
          <ac:spMkLst>
            <pc:docMk/>
            <pc:sldMk cId="3285526465" sldId="265"/>
            <ac:spMk id="4" creationId="{0A5088D7-57B0-439E-A66B-DAFC2FFD774A}"/>
          </ac:spMkLst>
        </pc:spChg>
        <pc:spChg chg="mod">
          <ac:chgData name="Subhajit Ghosh" userId="c585d1f3-935b-4ece-b40b-1a6550e66d72" providerId="ADAL" clId="{299509DD-8279-4DE8-A7B6-A079D205938B}" dt="2021-07-09T12:55:19.733" v="87" actId="207"/>
          <ac:spMkLst>
            <pc:docMk/>
            <pc:sldMk cId="3285526465" sldId="265"/>
            <ac:spMk id="5" creationId="{457331A9-F818-4348-9566-9A541A0FE1EA}"/>
          </ac:spMkLst>
        </pc:spChg>
        <pc:picChg chg="add mod">
          <ac:chgData name="Subhajit Ghosh" userId="c585d1f3-935b-4ece-b40b-1a6550e66d72" providerId="ADAL" clId="{299509DD-8279-4DE8-A7B6-A079D205938B}" dt="2021-07-13T06:52:42.708" v="191" actId="962"/>
          <ac:picMkLst>
            <pc:docMk/>
            <pc:sldMk cId="3285526465" sldId="265"/>
            <ac:picMk id="6" creationId="{95740834-F9AF-4D2C-92DA-5936B6B36E6C}"/>
          </ac:picMkLst>
        </pc:picChg>
      </pc:sldChg>
      <pc:sldChg chg="addSp delSp modSp new mod modClrScheme chgLayout">
        <pc:chgData name="Subhajit Ghosh" userId="c585d1f3-935b-4ece-b40b-1a6550e66d72" providerId="ADAL" clId="{299509DD-8279-4DE8-A7B6-A079D205938B}" dt="2021-07-13T07:47:56.244" v="194" actId="962"/>
        <pc:sldMkLst>
          <pc:docMk/>
          <pc:sldMk cId="3917044438" sldId="266"/>
        </pc:sldMkLst>
        <pc:spChg chg="del mod ord">
          <ac:chgData name="Subhajit Ghosh" userId="c585d1f3-935b-4ece-b40b-1a6550e66d72" providerId="ADAL" clId="{299509DD-8279-4DE8-A7B6-A079D205938B}" dt="2021-07-09T12:49:12.926" v="22" actId="700"/>
          <ac:spMkLst>
            <pc:docMk/>
            <pc:sldMk cId="3917044438" sldId="266"/>
            <ac:spMk id="2" creationId="{B6B367CB-48E5-45C9-86F9-59821178022A}"/>
          </ac:spMkLst>
        </pc:spChg>
        <pc:spChg chg="del mod ord">
          <ac:chgData name="Subhajit Ghosh" userId="c585d1f3-935b-4ece-b40b-1a6550e66d72" providerId="ADAL" clId="{299509DD-8279-4DE8-A7B6-A079D205938B}" dt="2021-07-09T12:49:12.926" v="22" actId="700"/>
          <ac:spMkLst>
            <pc:docMk/>
            <pc:sldMk cId="3917044438" sldId="266"/>
            <ac:spMk id="3" creationId="{8DE4FAE9-D56A-44CE-9F6D-9CB29DB2FA6B}"/>
          </ac:spMkLst>
        </pc:spChg>
        <pc:spChg chg="del mod ord">
          <ac:chgData name="Subhajit Ghosh" userId="c585d1f3-935b-4ece-b40b-1a6550e66d72" providerId="ADAL" clId="{299509DD-8279-4DE8-A7B6-A079D205938B}" dt="2021-07-09T12:49:12.926" v="22" actId="700"/>
          <ac:spMkLst>
            <pc:docMk/>
            <pc:sldMk cId="3917044438" sldId="266"/>
            <ac:spMk id="4" creationId="{697A2E53-BDE2-466C-B134-6E6499C0F782}"/>
          </ac:spMkLst>
        </pc:spChg>
        <pc:spChg chg="del mod ord">
          <ac:chgData name="Subhajit Ghosh" userId="c585d1f3-935b-4ece-b40b-1a6550e66d72" providerId="ADAL" clId="{299509DD-8279-4DE8-A7B6-A079D205938B}" dt="2021-07-09T12:49:12.926" v="22" actId="700"/>
          <ac:spMkLst>
            <pc:docMk/>
            <pc:sldMk cId="3917044438" sldId="266"/>
            <ac:spMk id="5" creationId="{023B185F-FA9F-4FAC-8D73-EBBF882F4D1C}"/>
          </ac:spMkLst>
        </pc:spChg>
        <pc:spChg chg="add mod ord">
          <ac:chgData name="Subhajit Ghosh" userId="c585d1f3-935b-4ece-b40b-1a6550e66d72" providerId="ADAL" clId="{299509DD-8279-4DE8-A7B6-A079D205938B}" dt="2021-07-09T12:50:18.038" v="41"/>
          <ac:spMkLst>
            <pc:docMk/>
            <pc:sldMk cId="3917044438" sldId="266"/>
            <ac:spMk id="6" creationId="{F2ED2EEA-B8BC-4AEA-BB06-8F912EF81679}"/>
          </ac:spMkLst>
        </pc:spChg>
        <pc:spChg chg="add del mod ord">
          <ac:chgData name="Subhajit Ghosh" userId="c585d1f3-935b-4ece-b40b-1a6550e66d72" providerId="ADAL" clId="{299509DD-8279-4DE8-A7B6-A079D205938B}" dt="2021-07-09T12:50:21.535" v="42" actId="478"/>
          <ac:spMkLst>
            <pc:docMk/>
            <pc:sldMk cId="3917044438" sldId="266"/>
            <ac:spMk id="7" creationId="{A2CED989-F758-4F93-A668-B47A05D5C651}"/>
          </ac:spMkLst>
        </pc:spChg>
        <pc:spChg chg="add del mod ord">
          <ac:chgData name="Subhajit Ghosh" userId="c585d1f3-935b-4ece-b40b-1a6550e66d72" providerId="ADAL" clId="{299509DD-8279-4DE8-A7B6-A079D205938B}" dt="2021-07-13T07:47:52.716" v="192"/>
          <ac:spMkLst>
            <pc:docMk/>
            <pc:sldMk cId="3917044438" sldId="266"/>
            <ac:spMk id="8" creationId="{62DD68BF-1147-4B32-8631-D34F05AF6BF1}"/>
          </ac:spMkLst>
        </pc:spChg>
        <pc:spChg chg="add mod ord">
          <ac:chgData name="Subhajit Ghosh" userId="c585d1f3-935b-4ece-b40b-1a6550e66d72" providerId="ADAL" clId="{299509DD-8279-4DE8-A7B6-A079D205938B}" dt="2021-07-09T12:55:54.286" v="94" actId="207"/>
          <ac:spMkLst>
            <pc:docMk/>
            <pc:sldMk cId="3917044438" sldId="266"/>
            <ac:spMk id="9" creationId="{B3198D0B-616B-4D84-B4A6-E81B04AF2723}"/>
          </ac:spMkLst>
        </pc:spChg>
        <pc:picChg chg="add mod">
          <ac:chgData name="Subhajit Ghosh" userId="c585d1f3-935b-4ece-b40b-1a6550e66d72" providerId="ADAL" clId="{299509DD-8279-4DE8-A7B6-A079D205938B}" dt="2021-07-13T07:47:56.244" v="194" actId="962"/>
          <ac:picMkLst>
            <pc:docMk/>
            <pc:sldMk cId="3917044438" sldId="266"/>
            <ac:picMk id="3" creationId="{B6B452A8-22B0-4FD8-A11C-8D6701A7DF7F}"/>
          </ac:picMkLst>
        </pc:picChg>
      </pc:sldChg>
      <pc:sldChg chg="addSp delSp modSp new mod">
        <pc:chgData name="Subhajit Ghosh" userId="c585d1f3-935b-4ece-b40b-1a6550e66d72" providerId="ADAL" clId="{299509DD-8279-4DE8-A7B6-A079D205938B}" dt="2021-07-13T07:56:44.383" v="204" actId="18131"/>
        <pc:sldMkLst>
          <pc:docMk/>
          <pc:sldMk cId="1423574807" sldId="267"/>
        </pc:sldMkLst>
        <pc:spChg chg="del">
          <ac:chgData name="Subhajit Ghosh" userId="c585d1f3-935b-4ece-b40b-1a6550e66d72" providerId="ADAL" clId="{299509DD-8279-4DE8-A7B6-A079D205938B}" dt="2021-07-13T07:56:30.063" v="195"/>
          <ac:spMkLst>
            <pc:docMk/>
            <pc:sldMk cId="1423574807" sldId="267"/>
            <ac:spMk id="2" creationId="{FBDE234C-156E-444B-B1EC-5D55A10D20BE}"/>
          </ac:spMkLst>
        </pc:spChg>
        <pc:spChg chg="del">
          <ac:chgData name="Subhajit Ghosh" userId="c585d1f3-935b-4ece-b40b-1a6550e66d72" providerId="ADAL" clId="{299509DD-8279-4DE8-A7B6-A079D205938B}" dt="2021-07-09T12:50:39.451" v="44" actId="478"/>
          <ac:spMkLst>
            <pc:docMk/>
            <pc:sldMk cId="1423574807" sldId="267"/>
            <ac:spMk id="3" creationId="{38A4D4E8-F006-4AF9-8840-9396EA77F8CB}"/>
          </ac:spMkLst>
        </pc:spChg>
        <pc:spChg chg="mod">
          <ac:chgData name="Subhajit Ghosh" userId="c585d1f3-935b-4ece-b40b-1a6550e66d72" providerId="ADAL" clId="{299509DD-8279-4DE8-A7B6-A079D205938B}" dt="2021-07-09T12:50:44.758" v="46"/>
          <ac:spMkLst>
            <pc:docMk/>
            <pc:sldMk cId="1423574807" sldId="267"/>
            <ac:spMk id="4" creationId="{70B5FD56-FD2A-49A7-A296-D291BA06106D}"/>
          </ac:spMkLst>
        </pc:spChg>
        <pc:spChg chg="mod">
          <ac:chgData name="Subhajit Ghosh" userId="c585d1f3-935b-4ece-b40b-1a6550e66d72" providerId="ADAL" clId="{299509DD-8279-4DE8-A7B6-A079D205938B}" dt="2021-07-09T12:56:29.651" v="100" actId="207"/>
          <ac:spMkLst>
            <pc:docMk/>
            <pc:sldMk cId="1423574807" sldId="267"/>
            <ac:spMk id="5" creationId="{9A01D501-C2DE-4112-83A4-09C20E6C8F70}"/>
          </ac:spMkLst>
        </pc:spChg>
        <pc:picChg chg="add mod modCrop">
          <ac:chgData name="Subhajit Ghosh" userId="c585d1f3-935b-4ece-b40b-1a6550e66d72" providerId="ADAL" clId="{299509DD-8279-4DE8-A7B6-A079D205938B}" dt="2021-07-13T07:56:44.383" v="204" actId="18131"/>
          <ac:picMkLst>
            <pc:docMk/>
            <pc:sldMk cId="1423574807" sldId="267"/>
            <ac:picMk id="6" creationId="{0404664E-C297-400A-8326-64E262129FE5}"/>
          </ac:picMkLst>
        </pc:picChg>
      </pc:sldChg>
      <pc:sldChg chg="addSp delSp modSp new mod modClrScheme chgLayout">
        <pc:chgData name="Subhajit Ghosh" userId="c585d1f3-935b-4ece-b40b-1a6550e66d72" providerId="ADAL" clId="{299509DD-8279-4DE8-A7B6-A079D205938B}" dt="2021-07-13T08:33:36.211" v="207" actId="962"/>
        <pc:sldMkLst>
          <pc:docMk/>
          <pc:sldMk cId="3053979490" sldId="268"/>
        </pc:sldMkLst>
        <pc:spChg chg="del mod ord">
          <ac:chgData name="Subhajit Ghosh" userId="c585d1f3-935b-4ece-b40b-1a6550e66d72" providerId="ADAL" clId="{299509DD-8279-4DE8-A7B6-A079D205938B}" dt="2021-07-09T12:49:12.926" v="22" actId="700"/>
          <ac:spMkLst>
            <pc:docMk/>
            <pc:sldMk cId="3053979490" sldId="268"/>
            <ac:spMk id="2" creationId="{86664BA2-886E-442E-B7A1-FEE1EF5B90B3}"/>
          </ac:spMkLst>
        </pc:spChg>
        <pc:spChg chg="del mod ord">
          <ac:chgData name="Subhajit Ghosh" userId="c585d1f3-935b-4ece-b40b-1a6550e66d72" providerId="ADAL" clId="{299509DD-8279-4DE8-A7B6-A079D205938B}" dt="2021-07-09T12:49:12.926" v="22" actId="700"/>
          <ac:spMkLst>
            <pc:docMk/>
            <pc:sldMk cId="3053979490" sldId="268"/>
            <ac:spMk id="3" creationId="{2EBCF4F1-95C3-408D-8857-EBF8613EAD10}"/>
          </ac:spMkLst>
        </pc:spChg>
        <pc:spChg chg="del mod ord">
          <ac:chgData name="Subhajit Ghosh" userId="c585d1f3-935b-4ece-b40b-1a6550e66d72" providerId="ADAL" clId="{299509DD-8279-4DE8-A7B6-A079D205938B}" dt="2021-07-09T12:49:12.926" v="22" actId="700"/>
          <ac:spMkLst>
            <pc:docMk/>
            <pc:sldMk cId="3053979490" sldId="268"/>
            <ac:spMk id="4" creationId="{0045BAB1-7AE7-49EC-BCC5-52C296C484E1}"/>
          </ac:spMkLst>
        </pc:spChg>
        <pc:spChg chg="del mod ord">
          <ac:chgData name="Subhajit Ghosh" userId="c585d1f3-935b-4ece-b40b-1a6550e66d72" providerId="ADAL" clId="{299509DD-8279-4DE8-A7B6-A079D205938B}" dt="2021-07-09T12:49:12.926" v="22" actId="700"/>
          <ac:spMkLst>
            <pc:docMk/>
            <pc:sldMk cId="3053979490" sldId="268"/>
            <ac:spMk id="5" creationId="{15F6DF3E-F97F-4D90-B717-10E5F3247C40}"/>
          </ac:spMkLst>
        </pc:spChg>
        <pc:spChg chg="add mod ord">
          <ac:chgData name="Subhajit Ghosh" userId="c585d1f3-935b-4ece-b40b-1a6550e66d72" providerId="ADAL" clId="{299509DD-8279-4DE8-A7B6-A079D205938B}" dt="2021-07-09T12:50:48.267" v="47"/>
          <ac:spMkLst>
            <pc:docMk/>
            <pc:sldMk cId="3053979490" sldId="268"/>
            <ac:spMk id="6" creationId="{92C9A355-F4DE-4411-936D-277D2893FF2B}"/>
          </ac:spMkLst>
        </pc:spChg>
        <pc:spChg chg="add del mod ord">
          <ac:chgData name="Subhajit Ghosh" userId="c585d1f3-935b-4ece-b40b-1a6550e66d72" providerId="ADAL" clId="{299509DD-8279-4DE8-A7B6-A079D205938B}" dt="2021-07-09T12:50:50.944" v="48" actId="478"/>
          <ac:spMkLst>
            <pc:docMk/>
            <pc:sldMk cId="3053979490" sldId="268"/>
            <ac:spMk id="7" creationId="{CCEBDCBC-7203-4D1F-9F92-CE2928C27AFF}"/>
          </ac:spMkLst>
        </pc:spChg>
        <pc:spChg chg="add del mod ord">
          <ac:chgData name="Subhajit Ghosh" userId="c585d1f3-935b-4ece-b40b-1a6550e66d72" providerId="ADAL" clId="{299509DD-8279-4DE8-A7B6-A079D205938B}" dt="2021-07-13T08:33:33.004" v="205"/>
          <ac:spMkLst>
            <pc:docMk/>
            <pc:sldMk cId="3053979490" sldId="268"/>
            <ac:spMk id="8" creationId="{A0EFD358-F2CD-4A2F-B940-B82EEC8F8BBA}"/>
          </ac:spMkLst>
        </pc:spChg>
        <pc:spChg chg="add mod ord">
          <ac:chgData name="Subhajit Ghosh" userId="c585d1f3-935b-4ece-b40b-1a6550e66d72" providerId="ADAL" clId="{299509DD-8279-4DE8-A7B6-A079D205938B}" dt="2021-07-09T12:57:09.375" v="106" actId="207"/>
          <ac:spMkLst>
            <pc:docMk/>
            <pc:sldMk cId="3053979490" sldId="268"/>
            <ac:spMk id="9" creationId="{4014E0D2-E276-4933-9B45-D98BEB627AC0}"/>
          </ac:spMkLst>
        </pc:spChg>
        <pc:picChg chg="add mod">
          <ac:chgData name="Subhajit Ghosh" userId="c585d1f3-935b-4ece-b40b-1a6550e66d72" providerId="ADAL" clId="{299509DD-8279-4DE8-A7B6-A079D205938B}" dt="2021-07-13T08:33:36.211" v="207" actId="962"/>
          <ac:picMkLst>
            <pc:docMk/>
            <pc:sldMk cId="3053979490" sldId="268"/>
            <ac:picMk id="3" creationId="{63325FFD-9C3F-4853-A99A-78FE0FB00520}"/>
          </ac:picMkLst>
        </pc:picChg>
      </pc:sldChg>
      <pc:sldChg chg="addSp delSp modSp new mod">
        <pc:chgData name="Subhajit Ghosh" userId="c585d1f3-935b-4ece-b40b-1a6550e66d72" providerId="ADAL" clId="{299509DD-8279-4DE8-A7B6-A079D205938B}" dt="2021-07-13T08:41:42.511" v="210" actId="962"/>
        <pc:sldMkLst>
          <pc:docMk/>
          <pc:sldMk cId="2823960324" sldId="269"/>
        </pc:sldMkLst>
        <pc:spChg chg="del">
          <ac:chgData name="Subhajit Ghosh" userId="c585d1f3-935b-4ece-b40b-1a6550e66d72" providerId="ADAL" clId="{299509DD-8279-4DE8-A7B6-A079D205938B}" dt="2021-07-13T08:41:37.708" v="208"/>
          <ac:spMkLst>
            <pc:docMk/>
            <pc:sldMk cId="2823960324" sldId="269"/>
            <ac:spMk id="2" creationId="{1950D0AE-2C42-4BF5-A0D2-E148AE69FB4D}"/>
          </ac:spMkLst>
        </pc:spChg>
        <pc:spChg chg="del">
          <ac:chgData name="Subhajit Ghosh" userId="c585d1f3-935b-4ece-b40b-1a6550e66d72" providerId="ADAL" clId="{299509DD-8279-4DE8-A7B6-A079D205938B}" dt="2021-07-09T12:51:20.765" v="51" actId="478"/>
          <ac:spMkLst>
            <pc:docMk/>
            <pc:sldMk cId="2823960324" sldId="269"/>
            <ac:spMk id="3" creationId="{E1548282-13D9-43F5-9B8E-4C5877C97CB1}"/>
          </ac:spMkLst>
        </pc:spChg>
        <pc:spChg chg="mod">
          <ac:chgData name="Subhajit Ghosh" userId="c585d1f3-935b-4ece-b40b-1a6550e66d72" providerId="ADAL" clId="{299509DD-8279-4DE8-A7B6-A079D205938B}" dt="2021-07-09T12:51:18.131" v="50"/>
          <ac:spMkLst>
            <pc:docMk/>
            <pc:sldMk cId="2823960324" sldId="269"/>
            <ac:spMk id="4" creationId="{EB998E83-0833-4B22-8A2D-5F7673A053C2}"/>
          </ac:spMkLst>
        </pc:spChg>
        <pc:spChg chg="mod">
          <ac:chgData name="Subhajit Ghosh" userId="c585d1f3-935b-4ece-b40b-1a6550e66d72" providerId="ADAL" clId="{299509DD-8279-4DE8-A7B6-A079D205938B}" dt="2021-07-09T12:57:43.887" v="112" actId="207"/>
          <ac:spMkLst>
            <pc:docMk/>
            <pc:sldMk cId="2823960324" sldId="269"/>
            <ac:spMk id="5" creationId="{4DE084E6-9F22-4AEF-B512-7DC24F9E8C46}"/>
          </ac:spMkLst>
        </pc:spChg>
        <pc:picChg chg="add mod">
          <ac:chgData name="Subhajit Ghosh" userId="c585d1f3-935b-4ece-b40b-1a6550e66d72" providerId="ADAL" clId="{299509DD-8279-4DE8-A7B6-A079D205938B}" dt="2021-07-13T08:41:42.511" v="210" actId="962"/>
          <ac:picMkLst>
            <pc:docMk/>
            <pc:sldMk cId="2823960324" sldId="269"/>
            <ac:picMk id="6" creationId="{F3D2CA19-4239-4F18-9D4B-9C9D5064085C}"/>
          </ac:picMkLst>
        </pc:picChg>
      </pc:sldChg>
      <pc:sldChg chg="addSp delSp modSp new mod modClrScheme chgLayout">
        <pc:chgData name="Subhajit Ghosh" userId="c585d1f3-935b-4ece-b40b-1a6550e66d72" providerId="ADAL" clId="{299509DD-8279-4DE8-A7B6-A079D205938B}" dt="2021-07-13T08:46:08.403" v="213" actId="962"/>
        <pc:sldMkLst>
          <pc:docMk/>
          <pc:sldMk cId="2494560940" sldId="270"/>
        </pc:sldMkLst>
        <pc:spChg chg="del mod ord">
          <ac:chgData name="Subhajit Ghosh" userId="c585d1f3-935b-4ece-b40b-1a6550e66d72" providerId="ADAL" clId="{299509DD-8279-4DE8-A7B6-A079D205938B}" dt="2021-07-09T12:49:12.926" v="22" actId="700"/>
          <ac:spMkLst>
            <pc:docMk/>
            <pc:sldMk cId="2494560940" sldId="270"/>
            <ac:spMk id="2" creationId="{AFBE8A9F-8A59-4330-AEF6-497200EA439C}"/>
          </ac:spMkLst>
        </pc:spChg>
        <pc:spChg chg="del mod ord">
          <ac:chgData name="Subhajit Ghosh" userId="c585d1f3-935b-4ece-b40b-1a6550e66d72" providerId="ADAL" clId="{299509DD-8279-4DE8-A7B6-A079D205938B}" dt="2021-07-09T12:49:12.926" v="22" actId="700"/>
          <ac:spMkLst>
            <pc:docMk/>
            <pc:sldMk cId="2494560940" sldId="270"/>
            <ac:spMk id="3" creationId="{8B5F1381-5229-482A-A942-CB0F233C6CDF}"/>
          </ac:spMkLst>
        </pc:spChg>
        <pc:spChg chg="del mod ord">
          <ac:chgData name="Subhajit Ghosh" userId="c585d1f3-935b-4ece-b40b-1a6550e66d72" providerId="ADAL" clId="{299509DD-8279-4DE8-A7B6-A079D205938B}" dt="2021-07-09T12:49:12.926" v="22" actId="700"/>
          <ac:spMkLst>
            <pc:docMk/>
            <pc:sldMk cId="2494560940" sldId="270"/>
            <ac:spMk id="4" creationId="{A8F74E3E-C349-43B1-B735-C8BC88630DCF}"/>
          </ac:spMkLst>
        </pc:spChg>
        <pc:spChg chg="del mod ord">
          <ac:chgData name="Subhajit Ghosh" userId="c585d1f3-935b-4ece-b40b-1a6550e66d72" providerId="ADAL" clId="{299509DD-8279-4DE8-A7B6-A079D205938B}" dt="2021-07-09T12:49:12.926" v="22" actId="700"/>
          <ac:spMkLst>
            <pc:docMk/>
            <pc:sldMk cId="2494560940" sldId="270"/>
            <ac:spMk id="5" creationId="{74AD8B67-4FAB-419F-AA60-8444E3DBB1C9}"/>
          </ac:spMkLst>
        </pc:spChg>
        <pc:spChg chg="add mod ord">
          <ac:chgData name="Subhajit Ghosh" userId="c585d1f3-935b-4ece-b40b-1a6550e66d72" providerId="ADAL" clId="{299509DD-8279-4DE8-A7B6-A079D205938B}" dt="2021-07-09T12:51:27.291" v="53"/>
          <ac:spMkLst>
            <pc:docMk/>
            <pc:sldMk cId="2494560940" sldId="270"/>
            <ac:spMk id="6" creationId="{4D5AA521-DCE1-43AF-8804-4A8D67168DB7}"/>
          </ac:spMkLst>
        </pc:spChg>
        <pc:spChg chg="add del mod ord">
          <ac:chgData name="Subhajit Ghosh" userId="c585d1f3-935b-4ece-b40b-1a6550e66d72" providerId="ADAL" clId="{299509DD-8279-4DE8-A7B6-A079D205938B}" dt="2021-07-09T12:51:29.412" v="54" actId="478"/>
          <ac:spMkLst>
            <pc:docMk/>
            <pc:sldMk cId="2494560940" sldId="270"/>
            <ac:spMk id="7" creationId="{DE566A72-7CDA-46DB-816E-9EB890CF4CA8}"/>
          </ac:spMkLst>
        </pc:spChg>
        <pc:spChg chg="add del mod ord">
          <ac:chgData name="Subhajit Ghosh" userId="c585d1f3-935b-4ece-b40b-1a6550e66d72" providerId="ADAL" clId="{299509DD-8279-4DE8-A7B6-A079D205938B}" dt="2021-07-13T08:46:04.605" v="211"/>
          <ac:spMkLst>
            <pc:docMk/>
            <pc:sldMk cId="2494560940" sldId="270"/>
            <ac:spMk id="8" creationId="{A4E8BBF6-5562-4ED1-9D6C-237F67BC3697}"/>
          </ac:spMkLst>
        </pc:spChg>
        <pc:spChg chg="add mod ord">
          <ac:chgData name="Subhajit Ghosh" userId="c585d1f3-935b-4ece-b40b-1a6550e66d72" providerId="ADAL" clId="{299509DD-8279-4DE8-A7B6-A079D205938B}" dt="2021-07-09T12:58:12.586" v="118" actId="20577"/>
          <ac:spMkLst>
            <pc:docMk/>
            <pc:sldMk cId="2494560940" sldId="270"/>
            <ac:spMk id="9" creationId="{F56BA9E1-A791-412F-B03C-BCAB2ACEB43E}"/>
          </ac:spMkLst>
        </pc:spChg>
        <pc:picChg chg="add mod">
          <ac:chgData name="Subhajit Ghosh" userId="c585d1f3-935b-4ece-b40b-1a6550e66d72" providerId="ADAL" clId="{299509DD-8279-4DE8-A7B6-A079D205938B}" dt="2021-07-13T08:46:08.403" v="213" actId="962"/>
          <ac:picMkLst>
            <pc:docMk/>
            <pc:sldMk cId="2494560940" sldId="270"/>
            <ac:picMk id="3" creationId="{A8B68E6D-5520-49BC-96BB-4E736DA411D3}"/>
          </ac:picMkLst>
        </pc:picChg>
      </pc:sldChg>
      <pc:sldChg chg="addSp delSp modSp new mod modClrScheme chgLayout">
        <pc:chgData name="Subhajit Ghosh" userId="c585d1f3-935b-4ece-b40b-1a6550e66d72" providerId="ADAL" clId="{299509DD-8279-4DE8-A7B6-A079D205938B}" dt="2021-07-13T09:05:22.747" v="216" actId="962"/>
        <pc:sldMkLst>
          <pc:docMk/>
          <pc:sldMk cId="148677332" sldId="271"/>
        </pc:sldMkLst>
        <pc:spChg chg="del mod ord">
          <ac:chgData name="Subhajit Ghosh" userId="c585d1f3-935b-4ece-b40b-1a6550e66d72" providerId="ADAL" clId="{299509DD-8279-4DE8-A7B6-A079D205938B}" dt="2021-07-09T12:58:21.867" v="120" actId="700"/>
          <ac:spMkLst>
            <pc:docMk/>
            <pc:sldMk cId="148677332" sldId="271"/>
            <ac:spMk id="2" creationId="{514B00B9-DEB3-4257-982C-6CC8BBB8344C}"/>
          </ac:spMkLst>
        </pc:spChg>
        <pc:spChg chg="del mod ord">
          <ac:chgData name="Subhajit Ghosh" userId="c585d1f3-935b-4ece-b40b-1a6550e66d72" providerId="ADAL" clId="{299509DD-8279-4DE8-A7B6-A079D205938B}" dt="2021-07-09T12:58:21.867" v="120" actId="700"/>
          <ac:spMkLst>
            <pc:docMk/>
            <pc:sldMk cId="148677332" sldId="271"/>
            <ac:spMk id="3" creationId="{0A6CAA51-8768-4232-BFA4-987B5D4B7725}"/>
          </ac:spMkLst>
        </pc:spChg>
        <pc:spChg chg="del mod ord">
          <ac:chgData name="Subhajit Ghosh" userId="c585d1f3-935b-4ece-b40b-1a6550e66d72" providerId="ADAL" clId="{299509DD-8279-4DE8-A7B6-A079D205938B}" dt="2021-07-09T12:58:21.867" v="120" actId="700"/>
          <ac:spMkLst>
            <pc:docMk/>
            <pc:sldMk cId="148677332" sldId="271"/>
            <ac:spMk id="4" creationId="{4029D37C-DC05-479F-9D47-12E37365B05D}"/>
          </ac:spMkLst>
        </pc:spChg>
        <pc:spChg chg="del mod ord">
          <ac:chgData name="Subhajit Ghosh" userId="c585d1f3-935b-4ece-b40b-1a6550e66d72" providerId="ADAL" clId="{299509DD-8279-4DE8-A7B6-A079D205938B}" dt="2021-07-09T12:58:21.867" v="120" actId="700"/>
          <ac:spMkLst>
            <pc:docMk/>
            <pc:sldMk cId="148677332" sldId="271"/>
            <ac:spMk id="5" creationId="{1B1EF8AA-28EA-4EE7-B7C3-FD927F4DFC9B}"/>
          </ac:spMkLst>
        </pc:spChg>
        <pc:spChg chg="add mod ord">
          <ac:chgData name="Subhajit Ghosh" userId="c585d1f3-935b-4ece-b40b-1a6550e66d72" providerId="ADAL" clId="{299509DD-8279-4DE8-A7B6-A079D205938B}" dt="2021-07-09T12:58:35.762" v="123"/>
          <ac:spMkLst>
            <pc:docMk/>
            <pc:sldMk cId="148677332" sldId="271"/>
            <ac:spMk id="6" creationId="{5CE6603E-FB82-4FBE-9608-8C68A90B9E95}"/>
          </ac:spMkLst>
        </pc:spChg>
        <pc:spChg chg="add del mod ord">
          <ac:chgData name="Subhajit Ghosh" userId="c585d1f3-935b-4ece-b40b-1a6550e66d72" providerId="ADAL" clId="{299509DD-8279-4DE8-A7B6-A079D205938B}" dt="2021-07-09T12:58:25.044" v="121" actId="478"/>
          <ac:spMkLst>
            <pc:docMk/>
            <pc:sldMk cId="148677332" sldId="271"/>
            <ac:spMk id="7" creationId="{6ACE22E4-A66F-473D-9D1B-F36BD5638643}"/>
          </ac:spMkLst>
        </pc:spChg>
        <pc:spChg chg="add del mod ord">
          <ac:chgData name="Subhajit Ghosh" userId="c585d1f3-935b-4ece-b40b-1a6550e66d72" providerId="ADAL" clId="{299509DD-8279-4DE8-A7B6-A079D205938B}" dt="2021-07-13T09:05:19.553" v="214"/>
          <ac:spMkLst>
            <pc:docMk/>
            <pc:sldMk cId="148677332" sldId="271"/>
            <ac:spMk id="8" creationId="{3AE44DAB-1086-4849-9F56-87E3D09FA256}"/>
          </ac:spMkLst>
        </pc:spChg>
        <pc:spChg chg="add mod ord">
          <ac:chgData name="Subhajit Ghosh" userId="c585d1f3-935b-4ece-b40b-1a6550e66d72" providerId="ADAL" clId="{299509DD-8279-4DE8-A7B6-A079D205938B}" dt="2021-07-09T12:58:49.413" v="125" actId="2711"/>
          <ac:spMkLst>
            <pc:docMk/>
            <pc:sldMk cId="148677332" sldId="271"/>
            <ac:spMk id="9" creationId="{C03D629A-A77D-4AF1-A269-7BA24BFD7DDC}"/>
          </ac:spMkLst>
        </pc:spChg>
        <pc:picChg chg="add mod">
          <ac:chgData name="Subhajit Ghosh" userId="c585d1f3-935b-4ece-b40b-1a6550e66d72" providerId="ADAL" clId="{299509DD-8279-4DE8-A7B6-A079D205938B}" dt="2021-07-13T09:05:22.747" v="216" actId="962"/>
          <ac:picMkLst>
            <pc:docMk/>
            <pc:sldMk cId="148677332" sldId="271"/>
            <ac:picMk id="3" creationId="{6951E4C2-F512-4493-BC8F-C3341F202383}"/>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E3787F9-058C-481D-8B45-2ADA376F50DD}"/>
              </a:ext>
            </a:extLst>
          </p:cNvPr>
          <p:cNvSpPr/>
          <p:nvPr userDrawn="1"/>
        </p:nvSpPr>
        <p:spPr>
          <a:xfrm>
            <a:off x="0" y="4340994"/>
            <a:ext cx="9144000" cy="802506"/>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22" name="Picture 21" descr="logo.jpg">
            <a:extLst>
              <a:ext uri="{FF2B5EF4-FFF2-40B4-BE49-F238E27FC236}">
                <a16:creationId xmlns:a16="http://schemas.microsoft.com/office/drawing/2014/main" id="{AA89E9F4-E2DF-417F-BF2C-7FA2599FF2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215" y="1329571"/>
            <a:ext cx="2365622" cy="1354364"/>
          </a:xfrm>
          <a:prstGeom prst="rect">
            <a:avLst/>
          </a:prstGeom>
        </p:spPr>
      </p:pic>
      <p:cxnSp>
        <p:nvCxnSpPr>
          <p:cNvPr id="23" name="Straight Connector 22">
            <a:extLst>
              <a:ext uri="{FF2B5EF4-FFF2-40B4-BE49-F238E27FC236}">
                <a16:creationId xmlns:a16="http://schemas.microsoft.com/office/drawing/2014/main" id="{5A0EE979-0BC8-4028-BFE6-D350366573A8}"/>
              </a:ext>
            </a:extLst>
          </p:cNvPr>
          <p:cNvCxnSpPr/>
          <p:nvPr userDrawn="1"/>
        </p:nvCxnSpPr>
        <p:spPr>
          <a:xfrm>
            <a:off x="0" y="2400381"/>
            <a:ext cx="2367815"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A661A07-040C-4F75-90DB-43B30D6E6165}"/>
              </a:ext>
            </a:extLst>
          </p:cNvPr>
          <p:cNvCxnSpPr/>
          <p:nvPr userDrawn="1"/>
        </p:nvCxnSpPr>
        <p:spPr>
          <a:xfrm>
            <a:off x="2627698" y="2400381"/>
            <a:ext cx="6516302"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25" name="Text Placeholder 2">
            <a:extLst>
              <a:ext uri="{FF2B5EF4-FFF2-40B4-BE49-F238E27FC236}">
                <a16:creationId xmlns:a16="http://schemas.microsoft.com/office/drawing/2014/main" id="{4173AE11-4890-4B9B-A7FA-3B7405FCDFCB}"/>
              </a:ext>
            </a:extLst>
          </p:cNvPr>
          <p:cNvSpPr>
            <a:spLocks noGrp="1"/>
          </p:cNvSpPr>
          <p:nvPr>
            <p:ph type="body" sz="quarter" idx="10" hasCustomPrompt="1"/>
          </p:nvPr>
        </p:nvSpPr>
        <p:spPr>
          <a:xfrm>
            <a:off x="3214838" y="2400381"/>
            <a:ext cx="5532348" cy="482720"/>
          </a:xfrm>
          <a:prstGeom prst="rect">
            <a:avLst/>
          </a:prstGeom>
        </p:spPr>
        <p:txBody>
          <a:bodyPr/>
          <a:lstStyle>
            <a:lvl1pPr marL="0" indent="0" algn="r">
              <a:buNone/>
              <a:defRPr sz="2200">
                <a:solidFill>
                  <a:srgbClr val="636361"/>
                </a:solidFill>
                <a:latin typeface="Arial" charset="0"/>
                <a:ea typeface="Arial" charset="0"/>
                <a:cs typeface="Arial" charset="0"/>
              </a:defRPr>
            </a:lvl1pPr>
          </a:lstStyle>
          <a:p>
            <a:pPr lvl="0"/>
            <a:r>
              <a:rPr lang="en-US" dirty="0"/>
              <a:t>Main Title Goes Here</a:t>
            </a:r>
          </a:p>
        </p:txBody>
      </p:sp>
      <p:sp>
        <p:nvSpPr>
          <p:cNvPr id="27" name="TextBox 26">
            <a:extLst>
              <a:ext uri="{FF2B5EF4-FFF2-40B4-BE49-F238E27FC236}">
                <a16:creationId xmlns:a16="http://schemas.microsoft.com/office/drawing/2014/main" id="{94D5FD83-D013-4868-A416-C03DFFDE62A4}"/>
              </a:ext>
            </a:extLst>
          </p:cNvPr>
          <p:cNvSpPr txBox="1"/>
          <p:nvPr userDrawn="1"/>
        </p:nvSpPr>
        <p:spPr>
          <a:xfrm>
            <a:off x="1271784" y="4897060"/>
            <a:ext cx="6600432" cy="138499"/>
          </a:xfrm>
          <a:prstGeom prst="rect">
            <a:avLst/>
          </a:prstGeom>
          <a:noFill/>
        </p:spPr>
        <p:txBody>
          <a:bodyPr wrap="square" lIns="0" tIns="0" rIns="0" bIns="0" rtlCol="0" anchor="b" anchorCtr="0">
            <a:spAutoFit/>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900" dirty="0">
                <a:solidFill>
                  <a:schemeClr val="accent1">
                    <a:lumMod val="20000"/>
                    <a:lumOff val="80000"/>
                  </a:schemeClr>
                </a:solidFill>
              </a:rPr>
              <a:t>© ZINFI Technologies Inc. All Rights Reserved.</a:t>
            </a:r>
          </a:p>
        </p:txBody>
      </p:sp>
      <p:sp>
        <p:nvSpPr>
          <p:cNvPr id="9" name="Title 3">
            <a:extLst>
              <a:ext uri="{FF2B5EF4-FFF2-40B4-BE49-F238E27FC236}">
                <a16:creationId xmlns:a16="http://schemas.microsoft.com/office/drawing/2014/main" id="{391845BF-683B-4B57-9AED-9B1233B5B664}"/>
              </a:ext>
            </a:extLst>
          </p:cNvPr>
          <p:cNvSpPr>
            <a:spLocks noGrp="1"/>
          </p:cNvSpPr>
          <p:nvPr>
            <p:ph type="ctrTitle" hasCustomPrompt="1"/>
          </p:nvPr>
        </p:nvSpPr>
        <p:spPr>
          <a:xfrm>
            <a:off x="312261" y="4435449"/>
            <a:ext cx="4291773" cy="397446"/>
          </a:xfrm>
          <a:prstGeom prst="rect">
            <a:avLst/>
          </a:prstGeom>
        </p:spPr>
        <p:txBody>
          <a:bodyPr/>
          <a:lstStyle>
            <a:lvl1pPr algn="l">
              <a:defRPr sz="1400" b="0" i="0">
                <a:solidFill>
                  <a:schemeClr val="bg1"/>
                </a:solidFill>
                <a:latin typeface="Arial" charset="0"/>
                <a:ea typeface="Arial" charset="0"/>
                <a:cs typeface="Arial" charset="0"/>
              </a:defRPr>
            </a:lvl1pPr>
          </a:lstStyle>
          <a:p>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31304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 Left Colum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5020574" y="931818"/>
            <a:ext cx="3897872" cy="3833441"/>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313226"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cxnSp>
        <p:nvCxnSpPr>
          <p:cNvPr id="4" name="Straight Connector 3"/>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313226" y="1284647"/>
            <a:ext cx="4444916" cy="3495430"/>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r>
              <a:rPr lang="en-US" sz="1000" dirty="0">
                <a:solidFill>
                  <a:srgbClr val="50504E"/>
                </a:solidFill>
                <a:latin typeface="ArialMT" charset="0"/>
              </a:rPr>
              <a:t> </a:t>
            </a:r>
            <a:r>
              <a:rPr lang="en-US" sz="1000" dirty="0" err="1">
                <a:solidFill>
                  <a:srgbClr val="50504E"/>
                </a:solidFill>
                <a:latin typeface="ArialMT" charset="0"/>
              </a:rPr>
              <a:t>incidunt</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labore</a:t>
            </a:r>
            <a:r>
              <a:rPr lang="en-US" sz="1000" dirty="0">
                <a:solidFill>
                  <a:srgbClr val="50504E"/>
                </a:solidFill>
                <a:latin typeface="ArialMT" charset="0"/>
              </a:rPr>
              <a:t> et </a:t>
            </a:r>
            <a:r>
              <a:rPr lang="en-US" sz="1000" dirty="0" err="1">
                <a:solidFill>
                  <a:srgbClr val="50504E"/>
                </a:solidFill>
                <a:latin typeface="ArialMT" charset="0"/>
              </a:rPr>
              <a:t>dolore</a:t>
            </a:r>
            <a:r>
              <a:rPr lang="en-US" sz="1000" dirty="0">
                <a:solidFill>
                  <a:srgbClr val="50504E"/>
                </a:solidFill>
                <a:latin typeface="ArialMT" charset="0"/>
              </a:rPr>
              <a:t> </a:t>
            </a:r>
            <a:r>
              <a:rPr lang="en-US" sz="1000" dirty="0" err="1">
                <a:solidFill>
                  <a:srgbClr val="50504E"/>
                </a:solidFill>
                <a:latin typeface="ArialMT" charset="0"/>
              </a:rPr>
              <a:t>magnam</a:t>
            </a:r>
            <a:r>
              <a:rPr lang="en-US" sz="1000" dirty="0">
                <a:solidFill>
                  <a:srgbClr val="50504E"/>
                </a:solidFill>
                <a:latin typeface="ArialMT" charset="0"/>
              </a:rPr>
              <a:t> </a:t>
            </a:r>
            <a:r>
              <a:rPr lang="en-US" sz="1000" dirty="0" err="1">
                <a:solidFill>
                  <a:srgbClr val="50504E"/>
                </a:solidFill>
                <a:latin typeface="ArialMT" charset="0"/>
              </a:rPr>
              <a:t>aliquam</a:t>
            </a:r>
            <a:r>
              <a:rPr lang="en-US" sz="1000" dirty="0">
                <a:solidFill>
                  <a:srgbClr val="50504E"/>
                </a:solidFill>
                <a:latin typeface="ArialMT" charset="0"/>
              </a:rPr>
              <a:t> </a:t>
            </a:r>
            <a:r>
              <a:rPr lang="en-US" sz="1000" dirty="0" err="1">
                <a:solidFill>
                  <a:srgbClr val="50504E"/>
                </a:solidFill>
                <a:latin typeface="ArialMT" charset="0"/>
              </a:rPr>
              <a:t>quaerat</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enim</a:t>
            </a:r>
            <a:r>
              <a:rPr lang="en-US" sz="1000" dirty="0">
                <a:solidFill>
                  <a:srgbClr val="50504E"/>
                </a:solidFill>
                <a:latin typeface="ArialMT" charset="0"/>
              </a:rPr>
              <a:t> ad minima </a:t>
            </a:r>
            <a:r>
              <a:rPr lang="en-US" sz="1000" dirty="0" err="1">
                <a:solidFill>
                  <a:srgbClr val="50504E"/>
                </a:solidFill>
                <a:latin typeface="ArialMT" charset="0"/>
              </a:rPr>
              <a:t>veniam</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nostrum </a:t>
            </a:r>
            <a:r>
              <a:rPr lang="en-US" sz="1000" dirty="0" err="1">
                <a:solidFill>
                  <a:srgbClr val="50504E"/>
                </a:solidFill>
                <a:latin typeface="ArialMT" charset="0"/>
              </a:rPr>
              <a:t>exercitationem</a:t>
            </a:r>
            <a:r>
              <a:rPr lang="en-US" sz="1000" dirty="0">
                <a:solidFill>
                  <a:srgbClr val="50504E"/>
                </a:solidFill>
                <a:latin typeface="ArialMT" charset="0"/>
              </a:rPr>
              <a:t> </a:t>
            </a:r>
            <a:r>
              <a:rPr lang="en-US" sz="1000" dirty="0" err="1">
                <a:solidFill>
                  <a:srgbClr val="50504E"/>
                </a:solidFill>
                <a:latin typeface="ArialMT" charset="0"/>
              </a:rPr>
              <a:t>ullam</a:t>
            </a:r>
            <a:r>
              <a:rPr lang="en-US" sz="1000" dirty="0">
                <a:solidFill>
                  <a:srgbClr val="50504E"/>
                </a:solidFill>
                <a:latin typeface="ArialMT" charset="0"/>
              </a:rPr>
              <a:t> </a:t>
            </a:r>
            <a:r>
              <a:rPr lang="en-US" sz="1000" dirty="0" err="1">
                <a:solidFill>
                  <a:srgbClr val="50504E"/>
                </a:solidFill>
                <a:latin typeface="ArialMT" charset="0"/>
              </a:rPr>
              <a:t>corporis</a:t>
            </a:r>
            <a:r>
              <a:rPr lang="en-US" sz="1000" dirty="0">
                <a:solidFill>
                  <a:srgbClr val="50504E"/>
                </a:solidFill>
                <a:latin typeface="ArialMT" charset="0"/>
              </a:rPr>
              <a:t> </a:t>
            </a:r>
            <a:r>
              <a:rPr lang="en-US" sz="1000" dirty="0" err="1">
                <a:solidFill>
                  <a:srgbClr val="50504E"/>
                </a:solidFill>
                <a:latin typeface="ArialMT" charset="0"/>
              </a:rPr>
              <a:t>suscipit</a:t>
            </a:r>
            <a:r>
              <a:rPr lang="en-US" sz="1000" dirty="0">
                <a:solidFill>
                  <a:srgbClr val="50504E"/>
                </a:solidFill>
                <a:latin typeface="ArialMT" charset="0"/>
              </a:rPr>
              <a:t> </a:t>
            </a:r>
            <a:r>
              <a:rPr lang="en-US" sz="1000" dirty="0" err="1">
                <a:solidFill>
                  <a:srgbClr val="50504E"/>
                </a:solidFill>
                <a:latin typeface="ArialMT" charset="0"/>
              </a:rPr>
              <a:t>laboriosam</a:t>
            </a:r>
            <a:r>
              <a:rPr lang="en-US" sz="1000" dirty="0">
                <a:solidFill>
                  <a:srgbClr val="50504E"/>
                </a:solidFill>
                <a:latin typeface="ArialMT" charset="0"/>
              </a:rPr>
              <a:t>, nisi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aliquid</a:t>
            </a:r>
            <a:r>
              <a:rPr lang="en-US" sz="1000" dirty="0">
                <a:solidFill>
                  <a:srgbClr val="50504E"/>
                </a:solidFill>
                <a:latin typeface="ArialMT" charset="0"/>
              </a:rPr>
              <a:t> ex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commodi</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a:t>
            </a:r>
            <a:r>
              <a:rPr lang="en-US" sz="1000" dirty="0" err="1">
                <a:solidFill>
                  <a:srgbClr val="50504E"/>
                </a:solidFill>
                <a:latin typeface="ArialMT" charset="0"/>
              </a:rPr>
              <a:t>autem</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iure</a:t>
            </a:r>
            <a:r>
              <a:rPr lang="en-US" sz="1000" dirty="0">
                <a:solidFill>
                  <a:srgbClr val="50504E"/>
                </a:solidFill>
                <a:latin typeface="ArialMT" charset="0"/>
              </a:rPr>
              <a:t> </a:t>
            </a:r>
            <a:r>
              <a:rPr lang="en-US" sz="1000" dirty="0" err="1">
                <a:solidFill>
                  <a:srgbClr val="50504E"/>
                </a:solidFill>
                <a:latin typeface="ArialMT" charset="0"/>
              </a:rPr>
              <a:t>reprehenderit</a:t>
            </a:r>
            <a:r>
              <a:rPr lang="en-US" sz="1000" dirty="0">
                <a:solidFill>
                  <a:srgbClr val="50504E"/>
                </a:solidFill>
                <a:latin typeface="ArialMT" charset="0"/>
              </a:rPr>
              <a:t> qui in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voluptate</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esse</a:t>
            </a:r>
            <a:r>
              <a:rPr lang="en-US" sz="1000" dirty="0">
                <a:solidFill>
                  <a:srgbClr val="50504E"/>
                </a:solidFill>
                <a:latin typeface="ArialMT" charset="0"/>
              </a:rPr>
              <a:t> quam nihil </a:t>
            </a:r>
            <a:r>
              <a:rPr lang="en-US" sz="1000" dirty="0" err="1">
                <a:solidFill>
                  <a:srgbClr val="50504E"/>
                </a:solidFill>
                <a:latin typeface="ArialMT" charset="0"/>
              </a:rPr>
              <a:t>molestiae</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illum</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fugiat</a:t>
            </a:r>
            <a:r>
              <a:rPr lang="en-US" sz="1000" dirty="0">
                <a:solidFill>
                  <a:srgbClr val="50504E"/>
                </a:solidFill>
                <a:latin typeface="ArialMT" charset="0"/>
              </a:rPr>
              <a:t> quo </a:t>
            </a:r>
            <a:r>
              <a:rPr lang="en-US" sz="1000" dirty="0" err="1">
                <a:solidFill>
                  <a:srgbClr val="50504E"/>
                </a:solidFill>
                <a:latin typeface="ArialMT" charset="0"/>
              </a:rPr>
              <a:t>voluptas</a:t>
            </a:r>
            <a:r>
              <a:rPr lang="en-US" sz="1000" dirty="0">
                <a:solidFill>
                  <a:srgbClr val="50504E"/>
                </a:solidFill>
                <a:latin typeface="ArialMT" charset="0"/>
              </a:rPr>
              <a:t> </a:t>
            </a:r>
            <a:r>
              <a:rPr lang="en-US" sz="1000" dirty="0" err="1">
                <a:solidFill>
                  <a:srgbClr val="50504E"/>
                </a:solidFill>
                <a:latin typeface="ArialMT" charset="0"/>
              </a:rPr>
              <a:t>nulla</a:t>
            </a:r>
            <a:r>
              <a:rPr lang="en-US" sz="1000" dirty="0">
                <a:solidFill>
                  <a:srgbClr val="50504E"/>
                </a:solidFill>
                <a:latin typeface="ArialMT" charset="0"/>
              </a:rPr>
              <a:t> </a:t>
            </a:r>
            <a:r>
              <a:rPr lang="en-US" sz="1000" dirty="0" err="1">
                <a:solidFill>
                  <a:srgbClr val="50504E"/>
                </a:solidFill>
                <a:latin typeface="ArialMT" charset="0"/>
              </a:rPr>
              <a:t>pariatur</a:t>
            </a:r>
            <a:r>
              <a:rPr lang="en-US" sz="1000" dirty="0">
                <a:solidFill>
                  <a:srgbClr val="50504E"/>
                </a:solidFill>
                <a:latin typeface="ArialMT" charset="0"/>
              </a:rPr>
              <a:t>?</a:t>
            </a:r>
            <a:endParaRPr lang="en-US" dirty="0"/>
          </a:p>
        </p:txBody>
      </p:sp>
      <p:sp>
        <p:nvSpPr>
          <p:cNvPr id="10" name="TextBox 9">
            <a:extLst>
              <a:ext uri="{FF2B5EF4-FFF2-40B4-BE49-F238E27FC236}">
                <a16:creationId xmlns:a16="http://schemas.microsoft.com/office/drawing/2014/main" id="{88B1BDE2-A3A2-4895-9807-B0EB551144E2}"/>
              </a:ext>
            </a:extLst>
          </p:cNvPr>
          <p:cNvSpPr txBox="1"/>
          <p:nvPr userDrawn="1"/>
        </p:nvSpPr>
        <p:spPr>
          <a:xfrm>
            <a:off x="313226" y="4924078"/>
            <a:ext cx="2498213" cy="138499"/>
          </a:xfrm>
          <a:prstGeom prst="rect">
            <a:avLst/>
          </a:prstGeom>
          <a:noFill/>
        </p:spPr>
        <p:txBody>
          <a:bodyPr wrap="square" lIns="0" tIns="0" rIns="0" bIns="0" rtlCol="0" anchor="b" anchorCtr="0">
            <a:spAutoFit/>
          </a:bodyPr>
          <a:lstStyle/>
          <a:p>
            <a:pPr marL="0" marR="0" indent="0"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spTree>
    <p:extLst>
      <p:ext uri="{BB962C8B-B14F-4D97-AF65-F5344CB8AC3E}">
        <p14:creationId xmlns:p14="http://schemas.microsoft.com/office/powerpoint/2010/main" val="129731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 Right Colum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291820" y="949235"/>
            <a:ext cx="3897872" cy="3827988"/>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4447403"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4447403" y="1284647"/>
            <a:ext cx="4444916" cy="3505717"/>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r>
              <a:rPr lang="en-US" sz="1000" dirty="0">
                <a:solidFill>
                  <a:srgbClr val="50504E"/>
                </a:solidFill>
                <a:latin typeface="ArialMT" charset="0"/>
              </a:rPr>
              <a:t> </a:t>
            </a:r>
            <a:r>
              <a:rPr lang="en-US" sz="1000" dirty="0" err="1">
                <a:solidFill>
                  <a:srgbClr val="50504E"/>
                </a:solidFill>
                <a:latin typeface="ArialMT" charset="0"/>
              </a:rPr>
              <a:t>incidunt</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labore</a:t>
            </a:r>
            <a:r>
              <a:rPr lang="en-US" sz="1000" dirty="0">
                <a:solidFill>
                  <a:srgbClr val="50504E"/>
                </a:solidFill>
                <a:latin typeface="ArialMT" charset="0"/>
              </a:rPr>
              <a:t> et </a:t>
            </a:r>
            <a:r>
              <a:rPr lang="en-US" sz="1000" dirty="0" err="1">
                <a:solidFill>
                  <a:srgbClr val="50504E"/>
                </a:solidFill>
                <a:latin typeface="ArialMT" charset="0"/>
              </a:rPr>
              <a:t>dolore</a:t>
            </a:r>
            <a:r>
              <a:rPr lang="en-US" sz="1000" dirty="0">
                <a:solidFill>
                  <a:srgbClr val="50504E"/>
                </a:solidFill>
                <a:latin typeface="ArialMT" charset="0"/>
              </a:rPr>
              <a:t> </a:t>
            </a:r>
            <a:r>
              <a:rPr lang="en-US" sz="1000" dirty="0" err="1">
                <a:solidFill>
                  <a:srgbClr val="50504E"/>
                </a:solidFill>
                <a:latin typeface="ArialMT" charset="0"/>
              </a:rPr>
              <a:t>magnam</a:t>
            </a:r>
            <a:r>
              <a:rPr lang="en-US" sz="1000" dirty="0">
                <a:solidFill>
                  <a:srgbClr val="50504E"/>
                </a:solidFill>
                <a:latin typeface="ArialMT" charset="0"/>
              </a:rPr>
              <a:t> </a:t>
            </a:r>
            <a:r>
              <a:rPr lang="en-US" sz="1000" dirty="0" err="1">
                <a:solidFill>
                  <a:srgbClr val="50504E"/>
                </a:solidFill>
                <a:latin typeface="ArialMT" charset="0"/>
              </a:rPr>
              <a:t>aliquam</a:t>
            </a:r>
            <a:r>
              <a:rPr lang="en-US" sz="1000" dirty="0">
                <a:solidFill>
                  <a:srgbClr val="50504E"/>
                </a:solidFill>
                <a:latin typeface="ArialMT" charset="0"/>
              </a:rPr>
              <a:t> </a:t>
            </a:r>
            <a:r>
              <a:rPr lang="en-US" sz="1000" dirty="0" err="1">
                <a:solidFill>
                  <a:srgbClr val="50504E"/>
                </a:solidFill>
                <a:latin typeface="ArialMT" charset="0"/>
              </a:rPr>
              <a:t>quaerat</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enim</a:t>
            </a:r>
            <a:r>
              <a:rPr lang="en-US" sz="1000" dirty="0">
                <a:solidFill>
                  <a:srgbClr val="50504E"/>
                </a:solidFill>
                <a:latin typeface="ArialMT" charset="0"/>
              </a:rPr>
              <a:t> ad minima </a:t>
            </a:r>
            <a:r>
              <a:rPr lang="en-US" sz="1000" dirty="0" err="1">
                <a:solidFill>
                  <a:srgbClr val="50504E"/>
                </a:solidFill>
                <a:latin typeface="ArialMT" charset="0"/>
              </a:rPr>
              <a:t>veniam</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nostrum </a:t>
            </a:r>
            <a:r>
              <a:rPr lang="en-US" sz="1000" dirty="0" err="1">
                <a:solidFill>
                  <a:srgbClr val="50504E"/>
                </a:solidFill>
                <a:latin typeface="ArialMT" charset="0"/>
              </a:rPr>
              <a:t>exercitationem</a:t>
            </a:r>
            <a:r>
              <a:rPr lang="en-US" sz="1000" dirty="0">
                <a:solidFill>
                  <a:srgbClr val="50504E"/>
                </a:solidFill>
                <a:latin typeface="ArialMT" charset="0"/>
              </a:rPr>
              <a:t> </a:t>
            </a:r>
            <a:r>
              <a:rPr lang="en-US" sz="1000" dirty="0" err="1">
                <a:solidFill>
                  <a:srgbClr val="50504E"/>
                </a:solidFill>
                <a:latin typeface="ArialMT" charset="0"/>
              </a:rPr>
              <a:t>ullam</a:t>
            </a:r>
            <a:r>
              <a:rPr lang="en-US" sz="1000" dirty="0">
                <a:solidFill>
                  <a:srgbClr val="50504E"/>
                </a:solidFill>
                <a:latin typeface="ArialMT" charset="0"/>
              </a:rPr>
              <a:t> </a:t>
            </a:r>
            <a:r>
              <a:rPr lang="en-US" sz="1000" dirty="0" err="1">
                <a:solidFill>
                  <a:srgbClr val="50504E"/>
                </a:solidFill>
                <a:latin typeface="ArialMT" charset="0"/>
              </a:rPr>
              <a:t>corporis</a:t>
            </a:r>
            <a:r>
              <a:rPr lang="en-US" sz="1000" dirty="0">
                <a:solidFill>
                  <a:srgbClr val="50504E"/>
                </a:solidFill>
                <a:latin typeface="ArialMT" charset="0"/>
              </a:rPr>
              <a:t> </a:t>
            </a:r>
            <a:r>
              <a:rPr lang="en-US" sz="1000" dirty="0" err="1">
                <a:solidFill>
                  <a:srgbClr val="50504E"/>
                </a:solidFill>
                <a:latin typeface="ArialMT" charset="0"/>
              </a:rPr>
              <a:t>suscipit</a:t>
            </a:r>
            <a:r>
              <a:rPr lang="en-US" sz="1000" dirty="0">
                <a:solidFill>
                  <a:srgbClr val="50504E"/>
                </a:solidFill>
                <a:latin typeface="ArialMT" charset="0"/>
              </a:rPr>
              <a:t> </a:t>
            </a:r>
            <a:r>
              <a:rPr lang="en-US" sz="1000" dirty="0" err="1">
                <a:solidFill>
                  <a:srgbClr val="50504E"/>
                </a:solidFill>
                <a:latin typeface="ArialMT" charset="0"/>
              </a:rPr>
              <a:t>laboriosam</a:t>
            </a:r>
            <a:r>
              <a:rPr lang="en-US" sz="1000" dirty="0">
                <a:solidFill>
                  <a:srgbClr val="50504E"/>
                </a:solidFill>
                <a:latin typeface="ArialMT" charset="0"/>
              </a:rPr>
              <a:t>, nisi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aliquid</a:t>
            </a:r>
            <a:r>
              <a:rPr lang="en-US" sz="1000" dirty="0">
                <a:solidFill>
                  <a:srgbClr val="50504E"/>
                </a:solidFill>
                <a:latin typeface="ArialMT" charset="0"/>
              </a:rPr>
              <a:t> ex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commodi</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Quis</a:t>
            </a:r>
            <a:r>
              <a:rPr lang="en-US" sz="1000" dirty="0">
                <a:solidFill>
                  <a:srgbClr val="50504E"/>
                </a:solidFill>
                <a:latin typeface="ArialMT" charset="0"/>
              </a:rPr>
              <a:t> </a:t>
            </a:r>
            <a:r>
              <a:rPr lang="en-US" sz="1000" dirty="0" err="1">
                <a:solidFill>
                  <a:srgbClr val="50504E"/>
                </a:solidFill>
                <a:latin typeface="ArialMT" charset="0"/>
              </a:rPr>
              <a:t>autem</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iure</a:t>
            </a:r>
            <a:r>
              <a:rPr lang="en-US" sz="1000" dirty="0">
                <a:solidFill>
                  <a:srgbClr val="50504E"/>
                </a:solidFill>
                <a:latin typeface="ArialMT" charset="0"/>
              </a:rPr>
              <a:t> </a:t>
            </a:r>
            <a:r>
              <a:rPr lang="en-US" sz="1000" dirty="0" err="1">
                <a:solidFill>
                  <a:srgbClr val="50504E"/>
                </a:solidFill>
                <a:latin typeface="ArialMT" charset="0"/>
              </a:rPr>
              <a:t>reprehenderit</a:t>
            </a:r>
            <a:r>
              <a:rPr lang="en-US" sz="1000" dirty="0">
                <a:solidFill>
                  <a:srgbClr val="50504E"/>
                </a:solidFill>
                <a:latin typeface="ArialMT" charset="0"/>
              </a:rPr>
              <a:t> qui in </a:t>
            </a:r>
            <a:r>
              <a:rPr lang="en-US" sz="1000" dirty="0" err="1">
                <a:solidFill>
                  <a:srgbClr val="50504E"/>
                </a:solidFill>
                <a:latin typeface="ArialMT" charset="0"/>
              </a:rPr>
              <a:t>ea</a:t>
            </a:r>
            <a:r>
              <a:rPr lang="en-US" sz="1000" dirty="0">
                <a:solidFill>
                  <a:srgbClr val="50504E"/>
                </a:solidFill>
                <a:latin typeface="ArialMT" charset="0"/>
              </a:rPr>
              <a:t> </a:t>
            </a:r>
            <a:r>
              <a:rPr lang="en-US" sz="1000" dirty="0" err="1">
                <a:solidFill>
                  <a:srgbClr val="50504E"/>
                </a:solidFill>
                <a:latin typeface="ArialMT" charset="0"/>
              </a:rPr>
              <a:t>voluptate</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esse</a:t>
            </a:r>
            <a:r>
              <a:rPr lang="en-US" sz="1000" dirty="0">
                <a:solidFill>
                  <a:srgbClr val="50504E"/>
                </a:solidFill>
                <a:latin typeface="ArialMT" charset="0"/>
              </a:rPr>
              <a:t> quam nihil </a:t>
            </a:r>
            <a:r>
              <a:rPr lang="en-US" sz="1000" dirty="0" err="1">
                <a:solidFill>
                  <a:srgbClr val="50504E"/>
                </a:solidFill>
                <a:latin typeface="ArialMT" charset="0"/>
              </a:rPr>
              <a:t>molestiae</a:t>
            </a:r>
            <a:r>
              <a:rPr lang="en-US" sz="1000" dirty="0">
                <a:solidFill>
                  <a:srgbClr val="50504E"/>
                </a:solidFill>
                <a:latin typeface="ArialMT" charset="0"/>
              </a:rPr>
              <a:t> </a:t>
            </a:r>
            <a:r>
              <a:rPr lang="en-US" sz="1000" dirty="0" err="1">
                <a:solidFill>
                  <a:srgbClr val="50504E"/>
                </a:solidFill>
                <a:latin typeface="ArialMT" charset="0"/>
              </a:rPr>
              <a:t>consequatur</a:t>
            </a:r>
            <a:r>
              <a:rPr lang="en-US" sz="1000" dirty="0">
                <a:solidFill>
                  <a:srgbClr val="50504E"/>
                </a:solidFill>
                <a:latin typeface="ArialMT" charset="0"/>
              </a:rPr>
              <a:t>, </a:t>
            </a:r>
            <a:r>
              <a:rPr lang="en-US" sz="1000" dirty="0" err="1">
                <a:solidFill>
                  <a:srgbClr val="50504E"/>
                </a:solidFill>
                <a:latin typeface="ArialMT" charset="0"/>
              </a:rPr>
              <a:t>vel</a:t>
            </a:r>
            <a:r>
              <a:rPr lang="en-US" sz="1000" dirty="0">
                <a:solidFill>
                  <a:srgbClr val="50504E"/>
                </a:solidFill>
                <a:latin typeface="ArialMT" charset="0"/>
              </a:rPr>
              <a:t> </a:t>
            </a:r>
            <a:r>
              <a:rPr lang="en-US" sz="1000" dirty="0" err="1">
                <a:solidFill>
                  <a:srgbClr val="50504E"/>
                </a:solidFill>
                <a:latin typeface="ArialMT" charset="0"/>
              </a:rPr>
              <a:t>illum</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a:t>
            </a:r>
            <a:r>
              <a:rPr lang="en-US" sz="1000" dirty="0" err="1">
                <a:solidFill>
                  <a:srgbClr val="50504E"/>
                </a:solidFill>
                <a:latin typeface="ArialMT" charset="0"/>
              </a:rPr>
              <a:t>eum</a:t>
            </a:r>
            <a:r>
              <a:rPr lang="en-US" sz="1000" dirty="0">
                <a:solidFill>
                  <a:srgbClr val="50504E"/>
                </a:solidFill>
                <a:latin typeface="ArialMT" charset="0"/>
              </a:rPr>
              <a:t> </a:t>
            </a:r>
            <a:r>
              <a:rPr lang="en-US" sz="1000" dirty="0" err="1">
                <a:solidFill>
                  <a:srgbClr val="50504E"/>
                </a:solidFill>
                <a:latin typeface="ArialMT" charset="0"/>
              </a:rPr>
              <a:t>fugiat</a:t>
            </a:r>
            <a:r>
              <a:rPr lang="en-US" sz="1000" dirty="0">
                <a:solidFill>
                  <a:srgbClr val="50504E"/>
                </a:solidFill>
                <a:latin typeface="ArialMT" charset="0"/>
              </a:rPr>
              <a:t> quo </a:t>
            </a:r>
            <a:r>
              <a:rPr lang="en-US" sz="1000" dirty="0" err="1">
                <a:solidFill>
                  <a:srgbClr val="50504E"/>
                </a:solidFill>
                <a:latin typeface="ArialMT" charset="0"/>
              </a:rPr>
              <a:t>voluptas</a:t>
            </a:r>
            <a:r>
              <a:rPr lang="en-US" sz="1000" dirty="0">
                <a:solidFill>
                  <a:srgbClr val="50504E"/>
                </a:solidFill>
                <a:latin typeface="ArialMT" charset="0"/>
              </a:rPr>
              <a:t> </a:t>
            </a:r>
            <a:r>
              <a:rPr lang="en-US" sz="1000" dirty="0" err="1">
                <a:solidFill>
                  <a:srgbClr val="50504E"/>
                </a:solidFill>
                <a:latin typeface="ArialMT" charset="0"/>
              </a:rPr>
              <a:t>nulla</a:t>
            </a:r>
            <a:r>
              <a:rPr lang="en-US" sz="1000" dirty="0">
                <a:solidFill>
                  <a:srgbClr val="50504E"/>
                </a:solidFill>
                <a:latin typeface="ArialMT" charset="0"/>
              </a:rPr>
              <a:t> </a:t>
            </a:r>
            <a:r>
              <a:rPr lang="en-US" sz="1000" dirty="0" err="1">
                <a:solidFill>
                  <a:srgbClr val="50504E"/>
                </a:solidFill>
                <a:latin typeface="ArialMT" charset="0"/>
              </a:rPr>
              <a:t>pariatur</a:t>
            </a:r>
            <a:r>
              <a:rPr lang="en-US" sz="1000" dirty="0">
                <a:solidFill>
                  <a:srgbClr val="50504E"/>
                </a:solidFill>
                <a:latin typeface="ArialMT" charset="0"/>
              </a:rPr>
              <a:t>?</a:t>
            </a:r>
            <a:endParaRPr lang="en-US" dirty="0"/>
          </a:p>
        </p:txBody>
      </p:sp>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9FAC52C-C171-4F08-9C02-FC815015791D}"/>
              </a:ext>
            </a:extLst>
          </p:cNvPr>
          <p:cNvSpPr txBox="1"/>
          <p:nvPr userDrawn="1"/>
        </p:nvSpPr>
        <p:spPr>
          <a:xfrm>
            <a:off x="313226" y="4924078"/>
            <a:ext cx="2498213" cy="138499"/>
          </a:xfrm>
          <a:prstGeom prst="rect">
            <a:avLst/>
          </a:prstGeom>
          <a:noFill/>
        </p:spPr>
        <p:txBody>
          <a:bodyPr wrap="square" lIns="0" tIns="0" rIns="0" bIns="0" rtlCol="0" anchor="b" anchorCtr="0">
            <a:spAutoFit/>
          </a:bodyPr>
          <a:lstStyle/>
          <a:p>
            <a:pPr marL="0" marR="0" indent="0"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spTree>
    <p:extLst>
      <p:ext uri="{BB962C8B-B14F-4D97-AF65-F5344CB8AC3E}">
        <p14:creationId xmlns:p14="http://schemas.microsoft.com/office/powerpoint/2010/main" val="33254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Slide - Left Column (2 sectio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5020574" y="931818"/>
            <a:ext cx="3897872" cy="4001506"/>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313226"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313226" y="1284647"/>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sp>
        <p:nvSpPr>
          <p:cNvPr id="13" name="Text Placeholder 2"/>
          <p:cNvSpPr>
            <a:spLocks noGrp="1"/>
          </p:cNvSpPr>
          <p:nvPr>
            <p:ph type="body" sz="quarter" idx="17" hasCustomPrompt="1"/>
          </p:nvPr>
        </p:nvSpPr>
        <p:spPr>
          <a:xfrm>
            <a:off x="313226" y="3026854"/>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sp>
        <p:nvSpPr>
          <p:cNvPr id="14" name="Text Placeholder 7"/>
          <p:cNvSpPr>
            <a:spLocks noGrp="1"/>
          </p:cNvSpPr>
          <p:nvPr>
            <p:ph type="body" sz="quarter" idx="18" hasCustomPrompt="1"/>
          </p:nvPr>
        </p:nvSpPr>
        <p:spPr>
          <a:xfrm>
            <a:off x="313226" y="3535731"/>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8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Slide - Right Column (2 section)">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317946" y="931818"/>
            <a:ext cx="3897872" cy="4001506"/>
          </a:xfrm>
          <a:prstGeom prst="rect">
            <a:avLst/>
          </a:prstGeom>
          <a:solidFill>
            <a:schemeClr val="accent1"/>
          </a:solidFill>
        </p:spPr>
        <p:txBody>
          <a:bodyPr anchor="ct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a:solidFill>
                  <a:schemeClr val="bg1"/>
                </a:solidFill>
              </a:defRPr>
            </a:lvl1pPr>
          </a:lstStyle>
          <a:p>
            <a:pPr algn="ctr"/>
            <a:r>
              <a:rPr lang="en-US" dirty="0"/>
              <a:t>Graphic</a:t>
            </a:r>
            <a:r>
              <a:rPr lang="en-US" baseline="0" dirty="0"/>
              <a:t> or Image goes here</a:t>
            </a:r>
            <a:endParaRPr lang="en-US" dirty="0"/>
          </a:p>
        </p:txBody>
      </p:sp>
      <p:sp>
        <p:nvSpPr>
          <p:cNvPr id="11" name="Text Placeholder 2"/>
          <p:cNvSpPr>
            <a:spLocks noGrp="1"/>
          </p:cNvSpPr>
          <p:nvPr>
            <p:ph type="body" sz="quarter" idx="13" hasCustomPrompt="1"/>
          </p:nvPr>
        </p:nvSpPr>
        <p:spPr>
          <a:xfrm>
            <a:off x="4447403" y="775770"/>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52" y="130490"/>
            <a:ext cx="687483" cy="372387"/>
          </a:xfrm>
          <a:prstGeom prst="rect">
            <a:avLst/>
          </a:prstGeom>
        </p:spPr>
      </p:pic>
      <p:sp>
        <p:nvSpPr>
          <p:cNvPr id="9" name="Text Placeholder 2"/>
          <p:cNvSpPr>
            <a:spLocks noGrp="1"/>
          </p:cNvSpPr>
          <p:nvPr>
            <p:ph type="body" sz="quarter" idx="11" hasCustomPrompt="1"/>
          </p:nvPr>
        </p:nvSpPr>
        <p:spPr>
          <a:xfrm>
            <a:off x="1158241" y="38496"/>
            <a:ext cx="7760206" cy="434876"/>
          </a:xfrm>
          <a:prstGeom prst="rect">
            <a:avLst/>
          </a:prstGeom>
        </p:spPr>
        <p:txBody>
          <a:bodyPr/>
          <a:lstStyle>
            <a:lvl1pPr marL="0" marR="0" indent="0" algn="r" defTabSz="685800" rtl="0" eaLnBrk="1" fontAlgn="auto" latinLnBrk="0" hangingPunct="1">
              <a:lnSpc>
                <a:spcPct val="150000"/>
              </a:lnSpc>
              <a:spcBef>
                <a:spcPts val="0"/>
              </a:spcBef>
              <a:spcAft>
                <a:spcPts val="0"/>
              </a:spcAft>
              <a:buClrTx/>
              <a:buSzTx/>
              <a:buFont typeface="+mj-lt"/>
              <a:buNone/>
              <a:tabLst/>
              <a:defRPr sz="1600" baseline="0">
                <a:solidFill>
                  <a:schemeClr val="bg1">
                    <a:lumMod val="75000"/>
                  </a:schemeClr>
                </a:solidFill>
                <a:latin typeface="Arial" charset="0"/>
                <a:ea typeface="Arial" charset="0"/>
                <a:cs typeface="Arial" charset="0"/>
              </a:defRPr>
            </a:lvl1pPr>
          </a:lstStyle>
          <a:p>
            <a:pPr lvl="0"/>
            <a:r>
              <a:rPr lang="en-US" dirty="0"/>
              <a:t>Best </a:t>
            </a:r>
            <a:r>
              <a:rPr lang="en-US"/>
              <a:t>Practices Video Title </a:t>
            </a:r>
            <a:r>
              <a:rPr lang="en-US" dirty="0"/>
              <a:t>Goes Here</a:t>
            </a:r>
          </a:p>
          <a:p>
            <a:pPr lvl="0"/>
            <a:endParaRPr lang="en-US" dirty="0"/>
          </a:p>
        </p:txBody>
      </p:sp>
      <p:sp>
        <p:nvSpPr>
          <p:cNvPr id="8" name="Text Placeholder 7"/>
          <p:cNvSpPr>
            <a:spLocks noGrp="1"/>
          </p:cNvSpPr>
          <p:nvPr>
            <p:ph type="body" sz="quarter" idx="16" hasCustomPrompt="1"/>
          </p:nvPr>
        </p:nvSpPr>
        <p:spPr>
          <a:xfrm>
            <a:off x="4447403" y="1284647"/>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sp>
        <p:nvSpPr>
          <p:cNvPr id="13" name="Text Placeholder 2"/>
          <p:cNvSpPr>
            <a:spLocks noGrp="1"/>
          </p:cNvSpPr>
          <p:nvPr>
            <p:ph type="body" sz="quarter" idx="17" hasCustomPrompt="1"/>
          </p:nvPr>
        </p:nvSpPr>
        <p:spPr>
          <a:xfrm>
            <a:off x="4447403" y="3026854"/>
            <a:ext cx="4444916" cy="434876"/>
          </a:xfrm>
          <a:prstGeom prst="rect">
            <a:avLst/>
          </a:prstGeom>
        </p:spPr>
        <p:txBody>
          <a:bodyPr/>
          <a:lstStyle>
            <a:lvl1pPr marL="0" marR="0" indent="0" algn="l" defTabSz="685800" rtl="0" eaLnBrk="1" fontAlgn="auto" latinLnBrk="0" hangingPunct="1">
              <a:lnSpc>
                <a:spcPct val="150000"/>
              </a:lnSpc>
              <a:spcBef>
                <a:spcPts val="0"/>
              </a:spcBef>
              <a:spcAft>
                <a:spcPts val="0"/>
              </a:spcAft>
              <a:buClrTx/>
              <a:buSzTx/>
              <a:buFont typeface="+mj-lt"/>
              <a:buNone/>
              <a:tabLst/>
              <a:defRPr sz="1400" b="0" i="0" baseline="0">
                <a:solidFill>
                  <a:srgbClr val="8CA621"/>
                </a:solidFill>
                <a:latin typeface="Arial" charset="0"/>
                <a:ea typeface="Arial" charset="0"/>
                <a:cs typeface="Arial" charset="0"/>
              </a:defRPr>
            </a:lvl1pPr>
          </a:lstStyle>
          <a:p>
            <a:r>
              <a:rPr lang="en-US" sz="1400" dirty="0">
                <a:solidFill>
                  <a:srgbClr val="8CA621"/>
                </a:solidFill>
                <a:latin typeface="Arial" charset="0"/>
                <a:ea typeface="Arial" charset="0"/>
                <a:cs typeface="Arial" charset="0"/>
              </a:rPr>
              <a:t>Section</a:t>
            </a:r>
            <a:r>
              <a:rPr lang="en-US" sz="1400" baseline="0" dirty="0">
                <a:solidFill>
                  <a:srgbClr val="8CA621"/>
                </a:solidFill>
                <a:latin typeface="Arial" charset="0"/>
                <a:ea typeface="Arial" charset="0"/>
                <a:cs typeface="Arial" charset="0"/>
              </a:rPr>
              <a:t> or Chapter Title Goes Here</a:t>
            </a:r>
            <a:endParaRPr lang="en-US" sz="1400" dirty="0">
              <a:solidFill>
                <a:srgbClr val="8CA621"/>
              </a:solidFill>
              <a:latin typeface="Arial" charset="0"/>
              <a:ea typeface="Arial" charset="0"/>
              <a:cs typeface="Arial" charset="0"/>
            </a:endParaRPr>
          </a:p>
          <a:p>
            <a:pPr lvl="0"/>
            <a:endParaRPr lang="en-US" dirty="0"/>
          </a:p>
        </p:txBody>
      </p:sp>
      <p:sp>
        <p:nvSpPr>
          <p:cNvPr id="14" name="Text Placeholder 7"/>
          <p:cNvSpPr>
            <a:spLocks noGrp="1"/>
          </p:cNvSpPr>
          <p:nvPr>
            <p:ph type="body" sz="quarter" idx="18" hasCustomPrompt="1"/>
          </p:nvPr>
        </p:nvSpPr>
        <p:spPr>
          <a:xfrm>
            <a:off x="4447403" y="3535731"/>
            <a:ext cx="4444916" cy="1397593"/>
          </a:xfrm>
          <a:prstGeom prst="rect">
            <a:avLst/>
          </a:prstGeom>
        </p:spPr>
        <p:txBody>
          <a:bodyPr/>
          <a:lstStyle>
            <a:lvl1pPr marL="0" indent="0">
              <a:lnSpc>
                <a:spcPts val="1400"/>
              </a:lnSpc>
              <a:spcBef>
                <a:spcPts val="500"/>
              </a:spcBef>
              <a:spcAft>
                <a:spcPts val="500"/>
              </a:spcAft>
              <a:buNone/>
              <a:defRPr lang="en-US" sz="1000" smtClean="0">
                <a:solidFill>
                  <a:srgbClr val="636361"/>
                </a:solidFill>
              </a:defRPr>
            </a:lvl1pPr>
            <a:lvl2pPr marL="342900" indent="0">
              <a:buNone/>
              <a:defRPr sz="1400" b="0" i="0">
                <a:latin typeface="Arial" charset="0"/>
                <a:ea typeface="Arial" charset="0"/>
                <a:cs typeface="Arial" charset="0"/>
              </a:defRPr>
            </a:lvl2pPr>
            <a:lvl3pPr marL="685800" indent="0">
              <a:buNone/>
              <a:defRPr sz="1400" b="0" i="0">
                <a:latin typeface="Arial" charset="0"/>
                <a:ea typeface="Arial" charset="0"/>
                <a:cs typeface="Arial" charset="0"/>
              </a:defRPr>
            </a:lvl3pPr>
            <a:lvl4pPr marL="1028700" indent="0">
              <a:buNone/>
              <a:defRPr sz="1400" b="0" i="0">
                <a:latin typeface="Arial" charset="0"/>
                <a:ea typeface="Arial" charset="0"/>
                <a:cs typeface="Arial" charset="0"/>
              </a:defRPr>
            </a:lvl4pPr>
            <a:lvl5pPr marL="1371600" indent="0">
              <a:buNone/>
              <a:defRPr sz="1400" b="0" i="0">
                <a:latin typeface="Arial" charset="0"/>
                <a:ea typeface="Arial" charset="0"/>
                <a:cs typeface="Arial" charset="0"/>
              </a:defRPr>
            </a:lvl5pPr>
          </a:lstStyle>
          <a:p>
            <a:pPr lvl="0"/>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ut</a:t>
            </a:r>
            <a:r>
              <a:rPr lang="en-US" sz="1000" dirty="0">
                <a:solidFill>
                  <a:srgbClr val="50504E"/>
                </a:solidFill>
                <a:latin typeface="ArialMT" charset="0"/>
              </a:rPr>
              <a:t> </a:t>
            </a:r>
            <a:r>
              <a:rPr lang="en-US" sz="1000" dirty="0" err="1">
                <a:solidFill>
                  <a:srgbClr val="50504E"/>
                </a:solidFill>
                <a:latin typeface="ArialMT" charset="0"/>
              </a:rPr>
              <a:t>perspiciatis</a:t>
            </a:r>
            <a:r>
              <a:rPr lang="en-US" sz="1000" dirty="0">
                <a:solidFill>
                  <a:srgbClr val="50504E"/>
                </a:solidFill>
                <a:latin typeface="ArialMT" charset="0"/>
              </a:rPr>
              <a:t> </a:t>
            </a:r>
            <a:r>
              <a:rPr lang="en-US" sz="1000" dirty="0" err="1">
                <a:solidFill>
                  <a:srgbClr val="50504E"/>
                </a:solidFill>
                <a:latin typeface="ArialMT" charset="0"/>
              </a:rPr>
              <a:t>unde</a:t>
            </a:r>
            <a:r>
              <a:rPr lang="en-US" sz="1000" dirty="0">
                <a:solidFill>
                  <a:srgbClr val="50504E"/>
                </a:solidFill>
                <a:latin typeface="ArialMT" charset="0"/>
              </a:rPr>
              <a:t> </a:t>
            </a:r>
            <a:r>
              <a:rPr lang="en-US" sz="1000" dirty="0" err="1">
                <a:solidFill>
                  <a:srgbClr val="50504E"/>
                </a:solidFill>
                <a:latin typeface="ArialMT" charset="0"/>
              </a:rPr>
              <a:t>omnis</a:t>
            </a:r>
            <a:r>
              <a:rPr lang="en-US" sz="1000" dirty="0">
                <a:solidFill>
                  <a:srgbClr val="50504E"/>
                </a:solidFill>
                <a:latin typeface="ArialMT" charset="0"/>
              </a:rPr>
              <a:t> </a:t>
            </a:r>
            <a:r>
              <a:rPr lang="en-US" sz="1000" dirty="0" err="1">
                <a:solidFill>
                  <a:srgbClr val="50504E"/>
                </a:solidFill>
                <a:latin typeface="ArialMT" charset="0"/>
              </a:rPr>
              <a:t>iste</a:t>
            </a:r>
            <a:r>
              <a:rPr lang="en-US" sz="1000" dirty="0">
                <a:solidFill>
                  <a:srgbClr val="50504E"/>
                </a:solidFill>
                <a:latin typeface="ArialMT" charset="0"/>
              </a:rPr>
              <a:t> </a:t>
            </a:r>
            <a:r>
              <a:rPr lang="en-US" sz="1000" dirty="0" err="1">
                <a:solidFill>
                  <a:srgbClr val="50504E"/>
                </a:solidFill>
                <a:latin typeface="ArialMT" charset="0"/>
              </a:rPr>
              <a:t>natus</a:t>
            </a:r>
            <a:r>
              <a:rPr lang="en-US" sz="1000" dirty="0">
                <a:solidFill>
                  <a:srgbClr val="50504E"/>
                </a:solidFill>
                <a:latin typeface="ArialMT" charset="0"/>
              </a:rPr>
              <a:t> error sit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accusantium</a:t>
            </a:r>
            <a:r>
              <a:rPr lang="en-US" sz="1000" dirty="0">
                <a:solidFill>
                  <a:srgbClr val="50504E"/>
                </a:solidFill>
                <a:latin typeface="ArialMT" charset="0"/>
              </a:rPr>
              <a:t> </a:t>
            </a:r>
            <a:r>
              <a:rPr lang="en-US" sz="1000" dirty="0" err="1">
                <a:solidFill>
                  <a:srgbClr val="50504E"/>
                </a:solidFill>
                <a:latin typeface="ArialMT" charset="0"/>
              </a:rPr>
              <a:t>doloremque</a:t>
            </a:r>
            <a:r>
              <a:rPr lang="en-US" sz="1000" dirty="0">
                <a:solidFill>
                  <a:srgbClr val="50504E"/>
                </a:solidFill>
                <a:latin typeface="ArialMT" charset="0"/>
              </a:rPr>
              <a:t> </a:t>
            </a:r>
            <a:r>
              <a:rPr lang="en-US" sz="1000" dirty="0" err="1">
                <a:solidFill>
                  <a:srgbClr val="50504E"/>
                </a:solidFill>
                <a:latin typeface="ArialMT" charset="0"/>
              </a:rPr>
              <a:t>laudantium</a:t>
            </a:r>
            <a:r>
              <a:rPr lang="en-US" sz="1000" dirty="0">
                <a:solidFill>
                  <a:srgbClr val="50504E"/>
                </a:solidFill>
                <a:latin typeface="ArialMT" charset="0"/>
              </a:rPr>
              <a:t>, </a:t>
            </a:r>
            <a:r>
              <a:rPr lang="en-US" sz="1000" dirty="0" err="1">
                <a:solidFill>
                  <a:srgbClr val="50504E"/>
                </a:solidFill>
                <a:latin typeface="ArialMT" charset="0"/>
              </a:rPr>
              <a:t>totam</a:t>
            </a:r>
            <a:r>
              <a:rPr lang="en-US" sz="1000" dirty="0">
                <a:solidFill>
                  <a:srgbClr val="50504E"/>
                </a:solidFill>
                <a:latin typeface="ArialMT" charset="0"/>
              </a:rPr>
              <a:t> rem </a:t>
            </a:r>
            <a:r>
              <a:rPr lang="en-US" sz="1000" dirty="0" err="1">
                <a:solidFill>
                  <a:srgbClr val="50504E"/>
                </a:solidFill>
                <a:latin typeface="ArialMT" charset="0"/>
              </a:rPr>
              <a:t>aperiam</a:t>
            </a:r>
            <a:r>
              <a:rPr lang="en-US" sz="1000" dirty="0">
                <a:solidFill>
                  <a:srgbClr val="50504E"/>
                </a:solidFill>
                <a:latin typeface="ArialMT" charset="0"/>
              </a:rPr>
              <a:t>, </a:t>
            </a:r>
            <a:r>
              <a:rPr lang="en-US" sz="1000" dirty="0" err="1">
                <a:solidFill>
                  <a:srgbClr val="50504E"/>
                </a:solidFill>
                <a:latin typeface="ArialMT" charset="0"/>
              </a:rPr>
              <a:t>eaque</a:t>
            </a:r>
            <a:r>
              <a:rPr lang="en-US" sz="1000" dirty="0">
                <a:solidFill>
                  <a:srgbClr val="50504E"/>
                </a:solidFill>
                <a:latin typeface="ArialMT" charset="0"/>
              </a:rPr>
              <a:t> </a:t>
            </a:r>
            <a:r>
              <a:rPr lang="en-US" sz="1000" dirty="0" err="1">
                <a:solidFill>
                  <a:srgbClr val="50504E"/>
                </a:solidFill>
                <a:latin typeface="ArialMT" charset="0"/>
              </a:rPr>
              <a:t>ipsa</a:t>
            </a:r>
            <a:r>
              <a:rPr lang="en-US" sz="1000" dirty="0">
                <a:solidFill>
                  <a:srgbClr val="50504E"/>
                </a:solidFill>
                <a:latin typeface="ArialMT" charset="0"/>
              </a:rPr>
              <a:t> quae ab </a:t>
            </a:r>
            <a:r>
              <a:rPr lang="en-US" sz="1000" dirty="0" err="1">
                <a:solidFill>
                  <a:srgbClr val="50504E"/>
                </a:solidFill>
                <a:latin typeface="ArialMT" charset="0"/>
              </a:rPr>
              <a:t>illo</a:t>
            </a:r>
            <a:r>
              <a:rPr lang="en-US" sz="1000" dirty="0">
                <a:solidFill>
                  <a:srgbClr val="50504E"/>
                </a:solidFill>
                <a:latin typeface="ArialMT" charset="0"/>
              </a:rPr>
              <a:t> </a:t>
            </a:r>
            <a:r>
              <a:rPr lang="en-US" sz="1000" dirty="0" err="1">
                <a:solidFill>
                  <a:srgbClr val="50504E"/>
                </a:solidFill>
                <a:latin typeface="ArialMT" charset="0"/>
              </a:rPr>
              <a:t>inventore</a:t>
            </a:r>
            <a:r>
              <a:rPr lang="en-US" sz="1000" dirty="0">
                <a:solidFill>
                  <a:srgbClr val="50504E"/>
                </a:solidFill>
                <a:latin typeface="ArialMT" charset="0"/>
              </a:rPr>
              <a:t> </a:t>
            </a:r>
            <a:r>
              <a:rPr lang="en-US" sz="1000" dirty="0" err="1">
                <a:solidFill>
                  <a:srgbClr val="50504E"/>
                </a:solidFill>
                <a:latin typeface="ArialMT" charset="0"/>
              </a:rPr>
              <a:t>veritatis</a:t>
            </a:r>
            <a:r>
              <a:rPr lang="en-US" sz="1000" dirty="0">
                <a:solidFill>
                  <a:srgbClr val="50504E"/>
                </a:solidFill>
                <a:latin typeface="ArialMT" charset="0"/>
              </a:rPr>
              <a:t> et quasi </a:t>
            </a:r>
            <a:r>
              <a:rPr lang="en-US" sz="1000" dirty="0" err="1">
                <a:solidFill>
                  <a:srgbClr val="50504E"/>
                </a:solidFill>
                <a:latin typeface="ArialMT" charset="0"/>
              </a:rPr>
              <a:t>architecto</a:t>
            </a:r>
            <a:r>
              <a:rPr lang="en-US" sz="1000" dirty="0">
                <a:solidFill>
                  <a:srgbClr val="50504E"/>
                </a:solidFill>
                <a:latin typeface="ArialMT" charset="0"/>
              </a:rPr>
              <a:t> </a:t>
            </a:r>
            <a:r>
              <a:rPr lang="en-US" sz="1000" dirty="0" err="1">
                <a:solidFill>
                  <a:srgbClr val="50504E"/>
                </a:solidFill>
                <a:latin typeface="ArialMT" charset="0"/>
              </a:rPr>
              <a:t>beatae</a:t>
            </a:r>
            <a:r>
              <a:rPr lang="en-US" sz="1000" dirty="0">
                <a:solidFill>
                  <a:srgbClr val="50504E"/>
                </a:solidFill>
                <a:latin typeface="ArialMT" charset="0"/>
              </a:rPr>
              <a:t> vitae dicta </a:t>
            </a:r>
            <a:r>
              <a:rPr lang="en-US" sz="1000" dirty="0" err="1">
                <a:solidFill>
                  <a:srgbClr val="50504E"/>
                </a:solidFill>
                <a:latin typeface="ArialMT" charset="0"/>
              </a:rPr>
              <a:t>sunt</a:t>
            </a:r>
            <a:r>
              <a:rPr lang="en-US" sz="1000" dirty="0">
                <a:solidFill>
                  <a:srgbClr val="50504E"/>
                </a:solidFill>
                <a:latin typeface="ArialMT" charset="0"/>
              </a:rPr>
              <a:t> </a:t>
            </a:r>
            <a:r>
              <a:rPr lang="en-US" sz="1000" dirty="0" err="1">
                <a:solidFill>
                  <a:srgbClr val="50504E"/>
                </a:solidFill>
                <a:latin typeface="ArialMT" charset="0"/>
              </a:rPr>
              <a:t>explicabo</a:t>
            </a:r>
            <a:r>
              <a:rPr lang="en-US" sz="1000" dirty="0">
                <a:solidFill>
                  <a:srgbClr val="50504E"/>
                </a:solidFill>
                <a:latin typeface="ArialMT" charset="0"/>
              </a:rPr>
              <a:t>. Nemo </a:t>
            </a:r>
            <a:r>
              <a:rPr lang="en-US" sz="1000" dirty="0" err="1">
                <a:solidFill>
                  <a:srgbClr val="50504E"/>
                </a:solidFill>
                <a:latin typeface="ArialMT" charset="0"/>
              </a:rPr>
              <a:t>enim</a:t>
            </a:r>
            <a:r>
              <a:rPr lang="en-US" sz="1000" dirty="0">
                <a:solidFill>
                  <a:srgbClr val="50504E"/>
                </a:solidFill>
                <a:latin typeface="ArialMT" charset="0"/>
              </a:rPr>
              <a:t> </a:t>
            </a:r>
            <a:r>
              <a:rPr lang="en-US" sz="1000" dirty="0" err="1">
                <a:solidFill>
                  <a:srgbClr val="50504E"/>
                </a:solidFill>
                <a:latin typeface="ArialMT" charset="0"/>
              </a:rPr>
              <a:t>ipsam</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voluptas</a:t>
            </a:r>
            <a:r>
              <a:rPr lang="en-US" sz="1000" dirty="0">
                <a:solidFill>
                  <a:srgbClr val="50504E"/>
                </a:solidFill>
                <a:latin typeface="ArialMT" charset="0"/>
              </a:rPr>
              <a:t> sit </a:t>
            </a:r>
            <a:r>
              <a:rPr lang="en-US" sz="1000" dirty="0" err="1">
                <a:solidFill>
                  <a:srgbClr val="50504E"/>
                </a:solidFill>
                <a:latin typeface="ArialMT" charset="0"/>
              </a:rPr>
              <a:t>aspernatur</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a:t>
            </a:r>
            <a:r>
              <a:rPr lang="en-US" sz="1000" dirty="0" err="1">
                <a:solidFill>
                  <a:srgbClr val="50504E"/>
                </a:solidFill>
                <a:latin typeface="ArialMT" charset="0"/>
              </a:rPr>
              <a:t>odit</a:t>
            </a:r>
            <a:r>
              <a:rPr lang="en-US" sz="1000" dirty="0">
                <a:solidFill>
                  <a:srgbClr val="50504E"/>
                </a:solidFill>
                <a:latin typeface="ArialMT" charset="0"/>
              </a:rPr>
              <a:t> </a:t>
            </a:r>
            <a:r>
              <a:rPr lang="en-US" sz="1000" dirty="0" err="1">
                <a:solidFill>
                  <a:srgbClr val="50504E"/>
                </a:solidFill>
                <a:latin typeface="ArialMT" charset="0"/>
              </a:rPr>
              <a:t>aut</a:t>
            </a:r>
            <a:r>
              <a:rPr lang="en-US" sz="1000" dirty="0">
                <a:solidFill>
                  <a:srgbClr val="50504E"/>
                </a:solidFill>
                <a:latin typeface="ArialMT" charset="0"/>
              </a:rPr>
              <a:t> fugit,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a:t>
            </a:r>
            <a:r>
              <a:rPr lang="en-US" sz="1000" dirty="0" err="1">
                <a:solidFill>
                  <a:srgbClr val="50504E"/>
                </a:solidFill>
                <a:latin typeface="ArialMT" charset="0"/>
              </a:rPr>
              <a:t>consequuntur</a:t>
            </a:r>
            <a:r>
              <a:rPr lang="en-US" sz="1000" dirty="0">
                <a:solidFill>
                  <a:srgbClr val="50504E"/>
                </a:solidFill>
                <a:latin typeface="ArialMT" charset="0"/>
              </a:rPr>
              <a:t> </a:t>
            </a:r>
            <a:r>
              <a:rPr lang="en-US" sz="1000" dirty="0" err="1">
                <a:solidFill>
                  <a:srgbClr val="50504E"/>
                </a:solidFill>
                <a:latin typeface="ArialMT" charset="0"/>
              </a:rPr>
              <a:t>magni</a:t>
            </a:r>
            <a:r>
              <a:rPr lang="en-US" sz="1000" dirty="0">
                <a:solidFill>
                  <a:srgbClr val="50504E"/>
                </a:solidFill>
                <a:latin typeface="ArialMT" charset="0"/>
              </a:rPr>
              <a:t> </a:t>
            </a:r>
            <a:r>
              <a:rPr lang="en-US" sz="1000" dirty="0" err="1">
                <a:solidFill>
                  <a:srgbClr val="50504E"/>
                </a:solidFill>
                <a:latin typeface="ArialMT" charset="0"/>
              </a:rPr>
              <a:t>dolores</a:t>
            </a:r>
            <a:r>
              <a:rPr lang="en-US" sz="1000" dirty="0">
                <a:solidFill>
                  <a:srgbClr val="50504E"/>
                </a:solidFill>
                <a:latin typeface="ArialMT" charset="0"/>
              </a:rPr>
              <a:t> </a:t>
            </a:r>
            <a:r>
              <a:rPr lang="en-US" sz="1000" dirty="0" err="1">
                <a:solidFill>
                  <a:srgbClr val="50504E"/>
                </a:solidFill>
                <a:latin typeface="ArialMT" charset="0"/>
              </a:rPr>
              <a:t>eos</a:t>
            </a:r>
            <a:r>
              <a:rPr lang="en-US" sz="1000" dirty="0">
                <a:solidFill>
                  <a:srgbClr val="50504E"/>
                </a:solidFill>
                <a:latin typeface="ArialMT" charset="0"/>
              </a:rPr>
              <a:t> qui </a:t>
            </a:r>
            <a:r>
              <a:rPr lang="en-US" sz="1000" dirty="0" err="1">
                <a:solidFill>
                  <a:srgbClr val="50504E"/>
                </a:solidFill>
                <a:latin typeface="ArialMT" charset="0"/>
              </a:rPr>
              <a:t>ratione</a:t>
            </a:r>
            <a:r>
              <a:rPr lang="en-US" sz="1000" dirty="0">
                <a:solidFill>
                  <a:srgbClr val="50504E"/>
                </a:solidFill>
                <a:latin typeface="ArialMT" charset="0"/>
              </a:rPr>
              <a:t> </a:t>
            </a:r>
            <a:r>
              <a:rPr lang="en-US" sz="1000" dirty="0" err="1">
                <a:solidFill>
                  <a:srgbClr val="50504E"/>
                </a:solidFill>
                <a:latin typeface="ArialMT" charset="0"/>
              </a:rPr>
              <a:t>voluptatem</a:t>
            </a:r>
            <a:r>
              <a:rPr lang="en-US" sz="1000" dirty="0">
                <a:solidFill>
                  <a:srgbClr val="50504E"/>
                </a:solidFill>
                <a:latin typeface="ArialMT" charset="0"/>
              </a:rPr>
              <a:t> </a:t>
            </a:r>
            <a:r>
              <a:rPr lang="en-US" sz="1000" dirty="0" err="1">
                <a:solidFill>
                  <a:srgbClr val="50504E"/>
                </a:solidFill>
                <a:latin typeface="ArialMT" charset="0"/>
              </a:rPr>
              <a:t>sequi</a:t>
            </a:r>
            <a:r>
              <a:rPr lang="en-US" sz="1000" dirty="0">
                <a:solidFill>
                  <a:srgbClr val="50504E"/>
                </a:solidFill>
                <a:latin typeface="ArialMT" charset="0"/>
              </a:rPr>
              <a:t> </a:t>
            </a:r>
            <a:r>
              <a:rPr lang="en-US" sz="1000" dirty="0" err="1">
                <a:solidFill>
                  <a:srgbClr val="50504E"/>
                </a:solidFill>
                <a:latin typeface="ArialMT" charset="0"/>
              </a:rPr>
              <a:t>nesciunt</a:t>
            </a:r>
            <a:r>
              <a:rPr lang="en-US" sz="1000" dirty="0">
                <a:solidFill>
                  <a:srgbClr val="50504E"/>
                </a:solidFill>
                <a:latin typeface="ArialMT" charset="0"/>
              </a:rPr>
              <a:t>. </a:t>
            </a:r>
            <a:r>
              <a:rPr lang="en-US" sz="1000" dirty="0" err="1">
                <a:solidFill>
                  <a:srgbClr val="50504E"/>
                </a:solidFill>
                <a:latin typeface="ArialMT" charset="0"/>
              </a:rPr>
              <a:t>Neque</a:t>
            </a:r>
            <a:r>
              <a:rPr lang="en-US" sz="1000" dirty="0">
                <a:solidFill>
                  <a:srgbClr val="50504E"/>
                </a:solidFill>
                <a:latin typeface="ArialMT" charset="0"/>
              </a:rPr>
              <a:t> </a:t>
            </a:r>
            <a:r>
              <a:rPr lang="en-US" sz="1000" dirty="0" err="1">
                <a:solidFill>
                  <a:srgbClr val="50504E"/>
                </a:solidFill>
                <a:latin typeface="ArialMT" charset="0"/>
              </a:rPr>
              <a:t>porro</a:t>
            </a:r>
            <a:r>
              <a:rPr lang="en-US" sz="1000" dirty="0">
                <a:solidFill>
                  <a:srgbClr val="50504E"/>
                </a:solidFill>
                <a:latin typeface="ArialMT" charset="0"/>
              </a:rPr>
              <a:t> </a:t>
            </a:r>
            <a:r>
              <a:rPr lang="en-US" sz="1000" dirty="0" err="1">
                <a:solidFill>
                  <a:srgbClr val="50504E"/>
                </a:solidFill>
                <a:latin typeface="ArialMT" charset="0"/>
              </a:rPr>
              <a:t>quisquam</a:t>
            </a:r>
            <a:r>
              <a:rPr lang="en-US" sz="1000" dirty="0">
                <a:solidFill>
                  <a:srgbClr val="50504E"/>
                </a:solidFill>
                <a:latin typeface="ArialMT" charset="0"/>
              </a:rPr>
              <a:t> </a:t>
            </a:r>
            <a:r>
              <a:rPr lang="en-US" sz="1000" dirty="0" err="1">
                <a:solidFill>
                  <a:srgbClr val="50504E"/>
                </a:solidFill>
                <a:latin typeface="ArialMT" charset="0"/>
              </a:rPr>
              <a:t>est</a:t>
            </a:r>
            <a:r>
              <a:rPr lang="en-US" sz="1000" dirty="0">
                <a:solidFill>
                  <a:srgbClr val="50504E"/>
                </a:solidFill>
                <a:latin typeface="ArialMT" charset="0"/>
              </a:rPr>
              <a:t>, qui </a:t>
            </a:r>
            <a:r>
              <a:rPr lang="en-US" sz="1000" dirty="0" err="1">
                <a:solidFill>
                  <a:srgbClr val="50504E"/>
                </a:solidFill>
                <a:latin typeface="ArialMT" charset="0"/>
              </a:rPr>
              <a:t>dolorem</a:t>
            </a:r>
            <a:r>
              <a:rPr lang="en-US" sz="1000" dirty="0">
                <a:solidFill>
                  <a:srgbClr val="50504E"/>
                </a:solidFill>
                <a:latin typeface="ArialMT" charset="0"/>
              </a:rPr>
              <a:t> ipsum </a:t>
            </a:r>
            <a:r>
              <a:rPr lang="en-US" sz="1000" dirty="0" err="1">
                <a:solidFill>
                  <a:srgbClr val="50504E"/>
                </a:solidFill>
                <a:latin typeface="ArialMT" charset="0"/>
              </a:rPr>
              <a:t>quia</a:t>
            </a:r>
            <a:r>
              <a:rPr lang="en-US" sz="1000" dirty="0">
                <a:solidFill>
                  <a:srgbClr val="50504E"/>
                </a:solidFill>
                <a:latin typeface="ArialMT" charset="0"/>
              </a:rPr>
              <a:t> dolor sit </a:t>
            </a:r>
            <a:r>
              <a:rPr lang="en-US" sz="1000" dirty="0" err="1">
                <a:solidFill>
                  <a:srgbClr val="50504E"/>
                </a:solidFill>
                <a:latin typeface="ArialMT" charset="0"/>
              </a:rPr>
              <a:t>amet</a:t>
            </a:r>
            <a:r>
              <a:rPr lang="en-US" sz="1000" dirty="0">
                <a:solidFill>
                  <a:srgbClr val="50504E"/>
                </a:solidFill>
                <a:latin typeface="ArialMT" charset="0"/>
              </a:rPr>
              <a:t>, </a:t>
            </a:r>
            <a:r>
              <a:rPr lang="en-US" sz="1000" dirty="0" err="1">
                <a:solidFill>
                  <a:srgbClr val="50504E"/>
                </a:solidFill>
                <a:latin typeface="ArialMT" charset="0"/>
              </a:rPr>
              <a:t>consectetur</a:t>
            </a:r>
            <a:r>
              <a:rPr lang="en-US" sz="1000" dirty="0">
                <a:solidFill>
                  <a:srgbClr val="50504E"/>
                </a:solidFill>
                <a:latin typeface="ArialMT" charset="0"/>
              </a:rPr>
              <a:t>, </a:t>
            </a:r>
            <a:r>
              <a:rPr lang="en-US" sz="1000" dirty="0" err="1">
                <a:solidFill>
                  <a:srgbClr val="50504E"/>
                </a:solidFill>
                <a:latin typeface="ArialMT" charset="0"/>
              </a:rPr>
              <a:t>adipisci</a:t>
            </a:r>
            <a:r>
              <a:rPr lang="en-US" sz="1000" dirty="0">
                <a:solidFill>
                  <a:srgbClr val="50504E"/>
                </a:solidFill>
                <a:latin typeface="ArialMT" charset="0"/>
              </a:rPr>
              <a:t> </a:t>
            </a:r>
            <a:r>
              <a:rPr lang="en-US" sz="1000" dirty="0" err="1">
                <a:solidFill>
                  <a:srgbClr val="50504E"/>
                </a:solidFill>
                <a:latin typeface="ArialMT" charset="0"/>
              </a:rPr>
              <a:t>velit</a:t>
            </a:r>
            <a:r>
              <a:rPr lang="en-US" sz="1000" dirty="0">
                <a:solidFill>
                  <a:srgbClr val="50504E"/>
                </a:solidFill>
                <a:latin typeface="ArialMT" charset="0"/>
              </a:rPr>
              <a:t>, </a:t>
            </a:r>
            <a:r>
              <a:rPr lang="en-US" sz="1000" dirty="0" err="1">
                <a:solidFill>
                  <a:srgbClr val="50504E"/>
                </a:solidFill>
                <a:latin typeface="ArialMT" charset="0"/>
              </a:rPr>
              <a:t>sed</a:t>
            </a:r>
            <a:r>
              <a:rPr lang="en-US" sz="1000" dirty="0">
                <a:solidFill>
                  <a:srgbClr val="50504E"/>
                </a:solidFill>
                <a:latin typeface="ArialMT" charset="0"/>
              </a:rPr>
              <a:t> </a:t>
            </a:r>
            <a:r>
              <a:rPr lang="en-US" sz="1000" dirty="0" err="1">
                <a:solidFill>
                  <a:srgbClr val="50504E"/>
                </a:solidFill>
                <a:latin typeface="ArialMT" charset="0"/>
              </a:rPr>
              <a:t>quia</a:t>
            </a:r>
            <a:r>
              <a:rPr lang="en-US" sz="1000" dirty="0">
                <a:solidFill>
                  <a:srgbClr val="50504E"/>
                </a:solidFill>
                <a:latin typeface="ArialMT" charset="0"/>
              </a:rPr>
              <a:t> non </a:t>
            </a:r>
            <a:r>
              <a:rPr lang="en-US" sz="1000" dirty="0" err="1">
                <a:solidFill>
                  <a:srgbClr val="50504E"/>
                </a:solidFill>
                <a:latin typeface="ArialMT" charset="0"/>
              </a:rPr>
              <a:t>numquam</a:t>
            </a:r>
            <a:r>
              <a:rPr lang="en-US" sz="1000" dirty="0">
                <a:solidFill>
                  <a:srgbClr val="50504E"/>
                </a:solidFill>
                <a:latin typeface="ArialMT" charset="0"/>
              </a:rPr>
              <a:t> </a:t>
            </a:r>
            <a:r>
              <a:rPr lang="en-US" sz="1000" dirty="0" err="1">
                <a:solidFill>
                  <a:srgbClr val="50504E"/>
                </a:solidFill>
                <a:latin typeface="ArialMT" charset="0"/>
              </a:rPr>
              <a:t>eius</a:t>
            </a:r>
            <a:r>
              <a:rPr lang="en-US" sz="1000" dirty="0">
                <a:solidFill>
                  <a:srgbClr val="50504E"/>
                </a:solidFill>
                <a:latin typeface="ArialMT" charset="0"/>
              </a:rPr>
              <a:t> </a:t>
            </a:r>
            <a:r>
              <a:rPr lang="en-US" sz="1000" dirty="0" err="1">
                <a:solidFill>
                  <a:srgbClr val="50504E"/>
                </a:solidFill>
                <a:latin typeface="ArialMT" charset="0"/>
              </a:rPr>
              <a:t>modi</a:t>
            </a:r>
            <a:r>
              <a:rPr lang="en-US" sz="1000" dirty="0">
                <a:solidFill>
                  <a:srgbClr val="50504E"/>
                </a:solidFill>
                <a:latin typeface="ArialMT" charset="0"/>
              </a:rPr>
              <a:t> </a:t>
            </a:r>
            <a:r>
              <a:rPr lang="en-US" sz="1000" dirty="0" err="1">
                <a:solidFill>
                  <a:srgbClr val="50504E"/>
                </a:solidFill>
                <a:latin typeface="ArialMT" charset="0"/>
              </a:rPr>
              <a:t>tempora</a:t>
            </a:r>
            <a:endParaRPr lang="en-US" dirty="0"/>
          </a:p>
        </p:txBody>
      </p:sp>
      <p:cxnSp>
        <p:nvCxnSpPr>
          <p:cNvPr id="10" name="Straight Connector 9"/>
          <p:cNvCxnSpPr/>
          <p:nvPr userDrawn="1"/>
        </p:nvCxnSpPr>
        <p:spPr>
          <a:xfrm>
            <a:off x="0" y="589280"/>
            <a:ext cx="9144000" cy="508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77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4340994"/>
            <a:ext cx="9144000" cy="802506"/>
          </a:xfrm>
          <a:prstGeom prst="rect">
            <a:avLst/>
          </a:prstGeom>
          <a:solidFill>
            <a:srgbClr val="00A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215" y="1329571"/>
            <a:ext cx="2365622" cy="1354364"/>
          </a:xfrm>
          <a:prstGeom prst="rect">
            <a:avLst/>
          </a:prstGeom>
        </p:spPr>
      </p:pic>
      <p:cxnSp>
        <p:nvCxnSpPr>
          <p:cNvPr id="5" name="Straight Connector 4"/>
          <p:cNvCxnSpPr/>
          <p:nvPr userDrawn="1"/>
        </p:nvCxnSpPr>
        <p:spPr>
          <a:xfrm>
            <a:off x="0" y="2400381"/>
            <a:ext cx="2367815"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2627698" y="2400381"/>
            <a:ext cx="6516302" cy="0"/>
          </a:xfrm>
          <a:prstGeom prst="line">
            <a:avLst/>
          </a:prstGeom>
          <a:ln>
            <a:solidFill>
              <a:srgbClr val="B2B2B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658627" y="2410006"/>
            <a:ext cx="4023362" cy="1323439"/>
          </a:xfrm>
          <a:prstGeom prst="rect">
            <a:avLst/>
          </a:prstGeom>
          <a:noFill/>
        </p:spPr>
        <p:txBody>
          <a:bodyPr wrap="square" rtlCol="0">
            <a:spAutoFit/>
          </a:bodyPr>
          <a:lstStyle/>
          <a:p>
            <a:pPr algn="r"/>
            <a:r>
              <a:rPr lang="en-US" sz="1600" dirty="0">
                <a:solidFill>
                  <a:srgbClr val="807C78"/>
                </a:solidFill>
                <a:latin typeface="Arial" charset="0"/>
                <a:ea typeface="Arial" charset="0"/>
                <a:cs typeface="Arial" charset="0"/>
              </a:rPr>
              <a:t>ZINFI Technologies, Inc.</a:t>
            </a:r>
            <a:br>
              <a:rPr lang="en-US" sz="1600" dirty="0">
                <a:solidFill>
                  <a:srgbClr val="807C78"/>
                </a:solidFill>
                <a:latin typeface="Arial" charset="0"/>
                <a:ea typeface="Arial" charset="0"/>
                <a:cs typeface="Arial" charset="0"/>
              </a:rPr>
            </a:br>
            <a:r>
              <a:rPr lang="en-US" sz="1600" dirty="0">
                <a:solidFill>
                  <a:srgbClr val="807C78"/>
                </a:solidFill>
                <a:latin typeface="Arial" charset="0"/>
                <a:ea typeface="Arial" charset="0"/>
                <a:cs typeface="Arial" charset="0"/>
              </a:rPr>
              <a:t>6200 Stoneridge Mall Road, Suite 300</a:t>
            </a:r>
            <a:br>
              <a:rPr lang="en-US" sz="1600" dirty="0">
                <a:solidFill>
                  <a:srgbClr val="807C78"/>
                </a:solidFill>
                <a:latin typeface="Arial" charset="0"/>
                <a:ea typeface="Arial" charset="0"/>
                <a:cs typeface="Arial" charset="0"/>
              </a:rPr>
            </a:br>
            <a:r>
              <a:rPr lang="en-US" sz="1600" dirty="0">
                <a:solidFill>
                  <a:srgbClr val="807C78"/>
                </a:solidFill>
                <a:latin typeface="Arial" charset="0"/>
                <a:ea typeface="Arial" charset="0"/>
                <a:cs typeface="Arial" charset="0"/>
              </a:rPr>
              <a:t>Pleasanton, CA 94588</a:t>
            </a:r>
          </a:p>
          <a:p>
            <a:pPr algn="r"/>
            <a:endParaRPr lang="en-US" sz="1600" dirty="0">
              <a:solidFill>
                <a:srgbClr val="807C78"/>
              </a:solidFill>
              <a:latin typeface="Arial" charset="0"/>
              <a:ea typeface="Arial" charset="0"/>
              <a:cs typeface="Arial" charset="0"/>
            </a:endParaRPr>
          </a:p>
          <a:p>
            <a:pPr algn="r"/>
            <a:r>
              <a:rPr lang="en-US" sz="1600" dirty="0" err="1">
                <a:solidFill>
                  <a:srgbClr val="8CA621"/>
                </a:solidFill>
                <a:latin typeface="Arial" charset="0"/>
                <a:ea typeface="Arial" charset="0"/>
                <a:cs typeface="Arial" charset="0"/>
              </a:rPr>
              <a:t>sales@zinfitech.com</a:t>
            </a:r>
            <a:endParaRPr lang="en-US" sz="1600" dirty="0">
              <a:solidFill>
                <a:srgbClr val="8CA621"/>
              </a:solidFill>
              <a:latin typeface="Arial" charset="0"/>
              <a:ea typeface="Arial" charset="0"/>
              <a:cs typeface="Arial" charset="0"/>
            </a:endParaRPr>
          </a:p>
        </p:txBody>
      </p:sp>
      <p:sp>
        <p:nvSpPr>
          <p:cNvPr id="9" name="TextBox 8">
            <a:extLst>
              <a:ext uri="{FF2B5EF4-FFF2-40B4-BE49-F238E27FC236}">
                <a16:creationId xmlns:a16="http://schemas.microsoft.com/office/drawing/2014/main" id="{9B570C77-9C7C-4DE5-953F-496E64CD3975}"/>
              </a:ext>
            </a:extLst>
          </p:cNvPr>
          <p:cNvSpPr txBox="1"/>
          <p:nvPr userDrawn="1"/>
        </p:nvSpPr>
        <p:spPr>
          <a:xfrm>
            <a:off x="1271784" y="4897060"/>
            <a:ext cx="6600432" cy="138499"/>
          </a:xfrm>
          <a:prstGeom prst="rect">
            <a:avLst/>
          </a:prstGeom>
          <a:noFill/>
        </p:spPr>
        <p:txBody>
          <a:bodyPr wrap="square" lIns="0" tIns="0" rIns="0" bIns="0" rtlCol="0" anchor="b" anchorCtr="0">
            <a:spAutoFit/>
          </a:bodyPr>
          <a:lstStyle/>
          <a:p>
            <a:pPr marL="0" marR="0" indent="0" algn="ctr" defTabSz="685983" rtl="0" eaLnBrk="1" fontAlgn="auto" latinLnBrk="0" hangingPunct="1">
              <a:lnSpc>
                <a:spcPct val="100000"/>
              </a:lnSpc>
              <a:spcBef>
                <a:spcPts val="0"/>
              </a:spcBef>
              <a:spcAft>
                <a:spcPts val="0"/>
              </a:spcAft>
              <a:buClrTx/>
              <a:buSzTx/>
              <a:buFontTx/>
              <a:buNone/>
              <a:tabLst/>
              <a:defRPr/>
            </a:pPr>
            <a:r>
              <a:rPr lang="en-US" sz="900" dirty="0">
                <a:solidFill>
                  <a:schemeClr val="accent1">
                    <a:lumMod val="20000"/>
                    <a:lumOff val="80000"/>
                  </a:schemeClr>
                </a:solidFill>
              </a:rPr>
              <a:t>© ZINFI Technologies Inc. All Rights Reserved.</a:t>
            </a:r>
          </a:p>
        </p:txBody>
      </p:sp>
      <p:sp>
        <p:nvSpPr>
          <p:cNvPr id="12" name="Title 3">
            <a:extLst>
              <a:ext uri="{FF2B5EF4-FFF2-40B4-BE49-F238E27FC236}">
                <a16:creationId xmlns:a16="http://schemas.microsoft.com/office/drawing/2014/main" id="{E0BA67D2-839A-4652-96F7-582A2CD42A9B}"/>
              </a:ext>
            </a:extLst>
          </p:cNvPr>
          <p:cNvSpPr>
            <a:spLocks noGrp="1"/>
          </p:cNvSpPr>
          <p:nvPr>
            <p:ph type="ctrTitle" hasCustomPrompt="1"/>
          </p:nvPr>
        </p:nvSpPr>
        <p:spPr>
          <a:xfrm>
            <a:off x="312261" y="4435449"/>
            <a:ext cx="4291773" cy="397446"/>
          </a:xfrm>
          <a:prstGeom prst="rect">
            <a:avLst/>
          </a:prstGeom>
        </p:spPr>
        <p:txBody>
          <a:bodyPr/>
          <a:lstStyle>
            <a:lvl1pPr>
              <a:defRPr sz="1400" b="0" i="0">
                <a:solidFill>
                  <a:schemeClr val="bg1"/>
                </a:solidFill>
                <a:latin typeface="Arial" charset="0"/>
                <a:ea typeface="Arial" charset="0"/>
                <a:cs typeface="Arial" charset="0"/>
              </a:defRPr>
            </a:lvl1pPr>
          </a:lstStyle>
          <a:p>
            <a:pPr algn="ctr"/>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517167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618857"/>
      </p:ext>
    </p:extLst>
  </p:cSld>
  <p:clrMap bg1="lt1" tx1="dk1" bg2="lt2" tx2="dk2" accent1="accent1" accent2="accent2" accent3="accent3" accent4="accent4" accent5="accent5" accent6="accent6" hlink="hlink" folHlink="folHlink"/>
  <p:sldLayoutIdLst>
    <p:sldLayoutId id="2147483655" r:id="rId1"/>
    <p:sldLayoutId id="2147483671" r:id="rId2"/>
    <p:sldLayoutId id="2147483678" r:id="rId3"/>
    <p:sldLayoutId id="2147483679" r:id="rId4"/>
    <p:sldLayoutId id="2147483680" r:id="rId5"/>
    <p:sldLayoutId id="2147483668"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zinfi.com/blog/"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zinfi.com/products/partner-relationship-management/overview" TargetMode="External"/><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zinfi.com/blog/"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4F2F611E-2383-4DC9-962D-92928E36BA3F}"/>
              </a:ext>
            </a:extLst>
          </p:cNvPr>
          <p:cNvSpPr>
            <a:spLocks noGrp="1"/>
          </p:cNvSpPr>
          <p:nvPr>
            <p:ph type="body" sz="quarter" idx="10" hasCustomPrompt="1"/>
          </p:nvPr>
        </p:nvSpPr>
        <p:spPr>
          <a:xfrm>
            <a:off x="3214838" y="2400380"/>
            <a:ext cx="5532348" cy="826913"/>
          </a:xfrm>
          <a:prstGeom prst="rect">
            <a:avLst/>
          </a:prstGeom>
        </p:spPr>
        <p:txBody>
          <a:bodyPr/>
          <a:lstStyle>
            <a:lvl1pPr marL="0" indent="0" algn="r">
              <a:buNone/>
              <a:defRPr sz="2200">
                <a:solidFill>
                  <a:srgbClr val="636361"/>
                </a:solidFill>
                <a:latin typeface="Arial" charset="0"/>
                <a:ea typeface="Arial" charset="0"/>
                <a:cs typeface="Arial" charset="0"/>
              </a:defRPr>
            </a:lvl1pPr>
          </a:lstStyle>
          <a:p>
            <a:pPr lvl="0"/>
            <a:r>
              <a:rPr lang="en-US" dirty="0"/>
              <a:t>Vision of The Future – The State of </a:t>
            </a:r>
          </a:p>
          <a:p>
            <a:pPr lvl="0"/>
            <a:r>
              <a:rPr lang="en-US" dirty="0"/>
              <a:t>Content Marketing in 2025</a:t>
            </a:r>
          </a:p>
        </p:txBody>
      </p:sp>
      <p:sp>
        <p:nvSpPr>
          <p:cNvPr id="7" name="Title 3">
            <a:extLst>
              <a:ext uri="{FF2B5EF4-FFF2-40B4-BE49-F238E27FC236}">
                <a16:creationId xmlns:a16="http://schemas.microsoft.com/office/drawing/2014/main" id="{7AFA761F-FDD9-4743-A011-446AD91F8115}"/>
              </a:ext>
            </a:extLst>
          </p:cNvPr>
          <p:cNvSpPr>
            <a:spLocks noGrp="1"/>
          </p:cNvSpPr>
          <p:nvPr>
            <p:ph type="ctrTitle"/>
          </p:nvPr>
        </p:nvSpPr>
        <p:spPr>
          <a:xfrm>
            <a:off x="312261" y="4435449"/>
            <a:ext cx="4291773" cy="397446"/>
          </a:xfrm>
          <a:prstGeom prst="rect">
            <a:avLst/>
          </a:prstGeom>
        </p:spPr>
        <p:txBody>
          <a:bodyPr/>
          <a:lstStyle>
            <a:lvl1pPr>
              <a:defRPr sz="1400" b="0" i="0">
                <a:solidFill>
                  <a:schemeClr val="bg1"/>
                </a:solidFill>
                <a:latin typeface="Arial" charset="0"/>
                <a:ea typeface="Arial" charset="0"/>
                <a:cs typeface="Arial" charset="0"/>
              </a:defRPr>
            </a:lvl1pPr>
          </a:lstStyle>
          <a:p>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2429983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text, person, indoor, computer&#10;&#10;Description automatically generated">
            <a:extLst>
              <a:ext uri="{FF2B5EF4-FFF2-40B4-BE49-F238E27FC236}">
                <a16:creationId xmlns:a16="http://schemas.microsoft.com/office/drawing/2014/main" id="{B6B452A8-22B0-4FD8-A11C-8D6701A7DF7F}"/>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F2ED2EEA-B8BC-4AEA-BB06-8F912EF81679}"/>
              </a:ext>
            </a:extLst>
          </p:cNvPr>
          <p:cNvSpPr>
            <a:spLocks noGrp="1"/>
          </p:cNvSpPr>
          <p:nvPr>
            <p:ph type="body" sz="quarter" idx="11"/>
          </p:nvPr>
        </p:nvSpPr>
        <p:spPr/>
        <p:txBody>
          <a:bodyPr/>
          <a:lstStyle/>
          <a:p>
            <a:r>
              <a:rPr lang="en-US" dirty="0"/>
              <a:t>Vision of The Future – The State of Content Marketing in 2025</a:t>
            </a:r>
          </a:p>
        </p:txBody>
      </p:sp>
      <p:sp>
        <p:nvSpPr>
          <p:cNvPr id="9" name="Text Placeholder 8">
            <a:extLst>
              <a:ext uri="{FF2B5EF4-FFF2-40B4-BE49-F238E27FC236}">
                <a16:creationId xmlns:a16="http://schemas.microsoft.com/office/drawing/2014/main" id="{B3198D0B-616B-4D84-B4A6-E81B04AF2723}"/>
              </a:ext>
            </a:extLst>
          </p:cNvPr>
          <p:cNvSpPr>
            <a:spLocks noGrp="1"/>
          </p:cNvSpPr>
          <p:nvPr>
            <p:ph type="body" sz="quarter" idx="16"/>
          </p:nvPr>
        </p:nvSpPr>
        <p:spPr>
          <a:xfrm>
            <a:off x="313226" y="931818"/>
            <a:ext cx="4444916" cy="3848259"/>
          </a:xfrm>
        </p:spPr>
        <p:txBody>
          <a:bodyPr/>
          <a:lstStyle/>
          <a:p>
            <a:pPr marL="228600" indent="-228600">
              <a:buFont typeface="+mj-lt"/>
              <a:buAutoNum type="arabicPeriod" startAt="3"/>
            </a:pPr>
            <a:r>
              <a:rPr lang="en-US" b="1" i="0" dirty="0">
                <a:solidFill>
                  <a:srgbClr val="F27724"/>
                </a:solidFill>
                <a:effectLst/>
                <a:latin typeface="Arial" panose="020B0604020202020204" pitchFamily="34" charset="0"/>
                <a:cs typeface="Arial" panose="020B0604020202020204" pitchFamily="34" charset="0"/>
              </a:rPr>
              <a:t>Google will change how we search.</a:t>
            </a:r>
            <a:r>
              <a:rPr lang="en-US" b="0" i="0" dirty="0">
                <a:solidFill>
                  <a:srgbClr val="F27724"/>
                </a:solidFill>
                <a:effectLst/>
                <a:latin typeface="Arial" panose="020B0604020202020204" pitchFamily="34" charset="0"/>
                <a:cs typeface="Arial" panose="020B0604020202020204" pitchFamily="34" charset="0"/>
              </a:rPr>
              <a:t> </a:t>
            </a:r>
            <a:r>
              <a:rPr lang="en-US" b="0" i="0" dirty="0">
                <a:solidFill>
                  <a:srgbClr val="333333"/>
                </a:solidFill>
                <a:effectLst/>
                <a:latin typeface="Arial" panose="020B0604020202020204" pitchFamily="34" charset="0"/>
                <a:cs typeface="Arial" panose="020B0604020202020204" pitchFamily="34" charset="0"/>
              </a:rPr>
              <a:t>With the advent of multiple social media sites and Google’s failure to get more traction with Google Plus, the company may end up merging with Facebook or buying Twitter or other similar properties. Remember, in the end they are all in the same business: advertising. As social media enters prime time, these sites become a natural way to aggregate content. For their part, users get access to the power of personalization, with the ability to set up filters in their profiles that will feed content they actually want and need. This will impose immense changes on how search is done today.</a:t>
            </a:r>
          </a:p>
          <a:p>
            <a:endParaRPr lang="en-US" dirty="0"/>
          </a:p>
        </p:txBody>
      </p:sp>
    </p:spTree>
    <p:extLst>
      <p:ext uri="{BB962C8B-B14F-4D97-AF65-F5344CB8AC3E}">
        <p14:creationId xmlns:p14="http://schemas.microsoft.com/office/powerpoint/2010/main" val="3917044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sofa, indoor, living, room&#10;&#10;Description automatically generated">
            <a:extLst>
              <a:ext uri="{FF2B5EF4-FFF2-40B4-BE49-F238E27FC236}">
                <a16:creationId xmlns:a16="http://schemas.microsoft.com/office/drawing/2014/main" id="{0404664E-C297-400A-8326-64E262129FE5}"/>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291820" y="949235"/>
            <a:ext cx="3897872" cy="3827988"/>
          </a:xfrm>
        </p:spPr>
      </p:pic>
      <p:sp>
        <p:nvSpPr>
          <p:cNvPr id="4" name="Text Placeholder 3">
            <a:extLst>
              <a:ext uri="{FF2B5EF4-FFF2-40B4-BE49-F238E27FC236}">
                <a16:creationId xmlns:a16="http://schemas.microsoft.com/office/drawing/2014/main" id="{70B5FD56-FD2A-49A7-A296-D291BA06106D}"/>
              </a:ext>
            </a:extLst>
          </p:cNvPr>
          <p:cNvSpPr>
            <a:spLocks noGrp="1"/>
          </p:cNvSpPr>
          <p:nvPr>
            <p:ph type="body" sz="quarter" idx="11"/>
          </p:nvPr>
        </p:nvSpPr>
        <p:spPr/>
        <p:txBody>
          <a:bodyPr/>
          <a:lstStyle/>
          <a:p>
            <a:r>
              <a:rPr lang="en-US" dirty="0"/>
              <a:t>Vision of The Future – The State of Content Marketing in 2025</a:t>
            </a:r>
          </a:p>
        </p:txBody>
      </p:sp>
      <p:sp>
        <p:nvSpPr>
          <p:cNvPr id="5" name="Text Placeholder 4">
            <a:extLst>
              <a:ext uri="{FF2B5EF4-FFF2-40B4-BE49-F238E27FC236}">
                <a16:creationId xmlns:a16="http://schemas.microsoft.com/office/drawing/2014/main" id="{9A01D501-C2DE-4112-83A4-09C20E6C8F70}"/>
              </a:ext>
            </a:extLst>
          </p:cNvPr>
          <p:cNvSpPr>
            <a:spLocks noGrp="1"/>
          </p:cNvSpPr>
          <p:nvPr>
            <p:ph type="body" sz="quarter" idx="16"/>
          </p:nvPr>
        </p:nvSpPr>
        <p:spPr>
          <a:xfrm>
            <a:off x="4447403" y="949235"/>
            <a:ext cx="4444916" cy="3841129"/>
          </a:xfrm>
        </p:spPr>
        <p:txBody>
          <a:bodyPr/>
          <a:lstStyle/>
          <a:p>
            <a:pPr marL="228600" indent="-228600">
              <a:buFont typeface="+mj-lt"/>
              <a:buAutoNum type="arabicPeriod" startAt="4"/>
            </a:pPr>
            <a:r>
              <a:rPr lang="en-US" b="1" i="0" dirty="0">
                <a:solidFill>
                  <a:srgbClr val="F27724"/>
                </a:solidFill>
                <a:effectLst/>
                <a:latin typeface="Arial" panose="020B0604020202020204" pitchFamily="34" charset="0"/>
                <a:cs typeface="Arial" panose="020B0604020202020204" pitchFamily="34" charset="0"/>
              </a:rPr>
              <a:t>Rebirth of aggregated sites.</a:t>
            </a:r>
            <a:r>
              <a:rPr lang="en-US" b="0" i="0" dirty="0">
                <a:solidFill>
                  <a:srgbClr val="F27724"/>
                </a:solidFill>
                <a:effectLst/>
                <a:latin typeface="Arial" panose="020B0604020202020204" pitchFamily="34" charset="0"/>
                <a:cs typeface="Arial" panose="020B0604020202020204" pitchFamily="34" charset="0"/>
              </a:rPr>
              <a:t> </a:t>
            </a:r>
            <a:r>
              <a:rPr lang="en-US" b="0" i="0" dirty="0">
                <a:solidFill>
                  <a:srgbClr val="333333"/>
                </a:solidFill>
                <a:effectLst/>
                <a:latin typeface="Arial" panose="020B0604020202020204" pitchFamily="34" charset="0"/>
                <a:cs typeface="Arial" panose="020B0604020202020204" pitchFamily="34" charset="0"/>
              </a:rPr>
              <a:t>LinkedIn is great, but it is very hard to weave through millions of pieces of random content to find what you want. Pulse provides great content, but, again, it’s a push vs. a pull approach to gaining an audience. The emergence of DVRs and time-shifting demonstrates that audiences don’t like to be controlled. We want to consume our chosen content our own way. With that in mind, we can expect to see significant advances in content curation and a dramatic evolution in aggregated sites that will resemble the increased diversification and personalization of television programming that we see today.</a:t>
            </a:r>
          </a:p>
        </p:txBody>
      </p:sp>
    </p:spTree>
    <p:extLst>
      <p:ext uri="{BB962C8B-B14F-4D97-AF65-F5344CB8AC3E}">
        <p14:creationId xmlns:p14="http://schemas.microsoft.com/office/powerpoint/2010/main" val="1423574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text, person&#10;&#10;Description automatically generated">
            <a:extLst>
              <a:ext uri="{FF2B5EF4-FFF2-40B4-BE49-F238E27FC236}">
                <a16:creationId xmlns:a16="http://schemas.microsoft.com/office/drawing/2014/main" id="{63325FFD-9C3F-4853-A99A-78FE0FB00520}"/>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92C9A355-F4DE-4411-936D-277D2893FF2B}"/>
              </a:ext>
            </a:extLst>
          </p:cNvPr>
          <p:cNvSpPr>
            <a:spLocks noGrp="1"/>
          </p:cNvSpPr>
          <p:nvPr>
            <p:ph type="body" sz="quarter" idx="11"/>
          </p:nvPr>
        </p:nvSpPr>
        <p:spPr/>
        <p:txBody>
          <a:bodyPr/>
          <a:lstStyle/>
          <a:p>
            <a:r>
              <a:rPr lang="en-US" dirty="0"/>
              <a:t>Vision of The Future – The State of Content Marketing in 2025</a:t>
            </a:r>
          </a:p>
        </p:txBody>
      </p:sp>
      <p:sp>
        <p:nvSpPr>
          <p:cNvPr id="9" name="Text Placeholder 8">
            <a:extLst>
              <a:ext uri="{FF2B5EF4-FFF2-40B4-BE49-F238E27FC236}">
                <a16:creationId xmlns:a16="http://schemas.microsoft.com/office/drawing/2014/main" id="{4014E0D2-E276-4933-9B45-D98BEB627AC0}"/>
              </a:ext>
            </a:extLst>
          </p:cNvPr>
          <p:cNvSpPr>
            <a:spLocks noGrp="1"/>
          </p:cNvSpPr>
          <p:nvPr>
            <p:ph type="body" sz="quarter" idx="16"/>
          </p:nvPr>
        </p:nvSpPr>
        <p:spPr>
          <a:xfrm>
            <a:off x="313226" y="931818"/>
            <a:ext cx="4444916" cy="3848259"/>
          </a:xfrm>
        </p:spPr>
        <p:txBody>
          <a:bodyPr/>
          <a:lstStyle/>
          <a:p>
            <a:pPr marL="228600" indent="-228600">
              <a:buFont typeface="+mj-lt"/>
              <a:buAutoNum type="arabicPeriod" startAt="5"/>
            </a:pPr>
            <a:r>
              <a:rPr lang="en-US" b="1" i="0" dirty="0">
                <a:solidFill>
                  <a:srgbClr val="F27724"/>
                </a:solidFill>
                <a:effectLst/>
                <a:latin typeface="Arial" panose="020B0604020202020204" pitchFamily="34" charset="0"/>
                <a:cs typeface="Arial" panose="020B0604020202020204" pitchFamily="34" charset="0"/>
              </a:rPr>
              <a:t>Bloggers will unite or stop blogging.</a:t>
            </a:r>
            <a:r>
              <a:rPr lang="en-US" b="0" i="0" dirty="0">
                <a:solidFill>
                  <a:srgbClr val="F27724"/>
                </a:solidFill>
                <a:effectLst/>
                <a:latin typeface="Arial" panose="020B0604020202020204" pitchFamily="34" charset="0"/>
                <a:cs typeface="Arial" panose="020B0604020202020204" pitchFamily="34" charset="0"/>
              </a:rPr>
              <a:t> </a:t>
            </a:r>
            <a:r>
              <a:rPr lang="en-US" b="0" i="0" dirty="0">
                <a:solidFill>
                  <a:srgbClr val="333333"/>
                </a:solidFill>
                <a:effectLst/>
                <a:latin typeface="Arial" panose="020B0604020202020204" pitchFamily="34" charset="0"/>
                <a:cs typeface="Arial" panose="020B0604020202020204" pitchFamily="34" charset="0"/>
              </a:rPr>
              <a:t>Google will make it harder and harder to use </a:t>
            </a:r>
            <a:r>
              <a:rPr lang="en-US" b="0" i="0" u="sng" dirty="0">
                <a:solidFill>
                  <a:srgbClr val="1878D1"/>
                </a:solidFill>
                <a:effectLst/>
                <a:latin typeface="Arial" panose="020B0604020202020204" pitchFamily="34" charset="0"/>
                <a:cs typeface="Arial" panose="020B0604020202020204" pitchFamily="34" charset="0"/>
                <a:hlinkClick r:id="rId3"/>
              </a:rPr>
              <a:t>blogs</a:t>
            </a:r>
            <a:r>
              <a:rPr lang="en-US" b="0" i="0" dirty="0">
                <a:solidFill>
                  <a:srgbClr val="333333"/>
                </a:solidFill>
                <a:effectLst/>
                <a:latin typeface="Arial" panose="020B0604020202020204" pitchFamily="34" charset="0"/>
                <a:cs typeface="Arial" panose="020B0604020202020204" pitchFamily="34" charset="0"/>
              </a:rPr>
              <a:t> to trick the search engine optimization game, so blogging as we know it today will move towards a more aggregated model. Domain experts – a.k.a. moderators or “expert bloggers” – will rule the day. Most media organizations that rely on editorial content to drive advertising will either go out of business or completely reshape it using the Wikipedia model. They will become destination sites of current readers, but will fire most of their in-house staff and rely on moderators from all over the world who are experts in their domain.</a:t>
            </a:r>
          </a:p>
        </p:txBody>
      </p:sp>
    </p:spTree>
    <p:extLst>
      <p:ext uri="{BB962C8B-B14F-4D97-AF65-F5344CB8AC3E}">
        <p14:creationId xmlns:p14="http://schemas.microsoft.com/office/powerpoint/2010/main" val="3053979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ext, items, automaton&#10;&#10;Description automatically generated">
            <a:extLst>
              <a:ext uri="{FF2B5EF4-FFF2-40B4-BE49-F238E27FC236}">
                <a16:creationId xmlns:a16="http://schemas.microsoft.com/office/drawing/2014/main" id="{F3D2CA19-4239-4F18-9D4B-9C9D5064085C}"/>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EB998E83-0833-4B22-8A2D-5F7673A053C2}"/>
              </a:ext>
            </a:extLst>
          </p:cNvPr>
          <p:cNvSpPr>
            <a:spLocks noGrp="1"/>
          </p:cNvSpPr>
          <p:nvPr>
            <p:ph type="body" sz="quarter" idx="11"/>
          </p:nvPr>
        </p:nvSpPr>
        <p:spPr/>
        <p:txBody>
          <a:bodyPr/>
          <a:lstStyle/>
          <a:p>
            <a:r>
              <a:rPr lang="en-US" dirty="0"/>
              <a:t>Vision of The Future – The State of Content Marketing in 2025</a:t>
            </a:r>
          </a:p>
        </p:txBody>
      </p:sp>
      <p:sp>
        <p:nvSpPr>
          <p:cNvPr id="5" name="Text Placeholder 4">
            <a:extLst>
              <a:ext uri="{FF2B5EF4-FFF2-40B4-BE49-F238E27FC236}">
                <a16:creationId xmlns:a16="http://schemas.microsoft.com/office/drawing/2014/main" id="{4DE084E6-9F22-4AEF-B512-7DC24F9E8C46}"/>
              </a:ext>
            </a:extLst>
          </p:cNvPr>
          <p:cNvSpPr>
            <a:spLocks noGrp="1"/>
          </p:cNvSpPr>
          <p:nvPr>
            <p:ph type="body" sz="quarter" idx="16"/>
          </p:nvPr>
        </p:nvSpPr>
        <p:spPr>
          <a:xfrm>
            <a:off x="4447403" y="949235"/>
            <a:ext cx="4444916" cy="3841129"/>
          </a:xfrm>
        </p:spPr>
        <p:txBody>
          <a:bodyPr/>
          <a:lstStyle/>
          <a:p>
            <a:pPr marL="228600" indent="-228600">
              <a:buFont typeface="+mj-lt"/>
              <a:buAutoNum type="arabicPeriod" startAt="6"/>
            </a:pPr>
            <a:r>
              <a:rPr lang="en-US" b="1" i="0" dirty="0">
                <a:solidFill>
                  <a:srgbClr val="F27724"/>
                </a:solidFill>
                <a:effectLst/>
                <a:latin typeface="Arial" panose="020B0604020202020204" pitchFamily="34" charset="0"/>
                <a:cs typeface="Arial" panose="020B0604020202020204" pitchFamily="34" charset="0"/>
              </a:rPr>
              <a:t>The FCC will get involved.</a:t>
            </a:r>
            <a:r>
              <a:rPr lang="en-US" b="0" i="0" dirty="0">
                <a:solidFill>
                  <a:srgbClr val="F27724"/>
                </a:solidFill>
                <a:effectLst/>
                <a:latin typeface="Arial" panose="020B0604020202020204" pitchFamily="34" charset="0"/>
                <a:cs typeface="Arial" panose="020B0604020202020204" pitchFamily="34" charset="0"/>
              </a:rPr>
              <a:t> </a:t>
            </a:r>
            <a:r>
              <a:rPr lang="en-US" b="0" i="0" dirty="0">
                <a:solidFill>
                  <a:srgbClr val="333333"/>
                </a:solidFill>
                <a:effectLst/>
                <a:latin typeface="Arial" panose="020B0604020202020204" pitchFamily="34" charset="0"/>
                <a:cs typeface="Arial" panose="020B0604020202020204" pitchFamily="34" charset="0"/>
              </a:rPr>
              <a:t>The agency already exerts plenty of control over advertising and false advertising; however, there is currently very little control over fake content that is written to promote products and services. We will see major lawsuits involving brands for making false promises, and that will likely lead to a reframing of influence marketing. The use and abuse of Twitter and Facebook today by celebrities to promote products will change. The FCC will get more involved in </a:t>
            </a:r>
            <a:r>
              <a:rPr lang="en-US" b="1" i="0" dirty="0">
                <a:solidFill>
                  <a:srgbClr val="333333"/>
                </a:solidFill>
                <a:effectLst/>
                <a:latin typeface="Arial" panose="020B0604020202020204" pitchFamily="34" charset="0"/>
                <a:cs typeface="Arial" panose="020B0604020202020204" pitchFamily="34" charset="0"/>
              </a:rPr>
              <a:t>content marketing</a:t>
            </a:r>
            <a:r>
              <a:rPr lang="en-US" b="0" i="0" dirty="0">
                <a:solidFill>
                  <a:srgbClr val="333333"/>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23960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person, sitting&#10;&#10;Description automatically generated">
            <a:extLst>
              <a:ext uri="{FF2B5EF4-FFF2-40B4-BE49-F238E27FC236}">
                <a16:creationId xmlns:a16="http://schemas.microsoft.com/office/drawing/2014/main" id="{A8B68E6D-5520-49BC-96BB-4E736DA411D3}"/>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4D5AA521-DCE1-43AF-8804-4A8D67168DB7}"/>
              </a:ext>
            </a:extLst>
          </p:cNvPr>
          <p:cNvSpPr>
            <a:spLocks noGrp="1"/>
          </p:cNvSpPr>
          <p:nvPr>
            <p:ph type="body" sz="quarter" idx="11"/>
          </p:nvPr>
        </p:nvSpPr>
        <p:spPr/>
        <p:txBody>
          <a:bodyPr/>
          <a:lstStyle/>
          <a:p>
            <a:r>
              <a:rPr lang="en-US" dirty="0"/>
              <a:t>Vision of The Future – The State of Content Marketing in 2025</a:t>
            </a:r>
          </a:p>
        </p:txBody>
      </p:sp>
      <p:sp>
        <p:nvSpPr>
          <p:cNvPr id="9" name="Text Placeholder 8">
            <a:extLst>
              <a:ext uri="{FF2B5EF4-FFF2-40B4-BE49-F238E27FC236}">
                <a16:creationId xmlns:a16="http://schemas.microsoft.com/office/drawing/2014/main" id="{F56BA9E1-A791-412F-B03C-BCAB2ACEB43E}"/>
              </a:ext>
            </a:extLst>
          </p:cNvPr>
          <p:cNvSpPr>
            <a:spLocks noGrp="1"/>
          </p:cNvSpPr>
          <p:nvPr>
            <p:ph type="body" sz="quarter" idx="16"/>
          </p:nvPr>
        </p:nvSpPr>
        <p:spPr>
          <a:xfrm>
            <a:off x="313226" y="931818"/>
            <a:ext cx="4444916" cy="3848259"/>
          </a:xfrm>
        </p:spPr>
        <p:txBody>
          <a:bodyPr/>
          <a:lstStyle/>
          <a:p>
            <a:pPr marL="228600" indent="-228600">
              <a:buFont typeface="+mj-lt"/>
              <a:buAutoNum type="arabicPeriod" startAt="7"/>
            </a:pPr>
            <a:r>
              <a:rPr lang="en-US" b="1" i="0" dirty="0">
                <a:solidFill>
                  <a:srgbClr val="F27724"/>
                </a:solidFill>
                <a:effectLst/>
                <a:latin typeface="Arial" panose="020B0604020202020204" pitchFamily="34" charset="0"/>
                <a:cs typeface="Arial" panose="020B0604020202020204" pitchFamily="34" charset="0"/>
              </a:rPr>
              <a:t>Readers will rule.</a:t>
            </a:r>
            <a:r>
              <a:rPr lang="en-US" b="0" i="0" dirty="0">
                <a:solidFill>
                  <a:srgbClr val="F27724"/>
                </a:solidFill>
                <a:effectLst/>
                <a:latin typeface="Arial" panose="020B0604020202020204" pitchFamily="34" charset="0"/>
                <a:cs typeface="Arial" panose="020B0604020202020204" pitchFamily="34" charset="0"/>
              </a:rPr>
              <a:t> </a:t>
            </a:r>
            <a:r>
              <a:rPr lang="en-US" b="0" i="0" dirty="0">
                <a:solidFill>
                  <a:srgbClr val="333333"/>
                </a:solidFill>
                <a:effectLst/>
                <a:latin typeface="Arial" panose="020B0604020202020204" pitchFamily="34" charset="0"/>
                <a:cs typeface="Arial" panose="020B0604020202020204" pitchFamily="34" charset="0"/>
              </a:rPr>
              <a:t>The result of all these major changes is that readers will rule. They will get authentic content and will fully leverage personalization filters in much the same way we leverage privacy filters today. Most of the social media channels have focused too much on advertising, so as users get bored they will abandon ship. We are going through the second wave of user adoption in the social media channels, primarily driven by developing countries coming online, but as this wave slows down the social channels will be forced to return their focus back to users and give them more control.</a:t>
            </a:r>
          </a:p>
        </p:txBody>
      </p:sp>
    </p:spTree>
    <p:extLst>
      <p:ext uri="{BB962C8B-B14F-4D97-AF65-F5344CB8AC3E}">
        <p14:creationId xmlns:p14="http://schemas.microsoft.com/office/powerpoint/2010/main" val="2494560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erson sitting at a table with a computer and a cup of coffee&#10;&#10;Description automatically generated with medium confidence">
            <a:extLst>
              <a:ext uri="{FF2B5EF4-FFF2-40B4-BE49-F238E27FC236}">
                <a16:creationId xmlns:a16="http://schemas.microsoft.com/office/drawing/2014/main" id="{6951E4C2-F512-4493-BC8F-C3341F202383}"/>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5CE6603E-FB82-4FBE-9608-8C68A90B9E95}"/>
              </a:ext>
            </a:extLst>
          </p:cNvPr>
          <p:cNvSpPr>
            <a:spLocks noGrp="1"/>
          </p:cNvSpPr>
          <p:nvPr>
            <p:ph type="body" sz="quarter" idx="11"/>
          </p:nvPr>
        </p:nvSpPr>
        <p:spPr/>
        <p:txBody>
          <a:bodyPr/>
          <a:lstStyle/>
          <a:p>
            <a:r>
              <a:rPr lang="en-US" dirty="0"/>
              <a:t>Vision of The Future – The State of Content Marketing in 2025</a:t>
            </a:r>
          </a:p>
          <a:p>
            <a:endParaRPr lang="en-US" dirty="0"/>
          </a:p>
        </p:txBody>
      </p:sp>
      <p:sp>
        <p:nvSpPr>
          <p:cNvPr id="9" name="Text Placeholder 8">
            <a:extLst>
              <a:ext uri="{FF2B5EF4-FFF2-40B4-BE49-F238E27FC236}">
                <a16:creationId xmlns:a16="http://schemas.microsoft.com/office/drawing/2014/main" id="{C03D629A-A77D-4AF1-A269-7BA24BFD7DDC}"/>
              </a:ext>
            </a:extLst>
          </p:cNvPr>
          <p:cNvSpPr>
            <a:spLocks noGrp="1"/>
          </p:cNvSpPr>
          <p:nvPr>
            <p:ph type="body" sz="quarter" idx="16"/>
          </p:nvPr>
        </p:nvSpPr>
        <p:spPr>
          <a:xfrm>
            <a:off x="4447403" y="949235"/>
            <a:ext cx="4444916" cy="3841129"/>
          </a:xfrm>
        </p:spPr>
        <p:txBody>
          <a:bodyPr/>
          <a:lstStyle/>
          <a:p>
            <a:r>
              <a:rPr lang="en-US" b="0" i="0" dirty="0">
                <a:solidFill>
                  <a:srgbClr val="333333"/>
                </a:solidFill>
                <a:effectLst/>
                <a:latin typeface="Arial" panose="020B0604020202020204" pitchFamily="34" charset="0"/>
                <a:cs typeface="Arial" panose="020B0604020202020204" pitchFamily="34" charset="0"/>
              </a:rPr>
              <a:t>I fully realize that this article may live on forever, and in 2025 when we look back I will look either like a genius or a complete fool. However, one thing I am sure of is that the next 10 years are likely to be one of the most exciting periods in history for content marketers, as we continue to develop new technologies, platforms and approaches for getting the word out on things that we believe in and care about. No matter what happens, I would bet my life that the last of these predictions will be proven true: Readers </a:t>
            </a:r>
            <a:r>
              <a:rPr lang="en-US" b="0" i="1" dirty="0">
                <a:solidFill>
                  <a:srgbClr val="333333"/>
                </a:solidFill>
                <a:effectLst/>
                <a:latin typeface="Arial" panose="020B0604020202020204" pitchFamily="34" charset="0"/>
                <a:cs typeface="Arial" panose="020B0604020202020204" pitchFamily="34" charset="0"/>
              </a:rPr>
              <a:t>will </a:t>
            </a:r>
            <a:r>
              <a:rPr lang="en-US" b="0" i="0" dirty="0">
                <a:solidFill>
                  <a:srgbClr val="333333"/>
                </a:solidFill>
                <a:effectLst/>
                <a:latin typeface="Arial" panose="020B0604020202020204" pitchFamily="34" charset="0"/>
                <a:cs typeface="Arial" panose="020B0604020202020204" pitchFamily="34" charset="0"/>
              </a:rPr>
              <a:t>rule. As content marketers, if we keep that important principle in mind, we may miss a turn here and there, but chances are we will arrive where we want to go ahead of the others.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677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BAF20E3C-DC79-4834-B09E-24F1E286C71B}"/>
              </a:ext>
            </a:extLst>
          </p:cNvPr>
          <p:cNvSpPr>
            <a:spLocks noGrp="1"/>
          </p:cNvSpPr>
          <p:nvPr>
            <p:ph type="ctrTitle"/>
          </p:nvPr>
        </p:nvSpPr>
        <p:spPr>
          <a:prstGeom prst="rect">
            <a:avLst/>
          </a:prstGeom>
        </p:spPr>
        <p:txBody>
          <a:bodyPr/>
          <a:lstStyle>
            <a:lvl1pPr>
              <a:defRPr sz="1400" b="0" i="0">
                <a:solidFill>
                  <a:schemeClr val="bg1"/>
                </a:solidFill>
                <a:latin typeface="Arial" charset="0"/>
                <a:ea typeface="Arial" charset="0"/>
                <a:cs typeface="Arial" charset="0"/>
              </a:defRPr>
            </a:lvl1pPr>
          </a:lstStyle>
          <a:p>
            <a:r>
              <a:rPr lang="en-US" sz="1800" dirty="0">
                <a:solidFill>
                  <a:schemeClr val="bg1"/>
                </a:solidFill>
                <a:latin typeface="Arial" charset="0"/>
                <a:ea typeface="Arial" charset="0"/>
                <a:cs typeface="Arial" charset="0"/>
              </a:rPr>
              <a:t>Automating Profitable Growth™</a:t>
            </a:r>
          </a:p>
        </p:txBody>
      </p:sp>
    </p:spTree>
    <p:extLst>
      <p:ext uri="{BB962C8B-B14F-4D97-AF65-F5344CB8AC3E}">
        <p14:creationId xmlns:p14="http://schemas.microsoft.com/office/powerpoint/2010/main" val="1819120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824FEB1-C6F4-4284-9EE9-2817F24A4DC0}"/>
              </a:ext>
            </a:extLst>
          </p:cNvPr>
          <p:cNvSpPr>
            <a:spLocks noGrp="1"/>
          </p:cNvSpPr>
          <p:nvPr>
            <p:ph type="body" sz="quarter" idx="11"/>
          </p:nvPr>
        </p:nvSpPr>
        <p:spPr/>
        <p:txBody>
          <a:bodyPr/>
          <a:lstStyle/>
          <a:p>
            <a:r>
              <a:rPr lang="en-US" dirty="0"/>
              <a:t>Vision of The Future – The State of Content Marketing in 2025</a:t>
            </a:r>
          </a:p>
        </p:txBody>
      </p:sp>
      <p:sp>
        <p:nvSpPr>
          <p:cNvPr id="5" name="Text Placeholder 4">
            <a:extLst>
              <a:ext uri="{FF2B5EF4-FFF2-40B4-BE49-F238E27FC236}">
                <a16:creationId xmlns:a16="http://schemas.microsoft.com/office/drawing/2014/main" id="{C4B6616B-D638-467B-86EF-41EF776CAD4F}"/>
              </a:ext>
            </a:extLst>
          </p:cNvPr>
          <p:cNvSpPr>
            <a:spLocks noGrp="1"/>
          </p:cNvSpPr>
          <p:nvPr>
            <p:ph type="body" sz="quarter" idx="16"/>
          </p:nvPr>
        </p:nvSpPr>
        <p:spPr>
          <a:xfrm>
            <a:off x="313226" y="931818"/>
            <a:ext cx="4444916" cy="3848259"/>
          </a:xfrm>
        </p:spPr>
        <p:txBody>
          <a:bodyPr/>
          <a:lstStyle/>
          <a:p>
            <a:pPr algn="l"/>
            <a:r>
              <a:rPr lang="en-US" i="0" dirty="0">
                <a:solidFill>
                  <a:srgbClr val="333333"/>
                </a:solidFill>
                <a:effectLst/>
                <a:latin typeface="Arial" panose="020B0604020202020204" pitchFamily="34" charset="0"/>
                <a:cs typeface="Arial" panose="020B0604020202020204" pitchFamily="34" charset="0"/>
              </a:rPr>
              <a:t>Bill Gates once said, “We always overestimate the change that will occur in the next two years and underestimate the change that will occur in the next ten.” Where will content marketing be in 10 years from now? In a moment, we’ll take a look at some scenarios. But first, let’s examine the primary drivers behind the incredible evolutionary process that content marketing has undergone for many thousands of years. Then we’ll be in a position to predict where potential change vectors could merge.</a:t>
            </a:r>
          </a:p>
        </p:txBody>
      </p:sp>
      <p:pic>
        <p:nvPicPr>
          <p:cNvPr id="1026" name="Picture 2" descr="Vision of The Future – The State of Content Marketing in 2025">
            <a:extLst>
              <a:ext uri="{FF2B5EF4-FFF2-40B4-BE49-F238E27FC236}">
                <a16:creationId xmlns:a16="http://schemas.microsoft.com/office/drawing/2014/main" id="{AF7441D1-FCC6-4023-8973-769D10D00BEA}"/>
              </a:ext>
            </a:extLst>
          </p:cNvPr>
          <p:cNvPicPr>
            <a:picLocks noGrp="1" noChangeAspect="1" noChangeArrowheads="1"/>
          </p:cNvPicPr>
          <p:nvPr>
            <p:ph type="pic" sz="quarter" idx="15"/>
          </p:nvPr>
        </p:nvPicPr>
        <p:blipFill rotWithShape="1">
          <a:blip r:embed="rId2">
            <a:extLst>
              <a:ext uri="{28A0092B-C50C-407E-A947-70E740481C1C}">
                <a14:useLocalDpi xmlns:a14="http://schemas.microsoft.com/office/drawing/2010/main" val="0"/>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234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gear&#10;&#10;Description automatically generated">
            <a:extLst>
              <a:ext uri="{FF2B5EF4-FFF2-40B4-BE49-F238E27FC236}">
                <a16:creationId xmlns:a16="http://schemas.microsoft.com/office/drawing/2014/main" id="{2E8706EF-D35F-4C6D-AF13-E51C3E1BEB5E}"/>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C656395D-0968-4CC4-83FA-27592B0EA08A}"/>
              </a:ext>
            </a:extLst>
          </p:cNvPr>
          <p:cNvSpPr>
            <a:spLocks noGrp="1"/>
          </p:cNvSpPr>
          <p:nvPr>
            <p:ph type="body" sz="quarter" idx="11"/>
          </p:nvPr>
        </p:nvSpPr>
        <p:spPr/>
        <p:txBody>
          <a:bodyPr/>
          <a:lstStyle/>
          <a:p>
            <a:r>
              <a:rPr lang="en-US" dirty="0"/>
              <a:t>Vision of The Future – The State of Content Marketing in 2025</a:t>
            </a:r>
          </a:p>
        </p:txBody>
      </p:sp>
      <p:sp>
        <p:nvSpPr>
          <p:cNvPr id="9" name="Text Placeholder 8">
            <a:extLst>
              <a:ext uri="{FF2B5EF4-FFF2-40B4-BE49-F238E27FC236}">
                <a16:creationId xmlns:a16="http://schemas.microsoft.com/office/drawing/2014/main" id="{4393C9E7-9550-4849-8115-E9C4978354A8}"/>
              </a:ext>
            </a:extLst>
          </p:cNvPr>
          <p:cNvSpPr>
            <a:spLocks noGrp="1"/>
          </p:cNvSpPr>
          <p:nvPr>
            <p:ph type="body" sz="quarter" idx="16"/>
          </p:nvPr>
        </p:nvSpPr>
        <p:spPr>
          <a:xfrm>
            <a:off x="4447403" y="949235"/>
            <a:ext cx="4444916" cy="3841129"/>
          </a:xfrm>
        </p:spPr>
        <p:txBody>
          <a:bodyPr/>
          <a:lstStyle/>
          <a:p>
            <a:pPr algn="l"/>
            <a:r>
              <a:rPr lang="en-US" b="1" i="0" dirty="0">
                <a:solidFill>
                  <a:srgbClr val="F27724"/>
                </a:solidFill>
                <a:effectLst/>
                <a:latin typeface="Arial" panose="020B0604020202020204" pitchFamily="34" charset="0"/>
                <a:cs typeface="Arial" panose="020B0604020202020204" pitchFamily="34" charset="0"/>
              </a:rPr>
              <a:t>From the Big Bang to the Middle Ages</a:t>
            </a:r>
            <a:endParaRPr lang="en-US" b="0" i="0" dirty="0">
              <a:solidFill>
                <a:srgbClr val="F27724"/>
              </a:solidFill>
              <a:effectLst/>
              <a:latin typeface="Arial" panose="020B0604020202020204" pitchFamily="34" charset="0"/>
              <a:cs typeface="Arial" panose="020B0604020202020204" pitchFamily="34" charset="0"/>
            </a:endParaRPr>
          </a:p>
          <a:p>
            <a:pPr algn="l"/>
            <a:r>
              <a:rPr lang="en-US" b="1" i="0" dirty="0">
                <a:solidFill>
                  <a:srgbClr val="333333"/>
                </a:solidFill>
                <a:effectLst/>
                <a:latin typeface="Arial" panose="020B0604020202020204" pitchFamily="34" charset="0"/>
                <a:cs typeface="Arial" panose="020B0604020202020204" pitchFamily="34" charset="0"/>
              </a:rPr>
              <a:t>Content marketing</a:t>
            </a:r>
            <a:r>
              <a:rPr lang="en-US" b="0" i="0" dirty="0">
                <a:solidFill>
                  <a:srgbClr val="333333"/>
                </a:solidFill>
                <a:effectLst/>
                <a:latin typeface="Arial" panose="020B0604020202020204" pitchFamily="34" charset="0"/>
                <a:cs typeface="Arial" panose="020B0604020202020204" pitchFamily="34" charset="0"/>
              </a:rPr>
              <a:t> started with cave paintings almost 40,000 years ago in Asia and Europe. In fact, some pre-historians suggest that humans had been trying to communicate much earlier than that. Now let’s fast-forward through Mesopotamian, Egyptian, Greek and Roman civilizations, the evolution of several religions, the retrenchment of civilization during the Middle Ages, and the flowering of the European Renaissance. In each of these phases, we saw various forms of communication emerge, such as the advent and distribution of papyrus across multiple countries around the world. However, during this long period in which the pace of change was tepid by today’s standards, the single most important invention that suddenly changed everything was the Gutenberg printing press in the mid-fifteenth century. From that moment, the rate of change in </a:t>
            </a:r>
            <a:r>
              <a:rPr lang="en-US" b="0" i="0" u="sng" dirty="0">
                <a:solidFill>
                  <a:srgbClr val="1878D1"/>
                </a:solidFill>
                <a:effectLst/>
                <a:latin typeface="Arial" panose="020B0604020202020204" pitchFamily="34" charset="0"/>
                <a:cs typeface="Arial" panose="020B0604020202020204" pitchFamily="34" charset="0"/>
                <a:hlinkClick r:id="rId3"/>
              </a:rPr>
              <a:t>content distribution</a:t>
            </a:r>
            <a:r>
              <a:rPr lang="en-US" b="0" i="0" dirty="0">
                <a:solidFill>
                  <a:srgbClr val="333333"/>
                </a:solidFill>
                <a:effectLst/>
                <a:latin typeface="Arial" panose="020B0604020202020204" pitchFamily="34" charset="0"/>
                <a:cs typeface="Arial" panose="020B0604020202020204" pitchFamily="34" charset="0"/>
              </a:rPr>
              <a:t> (and associated marketing activities, like getting the word out from church and state) began to increase exponentially. Presses were introduced around the world and ideas spread rapidly – and so did </a:t>
            </a:r>
            <a:r>
              <a:rPr lang="en-US" b="1" i="0" dirty="0">
                <a:solidFill>
                  <a:srgbClr val="333333"/>
                </a:solidFill>
                <a:effectLst/>
                <a:latin typeface="Arial" panose="020B0604020202020204" pitchFamily="34" charset="0"/>
                <a:cs typeface="Arial" panose="020B0604020202020204" pitchFamily="34" charset="0"/>
              </a:rPr>
              <a:t>content marketing</a:t>
            </a:r>
            <a:r>
              <a:rPr lang="en-US" b="0" i="0" dirty="0">
                <a:solidFill>
                  <a:srgbClr val="333333"/>
                </a:solidFill>
                <a:effectLst/>
                <a:latin typeface="Arial" panose="020B0604020202020204" pitchFamily="34" charset="0"/>
                <a:cs typeface="Arial" panose="020B0604020202020204" pitchFamily="34" charset="0"/>
              </a:rPr>
              <a:t> to get relevant messages out.</a:t>
            </a:r>
          </a:p>
        </p:txBody>
      </p:sp>
    </p:spTree>
    <p:extLst>
      <p:ext uri="{BB962C8B-B14F-4D97-AF65-F5344CB8AC3E}">
        <p14:creationId xmlns:p14="http://schemas.microsoft.com/office/powerpoint/2010/main" val="2815277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icture containing text, stereo, control panel&#10;&#10;Description automatically generated">
            <a:extLst>
              <a:ext uri="{FF2B5EF4-FFF2-40B4-BE49-F238E27FC236}">
                <a16:creationId xmlns:a16="http://schemas.microsoft.com/office/drawing/2014/main" id="{C08413BA-C1E0-4373-8C76-C4C1A24985CE}"/>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5020574" y="931818"/>
            <a:ext cx="3897872" cy="3833441"/>
          </a:xfrm>
        </p:spPr>
      </p:pic>
      <p:sp>
        <p:nvSpPr>
          <p:cNvPr id="6" name="Text Placeholder 5">
            <a:extLst>
              <a:ext uri="{FF2B5EF4-FFF2-40B4-BE49-F238E27FC236}">
                <a16:creationId xmlns:a16="http://schemas.microsoft.com/office/drawing/2014/main" id="{97846F7E-25BA-40A8-9ADA-530E648FBF84}"/>
              </a:ext>
            </a:extLst>
          </p:cNvPr>
          <p:cNvSpPr>
            <a:spLocks noGrp="1"/>
          </p:cNvSpPr>
          <p:nvPr>
            <p:ph type="body" sz="quarter" idx="11"/>
          </p:nvPr>
        </p:nvSpPr>
        <p:spPr/>
        <p:txBody>
          <a:bodyPr/>
          <a:lstStyle/>
          <a:p>
            <a:r>
              <a:rPr lang="en-US" dirty="0"/>
              <a:t>Vision of The Future – The State of Content Marketing in 2025</a:t>
            </a:r>
          </a:p>
        </p:txBody>
      </p:sp>
      <p:sp>
        <p:nvSpPr>
          <p:cNvPr id="9" name="Text Placeholder 8">
            <a:extLst>
              <a:ext uri="{FF2B5EF4-FFF2-40B4-BE49-F238E27FC236}">
                <a16:creationId xmlns:a16="http://schemas.microsoft.com/office/drawing/2014/main" id="{3FD9366A-A465-4DF5-BEDD-A520C62C22B6}"/>
              </a:ext>
            </a:extLst>
          </p:cNvPr>
          <p:cNvSpPr>
            <a:spLocks noGrp="1"/>
          </p:cNvSpPr>
          <p:nvPr>
            <p:ph type="body" sz="quarter" idx="16"/>
          </p:nvPr>
        </p:nvSpPr>
        <p:spPr>
          <a:xfrm>
            <a:off x="313226" y="931818"/>
            <a:ext cx="4444916" cy="3848259"/>
          </a:xfrm>
        </p:spPr>
        <p:txBody>
          <a:bodyPr/>
          <a:lstStyle/>
          <a:p>
            <a:pPr algn="l"/>
            <a:r>
              <a:rPr lang="en-US" b="1" i="0" dirty="0">
                <a:solidFill>
                  <a:srgbClr val="F27724"/>
                </a:solidFill>
                <a:effectLst/>
                <a:latin typeface="Arial" panose="020B0604020202020204" pitchFamily="34" charset="0"/>
                <a:cs typeface="Arial" panose="020B0604020202020204" pitchFamily="34" charset="0"/>
              </a:rPr>
              <a:t>Renaissance to the Vietnam War </a:t>
            </a:r>
            <a:endParaRPr lang="en-US" b="0" i="0" dirty="0">
              <a:solidFill>
                <a:srgbClr val="F27724"/>
              </a:solidFill>
              <a:effectLst/>
              <a:latin typeface="Arial" panose="020B0604020202020204" pitchFamily="34" charset="0"/>
              <a:cs typeface="Arial" panose="020B0604020202020204" pitchFamily="34" charset="0"/>
            </a:endParaRPr>
          </a:p>
          <a:p>
            <a:pPr algn="l"/>
            <a:r>
              <a:rPr lang="en-US" b="0" i="0" dirty="0">
                <a:solidFill>
                  <a:srgbClr val="333333"/>
                </a:solidFill>
                <a:effectLst/>
                <a:latin typeface="Arial" panose="020B0604020202020204" pitchFamily="34" charset="0"/>
                <a:cs typeface="Arial" panose="020B0604020202020204" pitchFamily="34" charset="0"/>
              </a:rPr>
              <a:t>In the mid-twentieth century we saw the rapid evolution of short-form </a:t>
            </a:r>
            <a:r>
              <a:rPr lang="en-US" b="1" i="0" dirty="0">
                <a:solidFill>
                  <a:srgbClr val="333333"/>
                </a:solidFill>
                <a:effectLst/>
                <a:latin typeface="Arial" panose="020B0604020202020204" pitchFamily="34" charset="0"/>
                <a:cs typeface="Arial" panose="020B0604020202020204" pitchFamily="34" charset="0"/>
              </a:rPr>
              <a:t>content marketing</a:t>
            </a:r>
            <a:r>
              <a:rPr lang="en-US" b="0" i="0" dirty="0">
                <a:solidFill>
                  <a:srgbClr val="333333"/>
                </a:solidFill>
                <a:effectLst/>
                <a:latin typeface="Arial" panose="020B0604020202020204" pitchFamily="34" charset="0"/>
                <a:cs typeface="Arial" panose="020B0604020202020204" pitchFamily="34" charset="0"/>
              </a:rPr>
              <a:t>, what we now regard as the formal beginning of modern advertising. This was primarily a monologue and took distributed content via added communication channels like radio, television and billboards. Honda introduced us to the concept of influential marketing when it broke into the US market by hiring people to tool around on bikes in California to show off their capabilities against the best-known brand at the time, Harley-Davidson.</a:t>
            </a:r>
          </a:p>
        </p:txBody>
      </p:sp>
    </p:spTree>
    <p:extLst>
      <p:ext uri="{BB962C8B-B14F-4D97-AF65-F5344CB8AC3E}">
        <p14:creationId xmlns:p14="http://schemas.microsoft.com/office/powerpoint/2010/main" val="438715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Graphical user interface, website&#10;&#10;Description automatically generated">
            <a:extLst>
              <a:ext uri="{FF2B5EF4-FFF2-40B4-BE49-F238E27FC236}">
                <a16:creationId xmlns:a16="http://schemas.microsoft.com/office/drawing/2014/main" id="{9DCCD63E-941F-4FA5-966C-D3296612DCB5}"/>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7B907949-56D7-4B29-9D64-A7B56D5B4748}"/>
              </a:ext>
            </a:extLst>
          </p:cNvPr>
          <p:cNvSpPr>
            <a:spLocks noGrp="1"/>
          </p:cNvSpPr>
          <p:nvPr>
            <p:ph type="body" sz="quarter" idx="11"/>
          </p:nvPr>
        </p:nvSpPr>
        <p:spPr/>
        <p:txBody>
          <a:bodyPr/>
          <a:lstStyle/>
          <a:p>
            <a:r>
              <a:rPr lang="en-US" dirty="0"/>
              <a:t>Vision of The Future – The State of Content Marketing in 2025</a:t>
            </a:r>
          </a:p>
        </p:txBody>
      </p:sp>
      <p:sp>
        <p:nvSpPr>
          <p:cNvPr id="5" name="Text Placeholder 4">
            <a:extLst>
              <a:ext uri="{FF2B5EF4-FFF2-40B4-BE49-F238E27FC236}">
                <a16:creationId xmlns:a16="http://schemas.microsoft.com/office/drawing/2014/main" id="{990F8BEC-213F-463A-A66F-564F343EFD7D}"/>
              </a:ext>
            </a:extLst>
          </p:cNvPr>
          <p:cNvSpPr>
            <a:spLocks noGrp="1"/>
          </p:cNvSpPr>
          <p:nvPr>
            <p:ph type="body" sz="quarter" idx="16"/>
          </p:nvPr>
        </p:nvSpPr>
        <p:spPr>
          <a:xfrm>
            <a:off x="4447403" y="949235"/>
            <a:ext cx="4444916" cy="3841129"/>
          </a:xfrm>
        </p:spPr>
        <p:txBody>
          <a:bodyPr/>
          <a:lstStyle/>
          <a:p>
            <a:pPr algn="l"/>
            <a:r>
              <a:rPr lang="en-US" b="1" i="0" dirty="0">
                <a:solidFill>
                  <a:srgbClr val="F27724"/>
                </a:solidFill>
                <a:effectLst/>
                <a:latin typeface="Arial" panose="020B0604020202020204" pitchFamily="34" charset="0"/>
                <a:cs typeface="Arial" panose="020B0604020202020204" pitchFamily="34" charset="0"/>
              </a:rPr>
              <a:t>The Second Big Bang</a:t>
            </a:r>
            <a:endParaRPr lang="en-US" b="0" i="0" dirty="0">
              <a:solidFill>
                <a:srgbClr val="F27724"/>
              </a:solidFill>
              <a:effectLst/>
              <a:latin typeface="Arial" panose="020B0604020202020204" pitchFamily="34" charset="0"/>
              <a:cs typeface="Arial" panose="020B0604020202020204" pitchFamily="34" charset="0"/>
            </a:endParaRPr>
          </a:p>
          <a:p>
            <a:pPr algn="l"/>
            <a:r>
              <a:rPr lang="en-US" b="0" i="0" dirty="0">
                <a:solidFill>
                  <a:srgbClr val="333333"/>
                </a:solidFill>
                <a:effectLst/>
                <a:latin typeface="Arial" panose="020B0604020202020204" pitchFamily="34" charset="0"/>
                <a:cs typeface="Arial" panose="020B0604020202020204" pitchFamily="34" charset="0"/>
              </a:rPr>
              <a:t>And then the Internet happened! And, everything changed in the world of </a:t>
            </a:r>
            <a:r>
              <a:rPr lang="en-US" b="1" i="0" dirty="0">
                <a:solidFill>
                  <a:srgbClr val="333333"/>
                </a:solidFill>
                <a:effectLst/>
                <a:latin typeface="Arial" panose="020B0604020202020204" pitchFamily="34" charset="0"/>
                <a:cs typeface="Arial" panose="020B0604020202020204" pitchFamily="34" charset="0"/>
              </a:rPr>
              <a:t>content marketing</a:t>
            </a:r>
            <a:r>
              <a:rPr lang="en-US" b="0" i="0" dirty="0">
                <a:solidFill>
                  <a:srgbClr val="333333"/>
                </a:solidFill>
                <a:effectLst/>
                <a:latin typeface="Arial" panose="020B0604020202020204" pitchFamily="34" charset="0"/>
                <a:cs typeface="Arial" panose="020B0604020202020204" pitchFamily="34" charset="0"/>
              </a:rPr>
              <a:t>. First, content gravitated away from short-form advertising to longer-form </a:t>
            </a:r>
            <a:r>
              <a:rPr lang="en-US" b="0" i="0" u="sng" dirty="0">
                <a:solidFill>
                  <a:srgbClr val="1878D1"/>
                </a:solidFill>
                <a:effectLst/>
                <a:latin typeface="Arial" panose="020B0604020202020204" pitchFamily="34" charset="0"/>
                <a:cs typeface="Arial" panose="020B0604020202020204" pitchFamily="34" charset="0"/>
                <a:hlinkClick r:id="rId3"/>
              </a:rPr>
              <a:t>articles</a:t>
            </a:r>
            <a:r>
              <a:rPr lang="en-US" b="0" i="0" dirty="0">
                <a:solidFill>
                  <a:srgbClr val="333333"/>
                </a:solidFill>
                <a:effectLst/>
                <a:latin typeface="Arial" panose="020B0604020202020204" pitchFamily="34" charset="0"/>
                <a:cs typeface="Arial" panose="020B0604020202020204" pitchFamily="34" charset="0"/>
              </a:rPr>
              <a:t> and content. In the early days of Internet we went through a stage of mass aggregation and walled gardens, exemplified by America Online (AOL) in the US. Similar concepts were explored in other developed countries. Then, Wikipedia broke through using a crowd-sourced model – remaining free of advertising, much to the chagrins of marketers, but benefiting billions of people on the planet. Wikipedia demonstrated that experts can create great content, and this became the model for many aggregated sites today. While plenty of these sites do add value for readers, many unfortunately do not. In the meantime, Internet users have become progressively savvier in distinguishing among truly original news content vs. blog postings vs. pure advertising.</a:t>
            </a:r>
          </a:p>
        </p:txBody>
      </p:sp>
    </p:spTree>
    <p:extLst>
      <p:ext uri="{BB962C8B-B14F-4D97-AF65-F5344CB8AC3E}">
        <p14:creationId xmlns:p14="http://schemas.microsoft.com/office/powerpoint/2010/main" val="3726859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erson reading a book&#10;&#10;Description automatically generated with medium confidence">
            <a:extLst>
              <a:ext uri="{FF2B5EF4-FFF2-40B4-BE49-F238E27FC236}">
                <a16:creationId xmlns:a16="http://schemas.microsoft.com/office/drawing/2014/main" id="{F1E927AB-AFA7-4803-AE88-94B949188C5E}"/>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5020574" y="931818"/>
            <a:ext cx="3897872" cy="3833441"/>
          </a:xfrm>
        </p:spPr>
      </p:pic>
      <p:sp>
        <p:nvSpPr>
          <p:cNvPr id="6" name="Text Placeholder 5">
            <a:extLst>
              <a:ext uri="{FF2B5EF4-FFF2-40B4-BE49-F238E27FC236}">
                <a16:creationId xmlns:a16="http://schemas.microsoft.com/office/drawing/2014/main" id="{E6B089B6-A3F6-4908-B1E8-FD57840F5B35}"/>
              </a:ext>
            </a:extLst>
          </p:cNvPr>
          <p:cNvSpPr>
            <a:spLocks noGrp="1"/>
          </p:cNvSpPr>
          <p:nvPr>
            <p:ph type="body" sz="quarter" idx="11"/>
          </p:nvPr>
        </p:nvSpPr>
        <p:spPr/>
        <p:txBody>
          <a:bodyPr/>
          <a:lstStyle/>
          <a:p>
            <a:r>
              <a:rPr lang="en-US" dirty="0"/>
              <a:t>Vision of The Future – The State of Content Marketing in 2025</a:t>
            </a:r>
          </a:p>
        </p:txBody>
      </p:sp>
      <p:sp>
        <p:nvSpPr>
          <p:cNvPr id="9" name="Text Placeholder 8">
            <a:extLst>
              <a:ext uri="{FF2B5EF4-FFF2-40B4-BE49-F238E27FC236}">
                <a16:creationId xmlns:a16="http://schemas.microsoft.com/office/drawing/2014/main" id="{62E846CD-8D33-4303-8E60-23B61B90B240}"/>
              </a:ext>
            </a:extLst>
          </p:cNvPr>
          <p:cNvSpPr>
            <a:spLocks noGrp="1"/>
          </p:cNvSpPr>
          <p:nvPr>
            <p:ph type="body" sz="quarter" idx="16"/>
          </p:nvPr>
        </p:nvSpPr>
        <p:spPr>
          <a:xfrm>
            <a:off x="313226" y="931818"/>
            <a:ext cx="4444916" cy="3848259"/>
          </a:xfrm>
        </p:spPr>
        <p:txBody>
          <a:bodyPr/>
          <a:lstStyle/>
          <a:p>
            <a:pPr algn="l"/>
            <a:r>
              <a:rPr lang="en-US" b="1" i="0" dirty="0">
                <a:solidFill>
                  <a:srgbClr val="F27724"/>
                </a:solidFill>
                <a:effectLst/>
                <a:latin typeface="Arial" panose="020B0604020202020204" pitchFamily="34" charset="0"/>
                <a:cs typeface="Arial" panose="020B0604020202020204" pitchFamily="34" charset="0"/>
              </a:rPr>
              <a:t>Y2K to the Great Recession</a:t>
            </a:r>
            <a:endParaRPr lang="en-US" b="0" i="0" dirty="0">
              <a:solidFill>
                <a:srgbClr val="F27724"/>
              </a:solidFill>
              <a:effectLst/>
              <a:latin typeface="Arial" panose="020B0604020202020204" pitchFamily="34" charset="0"/>
              <a:cs typeface="Arial" panose="020B0604020202020204" pitchFamily="34" charset="0"/>
            </a:endParaRPr>
          </a:p>
          <a:p>
            <a:pPr algn="l"/>
            <a:r>
              <a:rPr lang="en-US" b="0" i="0" dirty="0">
                <a:solidFill>
                  <a:srgbClr val="333333"/>
                </a:solidFill>
                <a:effectLst/>
                <a:latin typeface="Arial" panose="020B0604020202020204" pitchFamily="34" charset="0"/>
                <a:cs typeface="Arial" panose="020B0604020202020204" pitchFamily="34" charset="0"/>
              </a:rPr>
              <a:t>The primary contribution of the year 2000 (Y2K) was to show us the path towards a major dot-com boom-and-bust. Other than the hype and hysteria, Y2K did give us a better idea of what the Internet could become as medium, even though many groups, forums and communication mechanisms failed miserably due to lack of user value and clear business models. </a:t>
            </a:r>
            <a:r>
              <a:rPr lang="en-US" b="1" i="0" dirty="0">
                <a:solidFill>
                  <a:srgbClr val="333333"/>
                </a:solidFill>
                <a:effectLst/>
                <a:latin typeface="Arial" panose="020B0604020202020204" pitchFamily="34" charset="0"/>
                <a:cs typeface="Arial" panose="020B0604020202020204" pitchFamily="34" charset="0"/>
              </a:rPr>
              <a:t>Content marketing</a:t>
            </a:r>
            <a:r>
              <a:rPr lang="en-US" b="0" i="0" dirty="0">
                <a:solidFill>
                  <a:srgbClr val="333333"/>
                </a:solidFill>
                <a:effectLst/>
                <a:latin typeface="Arial" panose="020B0604020202020204" pitchFamily="34" charset="0"/>
                <a:cs typeface="Arial" panose="020B0604020202020204" pitchFamily="34" charset="0"/>
              </a:rPr>
              <a:t> not only survived, but also thrived during a phase leading to the evolution of online press release mechanics, the increasing sophistication of various blog sites, and the emergence of many new premium content sites that traverse the border between news, expert views and promotional content. However, readers also continued to get smarter and could easily separate from the wheat from the chaff.</a:t>
            </a:r>
          </a:p>
        </p:txBody>
      </p:sp>
    </p:spTree>
    <p:extLst>
      <p:ext uri="{BB962C8B-B14F-4D97-AF65-F5344CB8AC3E}">
        <p14:creationId xmlns:p14="http://schemas.microsoft.com/office/powerpoint/2010/main" val="2647430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holding a tablet&#10;&#10;Description automatically generated with low confidence">
            <a:extLst>
              <a:ext uri="{FF2B5EF4-FFF2-40B4-BE49-F238E27FC236}">
                <a16:creationId xmlns:a16="http://schemas.microsoft.com/office/drawing/2014/main" id="{743F6B95-EE3F-4632-A50B-6845489A17E4}"/>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291820" y="949235"/>
            <a:ext cx="3897872" cy="3827988"/>
          </a:xfrm>
        </p:spPr>
      </p:pic>
      <p:sp>
        <p:nvSpPr>
          <p:cNvPr id="4" name="Text Placeholder 3">
            <a:extLst>
              <a:ext uri="{FF2B5EF4-FFF2-40B4-BE49-F238E27FC236}">
                <a16:creationId xmlns:a16="http://schemas.microsoft.com/office/drawing/2014/main" id="{75A617EB-EF21-49E8-80DB-47D9202219FF}"/>
              </a:ext>
            </a:extLst>
          </p:cNvPr>
          <p:cNvSpPr>
            <a:spLocks noGrp="1"/>
          </p:cNvSpPr>
          <p:nvPr>
            <p:ph type="body" sz="quarter" idx="11"/>
          </p:nvPr>
        </p:nvSpPr>
        <p:spPr/>
        <p:txBody>
          <a:bodyPr/>
          <a:lstStyle/>
          <a:p>
            <a:r>
              <a:rPr lang="en-US" dirty="0"/>
              <a:t>Vision of The Future – The State of Content Marketing in 2025</a:t>
            </a:r>
          </a:p>
        </p:txBody>
      </p:sp>
      <p:sp>
        <p:nvSpPr>
          <p:cNvPr id="5" name="Text Placeholder 4">
            <a:extLst>
              <a:ext uri="{FF2B5EF4-FFF2-40B4-BE49-F238E27FC236}">
                <a16:creationId xmlns:a16="http://schemas.microsoft.com/office/drawing/2014/main" id="{94D6A48D-67B2-4199-8617-FC9FFBED6113}"/>
              </a:ext>
            </a:extLst>
          </p:cNvPr>
          <p:cNvSpPr>
            <a:spLocks noGrp="1"/>
          </p:cNvSpPr>
          <p:nvPr>
            <p:ph type="body" sz="quarter" idx="16"/>
          </p:nvPr>
        </p:nvSpPr>
        <p:spPr>
          <a:xfrm>
            <a:off x="4447403" y="949235"/>
            <a:ext cx="4444916" cy="3841129"/>
          </a:xfrm>
        </p:spPr>
        <p:txBody>
          <a:bodyPr/>
          <a:lstStyle/>
          <a:p>
            <a:pPr algn="l"/>
            <a:r>
              <a:rPr lang="en-US" b="1" i="0" dirty="0">
                <a:solidFill>
                  <a:srgbClr val="F27724"/>
                </a:solidFill>
                <a:effectLst/>
                <a:latin typeface="Arial" panose="020B0604020202020204" pitchFamily="34" charset="0"/>
                <a:cs typeface="Arial" panose="020B0604020202020204" pitchFamily="34" charset="0"/>
              </a:rPr>
              <a:t>Now to 2025</a:t>
            </a:r>
            <a:endParaRPr lang="en-US" b="0" i="0" dirty="0">
              <a:solidFill>
                <a:srgbClr val="F27724"/>
              </a:solidFill>
              <a:effectLst/>
              <a:latin typeface="Arial" panose="020B0604020202020204" pitchFamily="34" charset="0"/>
              <a:cs typeface="Arial" panose="020B0604020202020204" pitchFamily="34" charset="0"/>
            </a:endParaRPr>
          </a:p>
          <a:p>
            <a:pPr algn="l"/>
            <a:r>
              <a:rPr lang="en-US" b="0" i="0" dirty="0">
                <a:solidFill>
                  <a:srgbClr val="333333"/>
                </a:solidFill>
                <a:effectLst/>
                <a:latin typeface="Arial" panose="020B0604020202020204" pitchFamily="34" charset="0"/>
                <a:cs typeface="Arial" panose="020B0604020202020204" pitchFamily="34" charset="0"/>
              </a:rPr>
              <a:t>The evolution of social media and interest feed sites is now taking </a:t>
            </a:r>
            <a:r>
              <a:rPr lang="en-US" b="1" i="0" dirty="0">
                <a:solidFill>
                  <a:srgbClr val="333333"/>
                </a:solidFill>
                <a:effectLst/>
                <a:latin typeface="Arial" panose="020B0604020202020204" pitchFamily="34" charset="0"/>
                <a:cs typeface="Arial" panose="020B0604020202020204" pitchFamily="34" charset="0"/>
              </a:rPr>
              <a:t>content marketing </a:t>
            </a:r>
            <a:r>
              <a:rPr lang="en-US" b="0" i="0" dirty="0">
                <a:solidFill>
                  <a:srgbClr val="333333"/>
                </a:solidFill>
                <a:effectLst/>
                <a:latin typeface="Arial" panose="020B0604020202020204" pitchFamily="34" charset="0"/>
                <a:cs typeface="Arial" panose="020B0604020202020204" pitchFamily="34" charset="0"/>
              </a:rPr>
              <a:t>to the next level; however, big opportunities exist for getting the word out using the right mechanisms to target readers. As bandwidth becomes free, communication moves progressively to video, audio and texting, and content consumption primarily happens on mobile devices, it seems fair to suggest content will shrink again. Based on these fundamental trends, I am placing my bets on the following changes: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2864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6646E1B-0E40-43A0-89B5-A1B6EB9F60B6}"/>
              </a:ext>
            </a:extLst>
          </p:cNvPr>
          <p:cNvSpPr>
            <a:spLocks noGrp="1"/>
          </p:cNvSpPr>
          <p:nvPr>
            <p:ph type="body" sz="quarter" idx="11"/>
          </p:nvPr>
        </p:nvSpPr>
        <p:spPr/>
        <p:txBody>
          <a:bodyPr/>
          <a:lstStyle/>
          <a:p>
            <a:r>
              <a:rPr lang="en-US" dirty="0"/>
              <a:t>Vision of The Future – The State of Content Marketing in 2025</a:t>
            </a:r>
          </a:p>
        </p:txBody>
      </p:sp>
      <p:sp>
        <p:nvSpPr>
          <p:cNvPr id="9" name="Text Placeholder 8">
            <a:extLst>
              <a:ext uri="{FF2B5EF4-FFF2-40B4-BE49-F238E27FC236}">
                <a16:creationId xmlns:a16="http://schemas.microsoft.com/office/drawing/2014/main" id="{70BF94F3-EDA6-4762-93D3-2D80E0ED01C5}"/>
              </a:ext>
            </a:extLst>
          </p:cNvPr>
          <p:cNvSpPr>
            <a:spLocks noGrp="1"/>
          </p:cNvSpPr>
          <p:nvPr>
            <p:ph type="body" sz="quarter" idx="16"/>
          </p:nvPr>
        </p:nvSpPr>
        <p:spPr>
          <a:xfrm>
            <a:off x="313226" y="931818"/>
            <a:ext cx="4444916" cy="3848259"/>
          </a:xfrm>
        </p:spPr>
        <p:txBody>
          <a:bodyPr/>
          <a:lstStyle/>
          <a:p>
            <a:pPr marL="228600" indent="-228600">
              <a:buFont typeface="+mj-lt"/>
              <a:buAutoNum type="arabicPeriod"/>
            </a:pPr>
            <a:r>
              <a:rPr lang="en-US" b="1" i="0" dirty="0">
                <a:solidFill>
                  <a:srgbClr val="F27724"/>
                </a:solidFill>
                <a:effectLst/>
                <a:latin typeface="Arial" panose="020B0604020202020204" pitchFamily="34" charset="0"/>
                <a:cs typeface="Arial" panose="020B0604020202020204" pitchFamily="34" charset="0"/>
              </a:rPr>
              <a:t>Social media will reinvent itself. </a:t>
            </a:r>
            <a:r>
              <a:rPr lang="en-US" b="0" i="0" dirty="0">
                <a:solidFill>
                  <a:srgbClr val="333333"/>
                </a:solidFill>
                <a:effectLst/>
                <a:latin typeface="Arial" panose="020B0604020202020204" pitchFamily="34" charset="0"/>
                <a:cs typeface="Arial" panose="020B0604020202020204" pitchFamily="34" charset="0"/>
              </a:rPr>
              <a:t>Social media will stay strong, but how we interact today will completely change. Elements of newsfeeds, shares, etc. will remain in place, but deep content personalization will evolve as a primary driver of change. The explosion of content on the web is leading to content curation, which is a great opportunity for content marketers. Curation is at its infancy, but soon people will tune out random vacation photos of strangers and smiley cats in favor of more focused content of personal interest. Just as cable television fragmented into numerous interest-focused channels, content on the web will evolve into highly focused sites that will benefit both consumers and business readers.</a:t>
            </a:r>
          </a:p>
        </p:txBody>
      </p:sp>
      <p:pic>
        <p:nvPicPr>
          <p:cNvPr id="10" name="Picture Placeholder 9" descr="Text, map&#10;&#10;Description automatically generated">
            <a:extLst>
              <a:ext uri="{FF2B5EF4-FFF2-40B4-BE49-F238E27FC236}">
                <a16:creationId xmlns:a16="http://schemas.microsoft.com/office/drawing/2014/main" id="{E252A779-78B5-4CE0-A621-003ADEBEA0A6}"/>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72443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ext, person&#10;&#10;Description automatically generated">
            <a:extLst>
              <a:ext uri="{FF2B5EF4-FFF2-40B4-BE49-F238E27FC236}">
                <a16:creationId xmlns:a16="http://schemas.microsoft.com/office/drawing/2014/main" id="{95740834-F9AF-4D2C-92DA-5936B6B36E6C}"/>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0A5088D7-57B0-439E-A66B-DAFC2FFD774A}"/>
              </a:ext>
            </a:extLst>
          </p:cNvPr>
          <p:cNvSpPr>
            <a:spLocks noGrp="1"/>
          </p:cNvSpPr>
          <p:nvPr>
            <p:ph type="body" sz="quarter" idx="11"/>
          </p:nvPr>
        </p:nvSpPr>
        <p:spPr/>
        <p:txBody>
          <a:bodyPr/>
          <a:lstStyle/>
          <a:p>
            <a:r>
              <a:rPr lang="en-US" dirty="0"/>
              <a:t>Vision of The Future – The State of Content Marketing in 2025</a:t>
            </a:r>
          </a:p>
        </p:txBody>
      </p:sp>
      <p:sp>
        <p:nvSpPr>
          <p:cNvPr id="5" name="Text Placeholder 4">
            <a:extLst>
              <a:ext uri="{FF2B5EF4-FFF2-40B4-BE49-F238E27FC236}">
                <a16:creationId xmlns:a16="http://schemas.microsoft.com/office/drawing/2014/main" id="{457331A9-F818-4348-9566-9A541A0FE1EA}"/>
              </a:ext>
            </a:extLst>
          </p:cNvPr>
          <p:cNvSpPr>
            <a:spLocks noGrp="1"/>
          </p:cNvSpPr>
          <p:nvPr>
            <p:ph type="body" sz="quarter" idx="16"/>
          </p:nvPr>
        </p:nvSpPr>
        <p:spPr>
          <a:xfrm>
            <a:off x="4447403" y="962377"/>
            <a:ext cx="4444916" cy="3827988"/>
          </a:xfrm>
        </p:spPr>
        <p:txBody>
          <a:bodyPr/>
          <a:lstStyle/>
          <a:p>
            <a:pPr marL="228600" indent="-228600">
              <a:buFont typeface="+mj-lt"/>
              <a:buAutoNum type="arabicPeriod" startAt="2"/>
            </a:pPr>
            <a:r>
              <a:rPr lang="en-US" b="1" i="0" dirty="0">
                <a:solidFill>
                  <a:srgbClr val="F27724"/>
                </a:solidFill>
                <a:effectLst/>
                <a:latin typeface="Arial" panose="020B0604020202020204" pitchFamily="34" charset="0"/>
                <a:cs typeface="Arial" panose="020B0604020202020204" pitchFamily="34" charset="0"/>
              </a:rPr>
              <a:t>LinkedIn Pulse will die or reconfigure.</a:t>
            </a:r>
            <a:r>
              <a:rPr lang="en-US" b="0" i="0" dirty="0">
                <a:solidFill>
                  <a:srgbClr val="F27724"/>
                </a:solidFill>
                <a:effectLst/>
                <a:latin typeface="Arial" panose="020B0604020202020204" pitchFamily="34" charset="0"/>
                <a:cs typeface="Arial" panose="020B0604020202020204" pitchFamily="34" charset="0"/>
              </a:rPr>
              <a:t> </a:t>
            </a:r>
            <a:r>
              <a:rPr lang="en-US" b="0" i="0" dirty="0">
                <a:solidFill>
                  <a:srgbClr val="333333"/>
                </a:solidFill>
                <a:effectLst/>
                <a:latin typeface="Arial" panose="020B0604020202020204" pitchFamily="34" charset="0"/>
                <a:cs typeface="Arial" panose="020B0604020202020204" pitchFamily="34" charset="0"/>
              </a:rPr>
              <a:t>As the novelty of random bits and bytes wears out, LinkedIn users will abandon the current incarnation of LinkedIn Pulse. The more LinkedIn pushes the platform into a marketing medium, the more Pulse will lose its value, forcing the company either to reinvent it or abandon it.</a:t>
            </a:r>
          </a:p>
        </p:txBody>
      </p:sp>
    </p:spTree>
    <p:extLst>
      <p:ext uri="{BB962C8B-B14F-4D97-AF65-F5344CB8AC3E}">
        <p14:creationId xmlns:p14="http://schemas.microsoft.com/office/powerpoint/2010/main" val="32855264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663</TotalTime>
  <Words>1860</Words>
  <Application>Microsoft Office PowerPoint</Application>
  <PresentationFormat>Custom</PresentationFormat>
  <Paragraphs>37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ArialMT</vt:lpstr>
      <vt:lpstr>Calibri</vt:lpstr>
      <vt:lpstr>Office Theme</vt:lpstr>
      <vt:lpstr>Automating Profitable Growth™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Automating Profitable Growth™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Field</dc:creator>
  <cp:lastModifiedBy>Subhajit Ghosh</cp:lastModifiedBy>
  <cp:revision>39</cp:revision>
  <dcterms:created xsi:type="dcterms:W3CDTF">2016-08-01T19:14:45Z</dcterms:created>
  <dcterms:modified xsi:type="dcterms:W3CDTF">2021-07-13T09:05:30Z</dcterms:modified>
</cp:coreProperties>
</file>