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1" r:id="rId1"/>
  </p:sldMasterIdLst>
  <p:sldIdLst>
    <p:sldId id="256" r:id="rId2"/>
    <p:sldId id="257" r:id="rId3"/>
    <p:sldId id="258" r:id="rId4"/>
    <p:sldId id="260" r:id="rId5"/>
    <p:sldId id="261" r:id="rId6"/>
    <p:sldId id="262" r:id="rId7"/>
    <p:sldId id="263" r:id="rId8"/>
    <p:sldId id="264" r:id="rId9"/>
    <p:sldId id="265" r:id="rId10"/>
    <p:sldId id="259" r:id="rId11"/>
  </p:sldIdLst>
  <p:sldSz cx="9144000" cy="5148263"/>
  <p:notesSz cx="6858000" cy="9144000"/>
  <p:defaultTextStyle>
    <a:defPPr>
      <a:defRPr lang="en-US"/>
    </a:defPPr>
    <a:lvl1pPr marL="0" algn="l" defTabSz="685983" rtl="0" eaLnBrk="1" latinLnBrk="0" hangingPunct="1">
      <a:defRPr sz="1350" kern="1200">
        <a:solidFill>
          <a:schemeClr val="tx1"/>
        </a:solidFill>
        <a:latin typeface="+mn-lt"/>
        <a:ea typeface="+mn-ea"/>
        <a:cs typeface="+mn-cs"/>
      </a:defRPr>
    </a:lvl1pPr>
    <a:lvl2pPr marL="342991" algn="l" defTabSz="685983" rtl="0" eaLnBrk="1" latinLnBrk="0" hangingPunct="1">
      <a:defRPr sz="1350" kern="1200">
        <a:solidFill>
          <a:schemeClr val="tx1"/>
        </a:solidFill>
        <a:latin typeface="+mn-lt"/>
        <a:ea typeface="+mn-ea"/>
        <a:cs typeface="+mn-cs"/>
      </a:defRPr>
    </a:lvl2pPr>
    <a:lvl3pPr marL="685983" algn="l" defTabSz="685983" rtl="0" eaLnBrk="1" latinLnBrk="0" hangingPunct="1">
      <a:defRPr sz="1350" kern="1200">
        <a:solidFill>
          <a:schemeClr val="tx1"/>
        </a:solidFill>
        <a:latin typeface="+mn-lt"/>
        <a:ea typeface="+mn-ea"/>
        <a:cs typeface="+mn-cs"/>
      </a:defRPr>
    </a:lvl3pPr>
    <a:lvl4pPr marL="1028974" algn="l" defTabSz="685983" rtl="0" eaLnBrk="1" latinLnBrk="0" hangingPunct="1">
      <a:defRPr sz="1350" kern="1200">
        <a:solidFill>
          <a:schemeClr val="tx1"/>
        </a:solidFill>
        <a:latin typeface="+mn-lt"/>
        <a:ea typeface="+mn-ea"/>
        <a:cs typeface="+mn-cs"/>
      </a:defRPr>
    </a:lvl4pPr>
    <a:lvl5pPr marL="1371966" algn="l" defTabSz="685983" rtl="0" eaLnBrk="1" latinLnBrk="0" hangingPunct="1">
      <a:defRPr sz="1350" kern="1200">
        <a:solidFill>
          <a:schemeClr val="tx1"/>
        </a:solidFill>
        <a:latin typeface="+mn-lt"/>
        <a:ea typeface="+mn-ea"/>
        <a:cs typeface="+mn-cs"/>
      </a:defRPr>
    </a:lvl5pPr>
    <a:lvl6pPr marL="1714957" algn="l" defTabSz="685983" rtl="0" eaLnBrk="1" latinLnBrk="0" hangingPunct="1">
      <a:defRPr sz="1350" kern="1200">
        <a:solidFill>
          <a:schemeClr val="tx1"/>
        </a:solidFill>
        <a:latin typeface="+mn-lt"/>
        <a:ea typeface="+mn-ea"/>
        <a:cs typeface="+mn-cs"/>
      </a:defRPr>
    </a:lvl6pPr>
    <a:lvl7pPr marL="2057949" algn="l" defTabSz="685983" rtl="0" eaLnBrk="1" latinLnBrk="0" hangingPunct="1">
      <a:defRPr sz="1350" kern="1200">
        <a:solidFill>
          <a:schemeClr val="tx1"/>
        </a:solidFill>
        <a:latin typeface="+mn-lt"/>
        <a:ea typeface="+mn-ea"/>
        <a:cs typeface="+mn-cs"/>
      </a:defRPr>
    </a:lvl7pPr>
    <a:lvl8pPr marL="2400940" algn="l" defTabSz="685983" rtl="0" eaLnBrk="1" latinLnBrk="0" hangingPunct="1">
      <a:defRPr sz="1350" kern="1200">
        <a:solidFill>
          <a:schemeClr val="tx1"/>
        </a:solidFill>
        <a:latin typeface="+mn-lt"/>
        <a:ea typeface="+mn-ea"/>
        <a:cs typeface="+mn-cs"/>
      </a:defRPr>
    </a:lvl8pPr>
    <a:lvl9pPr marL="2743932" algn="l" defTabSz="685983" rtl="0" eaLnBrk="1" latinLnBrk="0" hangingPunct="1">
      <a:defRPr sz="135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CA621"/>
    <a:srgbClr val="B2B2B2"/>
    <a:srgbClr val="636361"/>
    <a:srgbClr val="F27724"/>
    <a:srgbClr val="00BCFF"/>
    <a:srgbClr val="962AA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6785"/>
    <p:restoredTop sz="94667" autoAdjust="0"/>
  </p:normalViewPr>
  <p:slideViewPr>
    <p:cSldViewPr snapToGrid="0" snapToObjects="1">
      <p:cViewPr varScale="1">
        <p:scale>
          <a:sx n="72" d="100"/>
          <a:sy n="72" d="100"/>
        </p:scale>
        <p:origin x="84" y="52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ubhajit Ghosh" userId="c585d1f3-935b-4ece-b40b-1a6550e66d72" providerId="ADAL" clId="{BBE14A2F-F588-4B02-86B9-2522B9B1F0D3}"/>
    <pc:docChg chg="undo custSel addSld delSld modSld modMainMaster">
      <pc:chgData name="Subhajit Ghosh" userId="c585d1f3-935b-4ece-b40b-1a6550e66d72" providerId="ADAL" clId="{BBE14A2F-F588-4B02-86B9-2522B9B1F0D3}" dt="2018-04-10T07:00:59.277" v="62"/>
      <pc:docMkLst>
        <pc:docMk/>
      </pc:docMkLst>
      <pc:sldChg chg="addSp delSp modSp">
        <pc:chgData name="Subhajit Ghosh" userId="c585d1f3-935b-4ece-b40b-1a6550e66d72" providerId="ADAL" clId="{BBE14A2F-F588-4B02-86B9-2522B9B1F0D3}" dt="2018-04-09T13:50:37.273" v="54" actId="120"/>
        <pc:sldMkLst>
          <pc:docMk/>
          <pc:sldMk cId="2429983986" sldId="256"/>
        </pc:sldMkLst>
        <pc:spChg chg="del">
          <ac:chgData name="Subhajit Ghosh" userId="c585d1f3-935b-4ece-b40b-1a6550e66d72" providerId="ADAL" clId="{BBE14A2F-F588-4B02-86B9-2522B9B1F0D3}" dt="2018-04-09T10:53:27.229" v="45" actId="478"/>
          <ac:spMkLst>
            <pc:docMk/>
            <pc:sldMk cId="2429983986" sldId="256"/>
            <ac:spMk id="2" creationId="{6C508723-A199-4A13-BFDA-DFEB486D7D46}"/>
          </ac:spMkLst>
        </pc:spChg>
        <pc:spChg chg="del">
          <ac:chgData name="Subhajit Ghosh" userId="c585d1f3-935b-4ece-b40b-1a6550e66d72" providerId="ADAL" clId="{BBE14A2F-F588-4B02-86B9-2522B9B1F0D3}" dt="2018-04-06T07:31:01.523" v="20" actId="478"/>
          <ac:spMkLst>
            <pc:docMk/>
            <pc:sldMk cId="2429983986" sldId="256"/>
            <ac:spMk id="3" creationId="{7E4FE485-5D4A-4710-9DC2-43849FAADD96}"/>
          </ac:spMkLst>
        </pc:spChg>
        <pc:spChg chg="add del">
          <ac:chgData name="Subhajit Ghosh" userId="c585d1f3-935b-4ece-b40b-1a6550e66d72" providerId="ADAL" clId="{BBE14A2F-F588-4B02-86B9-2522B9B1F0D3}" dt="2018-04-09T10:53:22.809" v="44" actId="120"/>
          <ac:spMkLst>
            <pc:docMk/>
            <pc:sldMk cId="2429983986" sldId="256"/>
            <ac:spMk id="4" creationId="{1892FE52-5B23-4EF6-9641-31CCB6E79AEA}"/>
          </ac:spMkLst>
        </pc:spChg>
        <pc:spChg chg="del">
          <ac:chgData name="Subhajit Ghosh" userId="c585d1f3-935b-4ece-b40b-1a6550e66d72" providerId="ADAL" clId="{BBE14A2F-F588-4B02-86B9-2522B9B1F0D3}" dt="2018-04-06T07:31:03.502" v="21" actId="478"/>
          <ac:spMkLst>
            <pc:docMk/>
            <pc:sldMk cId="2429983986" sldId="256"/>
            <ac:spMk id="4" creationId="{0A410509-E340-4197-8EB4-8241A52A89B6}"/>
          </ac:spMkLst>
        </pc:spChg>
        <pc:spChg chg="del">
          <ac:chgData name="Subhajit Ghosh" userId="c585d1f3-935b-4ece-b40b-1a6550e66d72" providerId="ADAL" clId="{BBE14A2F-F588-4B02-86B9-2522B9B1F0D3}" dt="2018-04-06T07:31:04.648" v="22" actId="478"/>
          <ac:spMkLst>
            <pc:docMk/>
            <pc:sldMk cId="2429983986" sldId="256"/>
            <ac:spMk id="5" creationId="{4C5CA7E0-9A9D-4D4C-90C8-D8E2703F51BF}"/>
          </ac:spMkLst>
        </pc:spChg>
        <pc:spChg chg="add del mod">
          <ac:chgData name="Subhajit Ghosh" userId="c585d1f3-935b-4ece-b40b-1a6550e66d72" providerId="ADAL" clId="{BBE14A2F-F588-4B02-86B9-2522B9B1F0D3}" dt="2018-04-09T10:54:20.761" v="47" actId="120"/>
          <ac:spMkLst>
            <pc:docMk/>
            <pc:sldMk cId="2429983986" sldId="256"/>
            <ac:spMk id="5" creationId="{4F730417-EAC3-4E14-BCAD-EEFFBD57729A}"/>
          </ac:spMkLst>
        </pc:spChg>
        <pc:spChg chg="add">
          <ac:chgData name="Subhajit Ghosh" userId="c585d1f3-935b-4ece-b40b-1a6550e66d72" providerId="ADAL" clId="{BBE14A2F-F588-4B02-86B9-2522B9B1F0D3}" dt="2018-04-06T07:31:05.960" v="23" actId="120"/>
          <ac:spMkLst>
            <pc:docMk/>
            <pc:sldMk cId="2429983986" sldId="256"/>
            <ac:spMk id="6" creationId="{4F2F611E-2383-4DC9-962D-92928E36BA3F}"/>
          </ac:spMkLst>
        </pc:spChg>
        <pc:spChg chg="add mod">
          <ac:chgData name="Subhajit Ghosh" userId="c585d1f3-935b-4ece-b40b-1a6550e66d72" providerId="ADAL" clId="{BBE14A2F-F588-4B02-86B9-2522B9B1F0D3}" dt="2018-04-09T13:50:37.273" v="54" actId="120"/>
          <ac:spMkLst>
            <pc:docMk/>
            <pc:sldMk cId="2429983986" sldId="256"/>
            <ac:spMk id="7" creationId="{7AFA761F-FDD9-4743-A011-446AD91F8115}"/>
          </ac:spMkLst>
        </pc:spChg>
      </pc:sldChg>
      <pc:sldChg chg="addSp delSp modSp">
        <pc:chgData name="Subhajit Ghosh" userId="c585d1f3-935b-4ece-b40b-1a6550e66d72" providerId="ADAL" clId="{BBE14A2F-F588-4B02-86B9-2522B9B1F0D3}" dt="2018-04-09T13:50:50.116" v="55" actId="120"/>
        <pc:sldMkLst>
          <pc:docMk/>
          <pc:sldMk cId="1819120097" sldId="259"/>
        </pc:sldMkLst>
        <pc:spChg chg="add del mod">
          <ac:chgData name="Subhajit Ghosh" userId="c585d1f3-935b-4ece-b40b-1a6550e66d72" providerId="ADAL" clId="{BBE14A2F-F588-4B02-86B9-2522B9B1F0D3}" dt="2018-04-09T10:54:32.104" v="48" actId="120"/>
          <ac:spMkLst>
            <pc:docMk/>
            <pc:sldMk cId="1819120097" sldId="259"/>
            <ac:spMk id="3" creationId="{92F6C8A4-5D48-4271-86B6-527694A7CFDA}"/>
          </ac:spMkLst>
        </pc:spChg>
        <pc:spChg chg="add mod">
          <ac:chgData name="Subhajit Ghosh" userId="c585d1f3-935b-4ece-b40b-1a6550e66d72" providerId="ADAL" clId="{BBE14A2F-F588-4B02-86B9-2522B9B1F0D3}" dt="2018-04-09T13:50:50.116" v="55" actId="120"/>
          <ac:spMkLst>
            <pc:docMk/>
            <pc:sldMk cId="1819120097" sldId="259"/>
            <ac:spMk id="5" creationId="{BAF20E3C-DC79-4834-B09E-24F1E286C71B}"/>
          </ac:spMkLst>
        </pc:spChg>
        <pc:spChg chg="del">
          <ac:chgData name="Subhajit Ghosh" userId="c585d1f3-935b-4ece-b40b-1a6550e66d72" providerId="ADAL" clId="{BBE14A2F-F588-4B02-86B9-2522B9B1F0D3}" dt="2018-04-09T10:53:38.259" v="46" actId="478"/>
          <ac:spMkLst>
            <pc:docMk/>
            <pc:sldMk cId="1819120097" sldId="259"/>
            <ac:spMk id="6" creationId="{FD03E287-7F42-44CC-89A2-236C7F5E5D51}"/>
          </ac:spMkLst>
        </pc:spChg>
      </pc:sldChg>
      <pc:sldChg chg="add del">
        <pc:chgData name="Subhajit Ghosh" userId="c585d1f3-935b-4ece-b40b-1a6550e66d72" providerId="ADAL" clId="{BBE14A2F-F588-4B02-86B9-2522B9B1F0D3}" dt="2018-04-10T07:00:59.277" v="62"/>
        <pc:sldMkLst>
          <pc:docMk/>
          <pc:sldMk cId="2400128471" sldId="260"/>
        </pc:sldMkLst>
      </pc:sldChg>
      <pc:sldMasterChg chg="modSldLayout">
        <pc:chgData name="Subhajit Ghosh" userId="c585d1f3-935b-4ece-b40b-1a6550e66d72" providerId="ADAL" clId="{BBE14A2F-F588-4B02-86B9-2522B9B1F0D3}" dt="2018-04-10T06:43:50.233" v="60"/>
        <pc:sldMasterMkLst>
          <pc:docMk/>
          <pc:sldMasterMk cId="1867618857" sldId="2147483651"/>
        </pc:sldMasterMkLst>
        <pc:sldLayoutChg chg="addSp delSp modSp">
          <pc:chgData name="Subhajit Ghosh" userId="c585d1f3-935b-4ece-b40b-1a6550e66d72" providerId="ADAL" clId="{BBE14A2F-F588-4B02-86B9-2522B9B1F0D3}" dt="2018-04-10T06:43:50.233" v="60"/>
          <pc:sldLayoutMkLst>
            <pc:docMk/>
            <pc:sldMasterMk cId="1867618857" sldId="2147483651"/>
            <pc:sldLayoutMk cId="313042061" sldId="2147483655"/>
          </pc:sldLayoutMkLst>
          <pc:spChg chg="del">
            <ac:chgData name="Subhajit Ghosh" userId="c585d1f3-935b-4ece-b40b-1a6550e66d72" providerId="ADAL" clId="{BBE14A2F-F588-4B02-86B9-2522B9B1F0D3}" dt="2018-04-06T07:29:41.185" v="0" actId="478"/>
            <ac:spMkLst>
              <pc:docMk/>
              <pc:sldMasterMk cId="1867618857" sldId="2147483651"/>
              <pc:sldLayoutMk cId="313042061" sldId="2147483655"/>
              <ac:spMk id="6" creationId="{00000000-0000-0000-0000-000000000000}"/>
            </ac:spMkLst>
          </pc:spChg>
          <pc:spChg chg="del">
            <ac:chgData name="Subhajit Ghosh" userId="c585d1f3-935b-4ece-b40b-1a6550e66d72" providerId="ADAL" clId="{BBE14A2F-F588-4B02-86B9-2522B9B1F0D3}" dt="2018-04-06T07:29:41.185" v="0" actId="478"/>
            <ac:spMkLst>
              <pc:docMk/>
              <pc:sldMasterMk cId="1867618857" sldId="2147483651"/>
              <pc:sldLayoutMk cId="313042061" sldId="2147483655"/>
              <ac:spMk id="8" creationId="{00000000-0000-0000-0000-000000000000}"/>
            </ac:spMkLst>
          </pc:spChg>
          <pc:spChg chg="add">
            <ac:chgData name="Subhajit Ghosh" userId="c585d1f3-935b-4ece-b40b-1a6550e66d72" providerId="ADAL" clId="{BBE14A2F-F588-4B02-86B9-2522B9B1F0D3}" dt="2018-04-10T06:43:50.233" v="60"/>
            <ac:spMkLst>
              <pc:docMk/>
              <pc:sldMasterMk cId="1867618857" sldId="2147483651"/>
              <pc:sldLayoutMk cId="313042061" sldId="2147483655"/>
              <ac:spMk id="9" creationId="{391845BF-683B-4B57-9AED-9B1233B5B664}"/>
            </ac:spMkLst>
          </pc:spChg>
          <pc:spChg chg="add del mod">
            <ac:chgData name="Subhajit Ghosh" userId="c585d1f3-935b-4ece-b40b-1a6550e66d72" providerId="ADAL" clId="{BBE14A2F-F588-4B02-86B9-2522B9B1F0D3}" dt="2018-04-06T07:30:33.466" v="14" actId="478"/>
            <ac:spMkLst>
              <pc:docMk/>
              <pc:sldMasterMk cId="1867618857" sldId="2147483651"/>
              <pc:sldLayoutMk cId="313042061" sldId="2147483655"/>
              <ac:spMk id="9" creationId="{A22224D2-1C96-46D8-BBB4-54709F40C9B2}"/>
            </ac:spMkLst>
          </pc:spChg>
          <pc:spChg chg="del">
            <ac:chgData name="Subhajit Ghosh" userId="c585d1f3-935b-4ece-b40b-1a6550e66d72" providerId="ADAL" clId="{BBE14A2F-F588-4B02-86B9-2522B9B1F0D3}" dt="2018-04-06T07:29:41.185" v="0" actId="478"/>
            <ac:spMkLst>
              <pc:docMk/>
              <pc:sldMasterMk cId="1867618857" sldId="2147483651"/>
              <pc:sldLayoutMk cId="313042061" sldId="2147483655"/>
              <ac:spMk id="15" creationId="{00000000-0000-0000-0000-000000000000}"/>
            </ac:spMkLst>
          </pc:spChg>
          <pc:spChg chg="add del">
            <ac:chgData name="Subhajit Ghosh" userId="c585d1f3-935b-4ece-b40b-1a6550e66d72" providerId="ADAL" clId="{BBE14A2F-F588-4B02-86B9-2522B9B1F0D3}" dt="2018-04-06T07:30:33.466" v="14" actId="478"/>
            <ac:spMkLst>
              <pc:docMk/>
              <pc:sldMasterMk cId="1867618857" sldId="2147483651"/>
              <pc:sldLayoutMk cId="313042061" sldId="2147483655"/>
              <ac:spMk id="16" creationId="{FF90623D-2851-42B7-A4E9-95CCAE8EE834}"/>
            </ac:spMkLst>
          </pc:spChg>
          <pc:spChg chg="del">
            <ac:chgData name="Subhajit Ghosh" userId="c585d1f3-935b-4ece-b40b-1a6550e66d72" providerId="ADAL" clId="{BBE14A2F-F588-4B02-86B9-2522B9B1F0D3}" dt="2018-04-06T07:29:41.185" v="0" actId="478"/>
            <ac:spMkLst>
              <pc:docMk/>
              <pc:sldMasterMk cId="1867618857" sldId="2147483651"/>
              <pc:sldLayoutMk cId="313042061" sldId="2147483655"/>
              <ac:spMk id="17" creationId="{00000000-0000-0000-0000-000000000000}"/>
            </ac:spMkLst>
          </pc:spChg>
          <pc:spChg chg="add del mod">
            <ac:chgData name="Subhajit Ghosh" userId="c585d1f3-935b-4ece-b40b-1a6550e66d72" providerId="ADAL" clId="{BBE14A2F-F588-4B02-86B9-2522B9B1F0D3}" dt="2018-04-06T07:30:33.466" v="14" actId="478"/>
            <ac:spMkLst>
              <pc:docMk/>
              <pc:sldMasterMk cId="1867618857" sldId="2147483651"/>
              <pc:sldLayoutMk cId="313042061" sldId="2147483655"/>
              <ac:spMk id="18" creationId="{1616F6BA-0A3D-483E-A46F-326C771D1E1B}"/>
            </ac:spMkLst>
          </pc:spChg>
          <pc:spChg chg="add del">
            <ac:chgData name="Subhajit Ghosh" userId="c585d1f3-935b-4ece-b40b-1a6550e66d72" providerId="ADAL" clId="{BBE14A2F-F588-4B02-86B9-2522B9B1F0D3}" dt="2018-04-06T07:30:33.466" v="14" actId="478"/>
            <ac:spMkLst>
              <pc:docMk/>
              <pc:sldMasterMk cId="1867618857" sldId="2147483651"/>
              <pc:sldLayoutMk cId="313042061" sldId="2147483655"/>
              <ac:spMk id="19" creationId="{9D5BE14C-6200-42E5-8952-D278800E7D48}"/>
            </ac:spMkLst>
          </pc:spChg>
          <pc:spChg chg="add">
            <ac:chgData name="Subhajit Ghosh" userId="c585d1f3-935b-4ece-b40b-1a6550e66d72" providerId="ADAL" clId="{BBE14A2F-F588-4B02-86B9-2522B9B1F0D3}" dt="2018-04-06T07:30:34.091" v="15" actId="1037"/>
            <ac:spMkLst>
              <pc:docMk/>
              <pc:sldMasterMk cId="1867618857" sldId="2147483651"/>
              <pc:sldLayoutMk cId="313042061" sldId="2147483655"/>
              <ac:spMk id="20" creationId="{AE3787F9-058C-481D-8B45-2ADA376F50DD}"/>
            </ac:spMkLst>
          </pc:spChg>
          <pc:spChg chg="del">
            <ac:chgData name="Subhajit Ghosh" userId="c585d1f3-935b-4ece-b40b-1a6550e66d72" providerId="ADAL" clId="{BBE14A2F-F588-4B02-86B9-2522B9B1F0D3}" dt="2018-04-06T07:29:41.185" v="0" actId="478"/>
            <ac:spMkLst>
              <pc:docMk/>
              <pc:sldMasterMk cId="1867618857" sldId="2147483651"/>
              <pc:sldLayoutMk cId="313042061" sldId="2147483655"/>
              <ac:spMk id="21" creationId="{00000000-0000-0000-0000-000000000000}"/>
            </ac:spMkLst>
          </pc:spChg>
          <pc:spChg chg="add">
            <ac:chgData name="Subhajit Ghosh" userId="c585d1f3-935b-4ece-b40b-1a6550e66d72" providerId="ADAL" clId="{BBE14A2F-F588-4B02-86B9-2522B9B1F0D3}" dt="2018-04-06T07:30:34.091" v="15" actId="1037"/>
            <ac:spMkLst>
              <pc:docMk/>
              <pc:sldMasterMk cId="1867618857" sldId="2147483651"/>
              <pc:sldLayoutMk cId="313042061" sldId="2147483655"/>
              <ac:spMk id="25" creationId="{4173AE11-4890-4B9B-A7FA-3B7405FCDFCB}"/>
            </ac:spMkLst>
          </pc:spChg>
          <pc:spChg chg="add del mod">
            <ac:chgData name="Subhajit Ghosh" userId="c585d1f3-935b-4ece-b40b-1a6550e66d72" providerId="ADAL" clId="{BBE14A2F-F588-4B02-86B9-2522B9B1F0D3}" dt="2018-04-10T06:43:49.356" v="59" actId="478"/>
            <ac:spMkLst>
              <pc:docMk/>
              <pc:sldMasterMk cId="1867618857" sldId="2147483651"/>
              <pc:sldLayoutMk cId="313042061" sldId="2147483655"/>
              <ac:spMk id="26" creationId="{C3928AD2-1685-4032-9E09-F7B088EC3386}"/>
            </ac:spMkLst>
          </pc:spChg>
          <pc:spChg chg="add">
            <ac:chgData name="Subhajit Ghosh" userId="c585d1f3-935b-4ece-b40b-1a6550e66d72" providerId="ADAL" clId="{BBE14A2F-F588-4B02-86B9-2522B9B1F0D3}" dt="2018-04-06T07:30:34.091" v="15" actId="1037"/>
            <ac:spMkLst>
              <pc:docMk/>
              <pc:sldMasterMk cId="1867618857" sldId="2147483651"/>
              <pc:sldLayoutMk cId="313042061" sldId="2147483655"/>
              <ac:spMk id="27" creationId="{94D5FD83-D013-4868-A416-C03DFFDE62A4}"/>
            </ac:spMkLst>
          </pc:spChg>
          <pc:picChg chg="add del">
            <ac:chgData name="Subhajit Ghosh" userId="c585d1f3-935b-4ece-b40b-1a6550e66d72" providerId="ADAL" clId="{BBE14A2F-F588-4B02-86B9-2522B9B1F0D3}" dt="2018-04-06T07:30:33.466" v="14" actId="478"/>
            <ac:picMkLst>
              <pc:docMk/>
              <pc:sldMasterMk cId="1867618857" sldId="2147483651"/>
              <pc:sldLayoutMk cId="313042061" sldId="2147483655"/>
              <ac:picMk id="10" creationId="{31B27ADE-93B5-4D99-90C7-829743C565BB}"/>
            </ac:picMkLst>
          </pc:picChg>
          <pc:picChg chg="del">
            <ac:chgData name="Subhajit Ghosh" userId="c585d1f3-935b-4ece-b40b-1a6550e66d72" providerId="ADAL" clId="{BBE14A2F-F588-4B02-86B9-2522B9B1F0D3}" dt="2018-04-06T07:29:41.185" v="0" actId="478"/>
            <ac:picMkLst>
              <pc:docMk/>
              <pc:sldMasterMk cId="1867618857" sldId="2147483651"/>
              <pc:sldLayoutMk cId="313042061" sldId="2147483655"/>
              <ac:picMk id="14" creationId="{00000000-0000-0000-0000-000000000000}"/>
            </ac:picMkLst>
          </pc:picChg>
          <pc:picChg chg="add">
            <ac:chgData name="Subhajit Ghosh" userId="c585d1f3-935b-4ece-b40b-1a6550e66d72" providerId="ADAL" clId="{BBE14A2F-F588-4B02-86B9-2522B9B1F0D3}" dt="2018-04-06T07:30:34.091" v="15" actId="1037"/>
            <ac:picMkLst>
              <pc:docMk/>
              <pc:sldMasterMk cId="1867618857" sldId="2147483651"/>
              <pc:sldLayoutMk cId="313042061" sldId="2147483655"/>
              <ac:picMk id="22" creationId="{AA89E9F4-E2DF-417F-BF2C-7FA2599FF28B}"/>
            </ac:picMkLst>
          </pc:picChg>
          <pc:cxnChg chg="add del">
            <ac:chgData name="Subhajit Ghosh" userId="c585d1f3-935b-4ece-b40b-1a6550e66d72" providerId="ADAL" clId="{BBE14A2F-F588-4B02-86B9-2522B9B1F0D3}" dt="2018-04-06T07:30:33.466" v="14" actId="478"/>
            <ac:cxnSpMkLst>
              <pc:docMk/>
              <pc:sldMasterMk cId="1867618857" sldId="2147483651"/>
              <pc:sldLayoutMk cId="313042061" sldId="2147483655"/>
              <ac:cxnSpMk id="11" creationId="{A0CE0BF8-0C37-47B9-B984-D6C6A6B3D473}"/>
            </ac:cxnSpMkLst>
          </pc:cxnChg>
          <pc:cxnChg chg="add del">
            <ac:chgData name="Subhajit Ghosh" userId="c585d1f3-935b-4ece-b40b-1a6550e66d72" providerId="ADAL" clId="{BBE14A2F-F588-4B02-86B9-2522B9B1F0D3}" dt="2018-04-06T07:30:33.466" v="14" actId="478"/>
            <ac:cxnSpMkLst>
              <pc:docMk/>
              <pc:sldMasterMk cId="1867618857" sldId="2147483651"/>
              <pc:sldLayoutMk cId="313042061" sldId="2147483655"/>
              <ac:cxnSpMk id="12" creationId="{0D92E374-7CC7-434D-AA02-D6ECA898D947}"/>
            </ac:cxnSpMkLst>
          </pc:cxnChg>
          <pc:cxnChg chg="del">
            <ac:chgData name="Subhajit Ghosh" userId="c585d1f3-935b-4ece-b40b-1a6550e66d72" providerId="ADAL" clId="{BBE14A2F-F588-4B02-86B9-2522B9B1F0D3}" dt="2018-04-06T07:29:41.185" v="0" actId="478"/>
            <ac:cxnSpMkLst>
              <pc:docMk/>
              <pc:sldMasterMk cId="1867618857" sldId="2147483651"/>
              <pc:sldLayoutMk cId="313042061" sldId="2147483655"/>
              <ac:cxnSpMk id="13" creationId="{00000000-0000-0000-0000-000000000000}"/>
            </ac:cxnSpMkLst>
          </pc:cxnChg>
          <pc:cxnChg chg="add">
            <ac:chgData name="Subhajit Ghosh" userId="c585d1f3-935b-4ece-b40b-1a6550e66d72" providerId="ADAL" clId="{BBE14A2F-F588-4B02-86B9-2522B9B1F0D3}" dt="2018-04-06T07:30:34.091" v="15" actId="1037"/>
            <ac:cxnSpMkLst>
              <pc:docMk/>
              <pc:sldMasterMk cId="1867618857" sldId="2147483651"/>
              <pc:sldLayoutMk cId="313042061" sldId="2147483655"/>
              <ac:cxnSpMk id="23" creationId="{5A0EE979-0BC8-4028-BFE6-D350366573A8}"/>
            </ac:cxnSpMkLst>
          </pc:cxnChg>
          <pc:cxnChg chg="add">
            <ac:chgData name="Subhajit Ghosh" userId="c585d1f3-935b-4ece-b40b-1a6550e66d72" providerId="ADAL" clId="{BBE14A2F-F588-4B02-86B9-2522B9B1F0D3}" dt="2018-04-06T07:30:34.091" v="15" actId="1037"/>
            <ac:cxnSpMkLst>
              <pc:docMk/>
              <pc:sldMasterMk cId="1867618857" sldId="2147483651"/>
              <pc:sldLayoutMk cId="313042061" sldId="2147483655"/>
              <ac:cxnSpMk id="24" creationId="{1A661A07-040C-4F75-90DB-43B30D6E6165}"/>
            </ac:cxnSpMkLst>
          </pc:cxnChg>
        </pc:sldLayoutChg>
        <pc:sldLayoutChg chg="addSp delSp modSp">
          <pc:chgData name="Subhajit Ghosh" userId="c585d1f3-935b-4ece-b40b-1a6550e66d72" providerId="ADAL" clId="{BBE14A2F-F588-4B02-86B9-2522B9B1F0D3}" dt="2018-04-09T10:52:32.545" v="42" actId="120"/>
          <pc:sldLayoutMkLst>
            <pc:docMk/>
            <pc:sldMasterMk cId="1867618857" sldId="2147483651"/>
            <pc:sldLayoutMk cId="517167494" sldId="2147483668"/>
          </pc:sldLayoutMkLst>
          <pc:spChg chg="mod">
            <ac:chgData name="Subhajit Ghosh" userId="c585d1f3-935b-4ece-b40b-1a6550e66d72" providerId="ADAL" clId="{BBE14A2F-F588-4B02-86B9-2522B9B1F0D3}" dt="2018-04-09T10:50:31.467" v="40" actId="1076"/>
            <ac:spMkLst>
              <pc:docMk/>
              <pc:sldMasterMk cId="1867618857" sldId="2147483651"/>
              <pc:sldLayoutMk cId="517167494" sldId="2147483668"/>
              <ac:spMk id="3" creationId="{00000000-0000-0000-0000-000000000000}"/>
            </ac:spMkLst>
          </pc:spChg>
          <pc:spChg chg="add">
            <ac:chgData name="Subhajit Ghosh" userId="c585d1f3-935b-4ece-b40b-1a6550e66d72" providerId="ADAL" clId="{BBE14A2F-F588-4B02-86B9-2522B9B1F0D3}" dt="2018-04-06T07:33:48.814" v="28" actId="120"/>
            <ac:spMkLst>
              <pc:docMk/>
              <pc:sldMasterMk cId="1867618857" sldId="2147483651"/>
              <pc:sldLayoutMk cId="517167494" sldId="2147483668"/>
              <ac:spMk id="9" creationId="{9B570C77-9C7C-4DE5-953F-496E64CD3975}"/>
            </ac:spMkLst>
          </pc:spChg>
          <pc:spChg chg="add del">
            <ac:chgData name="Subhajit Ghosh" userId="c585d1f3-935b-4ece-b40b-1a6550e66d72" providerId="ADAL" clId="{BBE14A2F-F588-4B02-86B9-2522B9B1F0D3}" dt="2018-04-09T10:50:06.700" v="30" actId="120"/>
            <ac:spMkLst>
              <pc:docMk/>
              <pc:sldMasterMk cId="1867618857" sldId="2147483651"/>
              <pc:sldLayoutMk cId="517167494" sldId="2147483668"/>
              <ac:spMk id="10" creationId="{690AAD50-3B86-4425-9CBC-7D895A71659D}"/>
            </ac:spMkLst>
          </pc:spChg>
          <pc:spChg chg="add del">
            <ac:chgData name="Subhajit Ghosh" userId="c585d1f3-935b-4ece-b40b-1a6550e66d72" providerId="ADAL" clId="{BBE14A2F-F588-4B02-86B9-2522B9B1F0D3}" dt="2018-04-09T10:50:08.852" v="32" actId="120"/>
            <ac:spMkLst>
              <pc:docMk/>
              <pc:sldMasterMk cId="1867618857" sldId="2147483651"/>
              <pc:sldLayoutMk cId="517167494" sldId="2147483668"/>
              <ac:spMk id="11" creationId="{74C584B5-4961-441C-A3A3-21557DAE7CFE}"/>
            </ac:spMkLst>
          </pc:spChg>
          <pc:spChg chg="add">
            <ac:chgData name="Subhajit Ghosh" userId="c585d1f3-935b-4ece-b40b-1a6550e66d72" providerId="ADAL" clId="{BBE14A2F-F588-4B02-86B9-2522B9B1F0D3}" dt="2018-04-09T10:52:32.545" v="42" actId="120"/>
            <ac:spMkLst>
              <pc:docMk/>
              <pc:sldMasterMk cId="1867618857" sldId="2147483651"/>
              <pc:sldLayoutMk cId="517167494" sldId="2147483668"/>
              <ac:spMk id="12" creationId="{E0BA67D2-839A-4652-96F7-582A2CD42A9B}"/>
            </ac:spMkLst>
          </pc:spChg>
          <pc:spChg chg="del mod">
            <ac:chgData name="Subhajit Ghosh" userId="c585d1f3-935b-4ece-b40b-1a6550e66d72" providerId="ADAL" clId="{BBE14A2F-F588-4B02-86B9-2522B9B1F0D3}" dt="2018-04-09T10:52:31.893" v="41" actId="478"/>
            <ac:spMkLst>
              <pc:docMk/>
              <pc:sldMasterMk cId="1867618857" sldId="2147483651"/>
              <pc:sldLayoutMk cId="517167494" sldId="2147483668"/>
              <ac:spMk id="15" creationId="{00000000-0000-0000-0000-000000000000}"/>
            </ac:spMkLst>
          </pc:spChg>
        </pc:sldLayoutChg>
        <pc:sldLayoutChg chg="addSp delSp modSp">
          <pc:chgData name="Subhajit Ghosh" userId="c585d1f3-935b-4ece-b40b-1a6550e66d72" providerId="ADAL" clId="{BBE14A2F-F588-4B02-86B9-2522B9B1F0D3}" dt="2018-04-09T11:11:28.612" v="50" actId="120"/>
          <pc:sldLayoutMkLst>
            <pc:docMk/>
            <pc:sldMasterMk cId="1867618857" sldId="2147483651"/>
            <pc:sldLayoutMk cId="1297317030" sldId="2147483671"/>
          </pc:sldLayoutMkLst>
          <pc:spChg chg="mod">
            <ac:chgData name="Subhajit Ghosh" userId="c585d1f3-935b-4ece-b40b-1a6550e66d72" providerId="ADAL" clId="{BBE14A2F-F588-4B02-86B9-2522B9B1F0D3}" dt="2018-04-06T07:32:48.748" v="26" actId="14100"/>
            <ac:spMkLst>
              <pc:docMk/>
              <pc:sldMasterMk cId="1867618857" sldId="2147483651"/>
              <pc:sldLayoutMk cId="1297317030" sldId="2147483671"/>
              <ac:spMk id="3" creationId="{00000000-0000-0000-0000-000000000000}"/>
            </ac:spMkLst>
          </pc:spChg>
          <pc:spChg chg="mod">
            <ac:chgData name="Subhajit Ghosh" userId="c585d1f3-935b-4ece-b40b-1a6550e66d72" providerId="ADAL" clId="{BBE14A2F-F588-4B02-86B9-2522B9B1F0D3}" dt="2018-04-06T07:32:48.748" v="26" actId="14100"/>
            <ac:spMkLst>
              <pc:docMk/>
              <pc:sldMasterMk cId="1867618857" sldId="2147483651"/>
              <pc:sldLayoutMk cId="1297317030" sldId="2147483671"/>
              <ac:spMk id="8" creationId="{00000000-0000-0000-0000-000000000000}"/>
            </ac:spMkLst>
          </pc:spChg>
          <pc:spChg chg="add del">
            <ac:chgData name="Subhajit Ghosh" userId="c585d1f3-935b-4ece-b40b-1a6550e66d72" providerId="ADAL" clId="{BBE14A2F-F588-4B02-86B9-2522B9B1F0D3}" dt="2018-04-09T11:11:28.612" v="50" actId="120"/>
            <ac:spMkLst>
              <pc:docMk/>
              <pc:sldMasterMk cId="1867618857" sldId="2147483651"/>
              <pc:sldLayoutMk cId="1297317030" sldId="2147483671"/>
              <ac:spMk id="10" creationId="{88B1BDE2-A3A2-4895-9807-B0EB551144E2}"/>
            </ac:spMkLst>
          </pc:spChg>
        </pc:sldLayoutChg>
        <pc:sldLayoutChg chg="addSp modSp">
          <pc:chgData name="Subhajit Ghosh" userId="c585d1f3-935b-4ece-b40b-1a6550e66d72" providerId="ADAL" clId="{BBE14A2F-F588-4B02-86B9-2522B9B1F0D3}" dt="2018-04-06T07:32:58.026" v="27" actId="14100"/>
          <pc:sldLayoutMkLst>
            <pc:docMk/>
            <pc:sldMasterMk cId="1867618857" sldId="2147483651"/>
            <pc:sldLayoutMk cId="332541074" sldId="2147483678"/>
          </pc:sldLayoutMkLst>
          <pc:spChg chg="mod">
            <ac:chgData name="Subhajit Ghosh" userId="c585d1f3-935b-4ece-b40b-1a6550e66d72" providerId="ADAL" clId="{BBE14A2F-F588-4B02-86B9-2522B9B1F0D3}" dt="2018-04-06T07:32:58.026" v="27" actId="14100"/>
            <ac:spMkLst>
              <pc:docMk/>
              <pc:sldMasterMk cId="1867618857" sldId="2147483651"/>
              <pc:sldLayoutMk cId="332541074" sldId="2147483678"/>
              <ac:spMk id="3" creationId="{00000000-0000-0000-0000-000000000000}"/>
            </ac:spMkLst>
          </pc:spChg>
          <pc:spChg chg="mod">
            <ac:chgData name="Subhajit Ghosh" userId="c585d1f3-935b-4ece-b40b-1a6550e66d72" providerId="ADAL" clId="{BBE14A2F-F588-4B02-86B9-2522B9B1F0D3}" dt="2018-04-06T07:32:58.026" v="27" actId="14100"/>
            <ac:spMkLst>
              <pc:docMk/>
              <pc:sldMasterMk cId="1867618857" sldId="2147483651"/>
              <pc:sldLayoutMk cId="332541074" sldId="2147483678"/>
              <ac:spMk id="8" creationId="{00000000-0000-0000-0000-000000000000}"/>
            </ac:spMkLst>
          </pc:spChg>
          <pc:spChg chg="add">
            <ac:chgData name="Subhajit Ghosh" userId="c585d1f3-935b-4ece-b40b-1a6550e66d72" providerId="ADAL" clId="{BBE14A2F-F588-4B02-86B9-2522B9B1F0D3}" dt="2018-04-06T07:32:27.607" v="25" actId="14100"/>
            <ac:spMkLst>
              <pc:docMk/>
              <pc:sldMasterMk cId="1867618857" sldId="2147483651"/>
              <pc:sldLayoutMk cId="332541074" sldId="2147483678"/>
              <ac:spMk id="12" creationId="{39FAC52C-C171-4F08-9C02-FC815015791D}"/>
            </ac:spMkLst>
          </pc:spChg>
        </pc:sldLayoutChg>
      </pc:sldMasterChg>
    </pc:docChg>
  </pc:docChgLst>
  <pc:docChgLst>
    <pc:chgData name="Subhajit Ghosh" userId="c585d1f3-935b-4ece-b40b-1a6550e66d72" providerId="ADAL" clId="{A613624A-DCD0-41D8-9ECC-B674C3633944}"/>
    <pc:docChg chg="addSld modSld">
      <pc:chgData name="Subhajit Ghosh" userId="c585d1f3-935b-4ece-b40b-1a6550e66d72" providerId="ADAL" clId="{A613624A-DCD0-41D8-9ECC-B674C3633944}" dt="2018-04-10T13:53:25.022" v="73"/>
      <pc:docMkLst>
        <pc:docMk/>
      </pc:docMkLst>
      <pc:sldChg chg="modSp">
        <pc:chgData name="Subhajit Ghosh" userId="c585d1f3-935b-4ece-b40b-1a6550e66d72" providerId="ADAL" clId="{A613624A-DCD0-41D8-9ECC-B674C3633944}" dt="2018-04-10T13:43:51.407" v="6" actId="14100"/>
        <pc:sldMkLst>
          <pc:docMk/>
          <pc:sldMk cId="2429983986" sldId="256"/>
        </pc:sldMkLst>
        <pc:spChg chg="mod">
          <ac:chgData name="Subhajit Ghosh" userId="c585d1f3-935b-4ece-b40b-1a6550e66d72" providerId="ADAL" clId="{A613624A-DCD0-41D8-9ECC-B674C3633944}" dt="2018-04-10T13:43:51.407" v="6" actId="14100"/>
          <ac:spMkLst>
            <pc:docMk/>
            <pc:sldMk cId="2429983986" sldId="256"/>
            <ac:spMk id="6" creationId="{4F2F611E-2383-4DC9-962D-92928E36BA3F}"/>
          </ac:spMkLst>
        </pc:spChg>
      </pc:sldChg>
      <pc:sldChg chg="addSp delSp modSp">
        <pc:chgData name="Subhajit Ghosh" userId="c585d1f3-935b-4ece-b40b-1a6550e66d72" providerId="ADAL" clId="{A613624A-DCD0-41D8-9ECC-B674C3633944}" dt="2018-04-10T13:53:11.647" v="66" actId="20577"/>
        <pc:sldMkLst>
          <pc:docMk/>
          <pc:sldMk cId="4142234705" sldId="257"/>
        </pc:sldMkLst>
        <pc:spChg chg="del">
          <ac:chgData name="Subhajit Ghosh" userId="c585d1f3-935b-4ece-b40b-1a6550e66d72" providerId="ADAL" clId="{A613624A-DCD0-41D8-9ECC-B674C3633944}" dt="2018-04-10T13:44:24.590" v="7"/>
          <ac:spMkLst>
            <pc:docMk/>
            <pc:sldMk cId="4142234705" sldId="257"/>
            <ac:spMk id="2" creationId="{73CDC79A-6FAC-4D7D-B85E-15F848CECB4B}"/>
          </ac:spMkLst>
        </pc:spChg>
        <pc:spChg chg="mod">
          <ac:chgData name="Subhajit Ghosh" userId="c585d1f3-935b-4ece-b40b-1a6550e66d72" providerId="ADAL" clId="{A613624A-DCD0-41D8-9ECC-B674C3633944}" dt="2018-04-10T13:44:43.099" v="11" actId="20577"/>
          <ac:spMkLst>
            <pc:docMk/>
            <pc:sldMk cId="4142234705" sldId="257"/>
            <ac:spMk id="3" creationId="{EE5F9CC5-5919-4A5B-B9E8-F922D9826927}"/>
          </ac:spMkLst>
        </pc:spChg>
        <pc:spChg chg="mod">
          <ac:chgData name="Subhajit Ghosh" userId="c585d1f3-935b-4ece-b40b-1a6550e66d72" providerId="ADAL" clId="{A613624A-DCD0-41D8-9ECC-B674C3633944}" dt="2018-04-10T13:53:11.647" v="66" actId="20577"/>
          <ac:spMkLst>
            <pc:docMk/>
            <pc:sldMk cId="4142234705" sldId="257"/>
            <ac:spMk id="4" creationId="{3824FEB1-C6F4-4284-9EE9-2817F24A4DC0}"/>
          </ac:spMkLst>
        </pc:spChg>
        <pc:spChg chg="mod">
          <ac:chgData name="Subhajit Ghosh" userId="c585d1f3-935b-4ece-b40b-1a6550e66d72" providerId="ADAL" clId="{A613624A-DCD0-41D8-9ECC-B674C3633944}" dt="2018-04-10T13:44:36.396" v="9" actId="2711"/>
          <ac:spMkLst>
            <pc:docMk/>
            <pc:sldMk cId="4142234705" sldId="257"/>
            <ac:spMk id="5" creationId="{C4B6616B-D638-467B-86EF-41EF776CAD4F}"/>
          </ac:spMkLst>
        </pc:spChg>
        <pc:picChg chg="add mod">
          <ac:chgData name="Subhajit Ghosh" userId="c585d1f3-935b-4ece-b40b-1a6550e66d72" providerId="ADAL" clId="{A613624A-DCD0-41D8-9ECC-B674C3633944}" dt="2018-04-10T13:44:24.590" v="7"/>
          <ac:picMkLst>
            <pc:docMk/>
            <pc:sldMk cId="4142234705" sldId="257"/>
            <ac:picMk id="6" creationId="{13E087D2-46F6-4932-92E4-5EB61C072CCE}"/>
          </ac:picMkLst>
        </pc:picChg>
      </pc:sldChg>
      <pc:sldChg chg="addSp delSp modSp">
        <pc:chgData name="Subhajit Ghosh" userId="c585d1f3-935b-4ece-b40b-1a6550e66d72" providerId="ADAL" clId="{A613624A-DCD0-41D8-9ECC-B674C3633944}" dt="2018-04-10T13:53:14.537" v="67"/>
        <pc:sldMkLst>
          <pc:docMk/>
          <pc:sldMk cId="2815277108" sldId="258"/>
        </pc:sldMkLst>
        <pc:spChg chg="mod">
          <ac:chgData name="Subhajit Ghosh" userId="c585d1f3-935b-4ece-b40b-1a6550e66d72" providerId="ADAL" clId="{A613624A-DCD0-41D8-9ECC-B674C3633944}" dt="2018-04-10T13:53:14.537" v="67"/>
          <ac:spMkLst>
            <pc:docMk/>
            <pc:sldMk cId="2815277108" sldId="258"/>
            <ac:spMk id="6" creationId="{C656395D-0968-4CC4-83FA-27592B0EA08A}"/>
          </ac:spMkLst>
        </pc:spChg>
        <pc:spChg chg="mod">
          <ac:chgData name="Subhajit Ghosh" userId="c585d1f3-935b-4ece-b40b-1a6550e66d72" providerId="ADAL" clId="{A613624A-DCD0-41D8-9ECC-B674C3633944}" dt="2018-04-10T13:45:27.685" v="16" actId="207"/>
          <ac:spMkLst>
            <pc:docMk/>
            <pc:sldMk cId="2815277108" sldId="258"/>
            <ac:spMk id="7" creationId="{B46939E6-5567-4C86-97BB-FAE44A9B3871}"/>
          </ac:spMkLst>
        </pc:spChg>
        <pc:spChg chg="del">
          <ac:chgData name="Subhajit Ghosh" userId="c585d1f3-935b-4ece-b40b-1a6550e66d72" providerId="ADAL" clId="{A613624A-DCD0-41D8-9ECC-B674C3633944}" dt="2018-04-10T13:45:18.450" v="12"/>
          <ac:spMkLst>
            <pc:docMk/>
            <pc:sldMk cId="2815277108" sldId="258"/>
            <ac:spMk id="8" creationId="{BFEE5A4F-093A-4F1A-8CC4-D4ACBD2F1C2E}"/>
          </ac:spMkLst>
        </pc:spChg>
        <pc:spChg chg="mod">
          <ac:chgData name="Subhajit Ghosh" userId="c585d1f3-935b-4ece-b40b-1a6550e66d72" providerId="ADAL" clId="{A613624A-DCD0-41D8-9ECC-B674C3633944}" dt="2018-04-10T13:45:35.450" v="18" actId="2711"/>
          <ac:spMkLst>
            <pc:docMk/>
            <pc:sldMk cId="2815277108" sldId="258"/>
            <ac:spMk id="9" creationId="{4393C9E7-9550-4849-8115-E9C4978354A8}"/>
          </ac:spMkLst>
        </pc:spChg>
        <pc:picChg chg="add mod">
          <ac:chgData name="Subhajit Ghosh" userId="c585d1f3-935b-4ece-b40b-1a6550e66d72" providerId="ADAL" clId="{A613624A-DCD0-41D8-9ECC-B674C3633944}" dt="2018-04-10T13:45:18.450" v="12"/>
          <ac:picMkLst>
            <pc:docMk/>
            <pc:sldMk cId="2815277108" sldId="258"/>
            <ac:picMk id="10" creationId="{9B99F3CE-2405-428A-8871-4848D7936067}"/>
          </ac:picMkLst>
        </pc:picChg>
      </pc:sldChg>
      <pc:sldChg chg="addSp delSp modSp add">
        <pc:chgData name="Subhajit Ghosh" userId="c585d1f3-935b-4ece-b40b-1a6550e66d72" providerId="ADAL" clId="{A613624A-DCD0-41D8-9ECC-B674C3633944}" dt="2018-04-10T13:53:16.100" v="68"/>
        <pc:sldMkLst>
          <pc:docMk/>
          <pc:sldMk cId="231605012" sldId="260"/>
        </pc:sldMkLst>
        <pc:spChg chg="del">
          <ac:chgData name="Subhajit Ghosh" userId="c585d1f3-935b-4ece-b40b-1a6550e66d72" providerId="ADAL" clId="{A613624A-DCD0-41D8-9ECC-B674C3633944}" dt="2018-04-10T13:46:07.566" v="25"/>
          <ac:spMkLst>
            <pc:docMk/>
            <pc:sldMk cId="231605012" sldId="260"/>
            <ac:spMk id="2" creationId="{9D46FD04-3AAC-4EFA-8ACF-957591A8714E}"/>
          </ac:spMkLst>
        </pc:spChg>
        <pc:spChg chg="del">
          <ac:chgData name="Subhajit Ghosh" userId="c585d1f3-935b-4ece-b40b-1a6550e66d72" providerId="ADAL" clId="{A613624A-DCD0-41D8-9ECC-B674C3633944}" dt="2018-04-10T13:46:07.566" v="25"/>
          <ac:spMkLst>
            <pc:docMk/>
            <pc:sldMk cId="231605012" sldId="260"/>
            <ac:spMk id="3" creationId="{26AD8102-1F89-4B71-9A15-375B8A77716E}"/>
          </ac:spMkLst>
        </pc:spChg>
        <pc:spChg chg="del">
          <ac:chgData name="Subhajit Ghosh" userId="c585d1f3-935b-4ece-b40b-1a6550e66d72" providerId="ADAL" clId="{A613624A-DCD0-41D8-9ECC-B674C3633944}" dt="2018-04-10T13:46:07.566" v="25"/>
          <ac:spMkLst>
            <pc:docMk/>
            <pc:sldMk cId="231605012" sldId="260"/>
            <ac:spMk id="4" creationId="{C7FEDD28-2689-4B34-8508-B72EA583917B}"/>
          </ac:spMkLst>
        </pc:spChg>
        <pc:spChg chg="del">
          <ac:chgData name="Subhajit Ghosh" userId="c585d1f3-935b-4ece-b40b-1a6550e66d72" providerId="ADAL" clId="{A613624A-DCD0-41D8-9ECC-B674C3633944}" dt="2018-04-10T13:46:07.566" v="25"/>
          <ac:spMkLst>
            <pc:docMk/>
            <pc:sldMk cId="231605012" sldId="260"/>
            <ac:spMk id="5" creationId="{8542EA89-DAD6-4C72-9399-FA0998403685}"/>
          </ac:spMkLst>
        </pc:spChg>
        <pc:spChg chg="add mod">
          <ac:chgData name="Subhajit Ghosh" userId="c585d1f3-935b-4ece-b40b-1a6550e66d72" providerId="ADAL" clId="{A613624A-DCD0-41D8-9ECC-B674C3633944}" dt="2018-04-10T13:53:16.100" v="68"/>
          <ac:spMkLst>
            <pc:docMk/>
            <pc:sldMk cId="231605012" sldId="260"/>
            <ac:spMk id="6" creationId="{CAEC35B6-418D-4500-9660-454BA41B457B}"/>
          </ac:spMkLst>
        </pc:spChg>
        <pc:spChg chg="add mod">
          <ac:chgData name="Subhajit Ghosh" userId="c585d1f3-935b-4ece-b40b-1a6550e66d72" providerId="ADAL" clId="{A613624A-DCD0-41D8-9ECC-B674C3633944}" dt="2018-04-10T13:46:30.896" v="31" actId="207"/>
          <ac:spMkLst>
            <pc:docMk/>
            <pc:sldMk cId="231605012" sldId="260"/>
            <ac:spMk id="7" creationId="{E1B86D47-46F6-415F-82CE-42E486297ED4}"/>
          </ac:spMkLst>
        </pc:spChg>
        <pc:spChg chg="add del mod">
          <ac:chgData name="Subhajit Ghosh" userId="c585d1f3-935b-4ece-b40b-1a6550e66d72" providerId="ADAL" clId="{A613624A-DCD0-41D8-9ECC-B674C3633944}" dt="2018-04-10T13:46:17.036" v="26"/>
          <ac:spMkLst>
            <pc:docMk/>
            <pc:sldMk cId="231605012" sldId="260"/>
            <ac:spMk id="8" creationId="{BBC0F879-25EC-45A1-8B5B-299F28D4ED86}"/>
          </ac:spMkLst>
        </pc:spChg>
        <pc:spChg chg="add mod">
          <ac:chgData name="Subhajit Ghosh" userId="c585d1f3-935b-4ece-b40b-1a6550e66d72" providerId="ADAL" clId="{A613624A-DCD0-41D8-9ECC-B674C3633944}" dt="2018-04-10T13:46:23.677" v="28" actId="2711"/>
          <ac:spMkLst>
            <pc:docMk/>
            <pc:sldMk cId="231605012" sldId="260"/>
            <ac:spMk id="9" creationId="{3A23DCE3-BD02-407C-BB47-77F26029E8A5}"/>
          </ac:spMkLst>
        </pc:spChg>
        <pc:picChg chg="add mod">
          <ac:chgData name="Subhajit Ghosh" userId="c585d1f3-935b-4ece-b40b-1a6550e66d72" providerId="ADAL" clId="{A613624A-DCD0-41D8-9ECC-B674C3633944}" dt="2018-04-10T13:46:17.036" v="26"/>
          <ac:picMkLst>
            <pc:docMk/>
            <pc:sldMk cId="231605012" sldId="260"/>
            <ac:picMk id="10" creationId="{BBCFACC8-C7A4-48B3-8649-110B09E47AAA}"/>
          </ac:picMkLst>
        </pc:picChg>
      </pc:sldChg>
      <pc:sldChg chg="addSp delSp modSp add">
        <pc:chgData name="Subhajit Ghosh" userId="c585d1f3-935b-4ece-b40b-1a6550e66d72" providerId="ADAL" clId="{A613624A-DCD0-41D8-9ECC-B674C3633944}" dt="2018-04-10T13:53:17.615" v="69"/>
        <pc:sldMkLst>
          <pc:docMk/>
          <pc:sldMk cId="2454000748" sldId="261"/>
        </pc:sldMkLst>
        <pc:spChg chg="del">
          <ac:chgData name="Subhajit Ghosh" userId="c585d1f3-935b-4ece-b40b-1a6550e66d72" providerId="ADAL" clId="{A613624A-DCD0-41D8-9ECC-B674C3633944}" dt="2018-04-10T13:47:27.449" v="38"/>
          <ac:spMkLst>
            <pc:docMk/>
            <pc:sldMk cId="2454000748" sldId="261"/>
            <ac:spMk id="2" creationId="{CDE733B2-B446-4B8D-96B0-389B72F95136}"/>
          </ac:spMkLst>
        </pc:spChg>
        <pc:spChg chg="mod">
          <ac:chgData name="Subhajit Ghosh" userId="c585d1f3-935b-4ece-b40b-1a6550e66d72" providerId="ADAL" clId="{A613624A-DCD0-41D8-9ECC-B674C3633944}" dt="2018-04-10T13:47:03.896" v="37" actId="207"/>
          <ac:spMkLst>
            <pc:docMk/>
            <pc:sldMk cId="2454000748" sldId="261"/>
            <ac:spMk id="3" creationId="{91270649-11B4-462F-8996-CCD8D6AA852F}"/>
          </ac:spMkLst>
        </pc:spChg>
        <pc:spChg chg="mod">
          <ac:chgData name="Subhajit Ghosh" userId="c585d1f3-935b-4ece-b40b-1a6550e66d72" providerId="ADAL" clId="{A613624A-DCD0-41D8-9ECC-B674C3633944}" dt="2018-04-10T13:53:17.615" v="69"/>
          <ac:spMkLst>
            <pc:docMk/>
            <pc:sldMk cId="2454000748" sldId="261"/>
            <ac:spMk id="4" creationId="{9D063A8A-C324-4A52-A482-B182650F7873}"/>
          </ac:spMkLst>
        </pc:spChg>
        <pc:spChg chg="mod">
          <ac:chgData name="Subhajit Ghosh" userId="c585d1f3-935b-4ece-b40b-1a6550e66d72" providerId="ADAL" clId="{A613624A-DCD0-41D8-9ECC-B674C3633944}" dt="2018-04-10T13:46:52.349" v="34" actId="2711"/>
          <ac:spMkLst>
            <pc:docMk/>
            <pc:sldMk cId="2454000748" sldId="261"/>
            <ac:spMk id="5" creationId="{2D90F534-E9E3-4931-800A-36FEA5D903F0}"/>
          </ac:spMkLst>
        </pc:spChg>
        <pc:picChg chg="add mod">
          <ac:chgData name="Subhajit Ghosh" userId="c585d1f3-935b-4ece-b40b-1a6550e66d72" providerId="ADAL" clId="{A613624A-DCD0-41D8-9ECC-B674C3633944}" dt="2018-04-10T13:47:27.449" v="38"/>
          <ac:picMkLst>
            <pc:docMk/>
            <pc:sldMk cId="2454000748" sldId="261"/>
            <ac:picMk id="6" creationId="{DCAB93FD-173D-43C2-8878-85A3C4FB2A2C}"/>
          </ac:picMkLst>
        </pc:picChg>
      </pc:sldChg>
      <pc:sldChg chg="addSp delSp modSp add">
        <pc:chgData name="Subhajit Ghosh" userId="c585d1f3-935b-4ece-b40b-1a6550e66d72" providerId="ADAL" clId="{A613624A-DCD0-41D8-9ECC-B674C3633944}" dt="2018-04-10T13:53:19.006" v="70"/>
        <pc:sldMkLst>
          <pc:docMk/>
          <pc:sldMk cId="55829396" sldId="262"/>
        </pc:sldMkLst>
        <pc:spChg chg="del">
          <ac:chgData name="Subhajit Ghosh" userId="c585d1f3-935b-4ece-b40b-1a6550e66d72" providerId="ADAL" clId="{A613624A-DCD0-41D8-9ECC-B674C3633944}" dt="2018-04-10T13:46:07.566" v="25"/>
          <ac:spMkLst>
            <pc:docMk/>
            <pc:sldMk cId="55829396" sldId="262"/>
            <ac:spMk id="2" creationId="{40148A12-5D58-4578-8103-05AF65C5882F}"/>
          </ac:spMkLst>
        </pc:spChg>
        <pc:spChg chg="del">
          <ac:chgData name="Subhajit Ghosh" userId="c585d1f3-935b-4ece-b40b-1a6550e66d72" providerId="ADAL" clId="{A613624A-DCD0-41D8-9ECC-B674C3633944}" dt="2018-04-10T13:46:07.566" v="25"/>
          <ac:spMkLst>
            <pc:docMk/>
            <pc:sldMk cId="55829396" sldId="262"/>
            <ac:spMk id="3" creationId="{CA5B03BD-BB99-4AD3-89D0-006808E78AA9}"/>
          </ac:spMkLst>
        </pc:spChg>
        <pc:spChg chg="del">
          <ac:chgData name="Subhajit Ghosh" userId="c585d1f3-935b-4ece-b40b-1a6550e66d72" providerId="ADAL" clId="{A613624A-DCD0-41D8-9ECC-B674C3633944}" dt="2018-04-10T13:46:07.566" v="25"/>
          <ac:spMkLst>
            <pc:docMk/>
            <pc:sldMk cId="55829396" sldId="262"/>
            <ac:spMk id="4" creationId="{3354E8DA-5158-439B-AC09-4D01F3AB627C}"/>
          </ac:spMkLst>
        </pc:spChg>
        <pc:spChg chg="del">
          <ac:chgData name="Subhajit Ghosh" userId="c585d1f3-935b-4ece-b40b-1a6550e66d72" providerId="ADAL" clId="{A613624A-DCD0-41D8-9ECC-B674C3633944}" dt="2018-04-10T13:46:07.566" v="25"/>
          <ac:spMkLst>
            <pc:docMk/>
            <pc:sldMk cId="55829396" sldId="262"/>
            <ac:spMk id="5" creationId="{647CE1A9-0E5E-4DD0-8ECF-3C2F61B2A494}"/>
          </ac:spMkLst>
        </pc:spChg>
        <pc:spChg chg="add mod">
          <ac:chgData name="Subhajit Ghosh" userId="c585d1f3-935b-4ece-b40b-1a6550e66d72" providerId="ADAL" clId="{A613624A-DCD0-41D8-9ECC-B674C3633944}" dt="2018-04-10T13:53:19.006" v="70"/>
          <ac:spMkLst>
            <pc:docMk/>
            <pc:sldMk cId="55829396" sldId="262"/>
            <ac:spMk id="6" creationId="{95D0A805-4722-4007-92A0-D9952EB4F509}"/>
          </ac:spMkLst>
        </pc:spChg>
        <pc:spChg chg="add mod">
          <ac:chgData name="Subhajit Ghosh" userId="c585d1f3-935b-4ece-b40b-1a6550e66d72" providerId="ADAL" clId="{A613624A-DCD0-41D8-9ECC-B674C3633944}" dt="2018-04-10T13:47:54.781" v="43" actId="207"/>
          <ac:spMkLst>
            <pc:docMk/>
            <pc:sldMk cId="55829396" sldId="262"/>
            <ac:spMk id="7" creationId="{CEA85636-D634-4AAB-8702-5006557D1AB8}"/>
          </ac:spMkLst>
        </pc:spChg>
        <pc:spChg chg="add del mod">
          <ac:chgData name="Subhajit Ghosh" userId="c585d1f3-935b-4ece-b40b-1a6550e66d72" providerId="ADAL" clId="{A613624A-DCD0-41D8-9ECC-B674C3633944}" dt="2018-04-10T13:47:35.324" v="39"/>
          <ac:spMkLst>
            <pc:docMk/>
            <pc:sldMk cId="55829396" sldId="262"/>
            <ac:spMk id="8" creationId="{0242CD1A-5A3E-4334-8A6F-BB27E6FB16D4}"/>
          </ac:spMkLst>
        </pc:spChg>
        <pc:spChg chg="add mod">
          <ac:chgData name="Subhajit Ghosh" userId="c585d1f3-935b-4ece-b40b-1a6550e66d72" providerId="ADAL" clId="{A613624A-DCD0-41D8-9ECC-B674C3633944}" dt="2018-04-10T13:47:45.031" v="41" actId="2711"/>
          <ac:spMkLst>
            <pc:docMk/>
            <pc:sldMk cId="55829396" sldId="262"/>
            <ac:spMk id="9" creationId="{B4987B01-60AE-46BD-BEF1-56773E56ADEE}"/>
          </ac:spMkLst>
        </pc:spChg>
        <pc:picChg chg="add mod">
          <ac:chgData name="Subhajit Ghosh" userId="c585d1f3-935b-4ece-b40b-1a6550e66d72" providerId="ADAL" clId="{A613624A-DCD0-41D8-9ECC-B674C3633944}" dt="2018-04-10T13:47:35.324" v="39"/>
          <ac:picMkLst>
            <pc:docMk/>
            <pc:sldMk cId="55829396" sldId="262"/>
            <ac:picMk id="10" creationId="{2B1306FE-8818-438A-8B97-53685D09B802}"/>
          </ac:picMkLst>
        </pc:picChg>
      </pc:sldChg>
      <pc:sldChg chg="addSp delSp modSp add">
        <pc:chgData name="Subhajit Ghosh" userId="c585d1f3-935b-4ece-b40b-1a6550e66d72" providerId="ADAL" clId="{A613624A-DCD0-41D8-9ECC-B674C3633944}" dt="2018-04-10T13:53:20.412" v="71"/>
        <pc:sldMkLst>
          <pc:docMk/>
          <pc:sldMk cId="2699521183" sldId="263"/>
        </pc:sldMkLst>
        <pc:spChg chg="del">
          <ac:chgData name="Subhajit Ghosh" userId="c585d1f3-935b-4ece-b40b-1a6550e66d72" providerId="ADAL" clId="{A613624A-DCD0-41D8-9ECC-B674C3633944}" dt="2018-04-10T13:48:15.398" v="44"/>
          <ac:spMkLst>
            <pc:docMk/>
            <pc:sldMk cId="2699521183" sldId="263"/>
            <ac:spMk id="2" creationId="{382A2188-2F20-4777-9417-A24CB7E79957}"/>
          </ac:spMkLst>
        </pc:spChg>
        <pc:spChg chg="mod">
          <ac:chgData name="Subhajit Ghosh" userId="c585d1f3-935b-4ece-b40b-1a6550e66d72" providerId="ADAL" clId="{A613624A-DCD0-41D8-9ECC-B674C3633944}" dt="2018-04-10T13:48:28.916" v="49" actId="207"/>
          <ac:spMkLst>
            <pc:docMk/>
            <pc:sldMk cId="2699521183" sldId="263"/>
            <ac:spMk id="3" creationId="{AA06A662-9406-4A12-8905-2075567EA9E5}"/>
          </ac:spMkLst>
        </pc:spChg>
        <pc:spChg chg="mod">
          <ac:chgData name="Subhajit Ghosh" userId="c585d1f3-935b-4ece-b40b-1a6550e66d72" providerId="ADAL" clId="{A613624A-DCD0-41D8-9ECC-B674C3633944}" dt="2018-04-10T13:53:20.412" v="71"/>
          <ac:spMkLst>
            <pc:docMk/>
            <pc:sldMk cId="2699521183" sldId="263"/>
            <ac:spMk id="4" creationId="{5AB616F8-5631-41B7-B1FA-F0278B8CD09C}"/>
          </ac:spMkLst>
        </pc:spChg>
        <pc:spChg chg="mod">
          <ac:chgData name="Subhajit Ghosh" userId="c585d1f3-935b-4ece-b40b-1a6550e66d72" providerId="ADAL" clId="{A613624A-DCD0-41D8-9ECC-B674C3633944}" dt="2018-04-10T13:48:20.744" v="46" actId="20577"/>
          <ac:spMkLst>
            <pc:docMk/>
            <pc:sldMk cId="2699521183" sldId="263"/>
            <ac:spMk id="5" creationId="{E423B7B9-754B-4279-A505-AF4261FA4B74}"/>
          </ac:spMkLst>
        </pc:spChg>
        <pc:picChg chg="add mod">
          <ac:chgData name="Subhajit Ghosh" userId="c585d1f3-935b-4ece-b40b-1a6550e66d72" providerId="ADAL" clId="{A613624A-DCD0-41D8-9ECC-B674C3633944}" dt="2018-04-10T13:48:15.398" v="44"/>
          <ac:picMkLst>
            <pc:docMk/>
            <pc:sldMk cId="2699521183" sldId="263"/>
            <ac:picMk id="6" creationId="{350DFB0E-17EE-4ED6-82D0-63937327F9AD}"/>
          </ac:picMkLst>
        </pc:picChg>
      </pc:sldChg>
      <pc:sldChg chg="addSp delSp modSp add">
        <pc:chgData name="Subhajit Ghosh" userId="c585d1f3-935b-4ece-b40b-1a6550e66d72" providerId="ADAL" clId="{A613624A-DCD0-41D8-9ECC-B674C3633944}" dt="2018-04-10T13:53:23.475" v="72"/>
        <pc:sldMkLst>
          <pc:docMk/>
          <pc:sldMk cId="4097395947" sldId="264"/>
        </pc:sldMkLst>
        <pc:spChg chg="del">
          <ac:chgData name="Subhajit Ghosh" userId="c585d1f3-935b-4ece-b40b-1a6550e66d72" providerId="ADAL" clId="{A613624A-DCD0-41D8-9ECC-B674C3633944}" dt="2018-04-10T13:46:07.566" v="25"/>
          <ac:spMkLst>
            <pc:docMk/>
            <pc:sldMk cId="4097395947" sldId="264"/>
            <ac:spMk id="2" creationId="{705889BA-841F-4DAF-ADE7-593ACCEBD71C}"/>
          </ac:spMkLst>
        </pc:spChg>
        <pc:spChg chg="del">
          <ac:chgData name="Subhajit Ghosh" userId="c585d1f3-935b-4ece-b40b-1a6550e66d72" providerId="ADAL" clId="{A613624A-DCD0-41D8-9ECC-B674C3633944}" dt="2018-04-10T13:46:07.566" v="25"/>
          <ac:spMkLst>
            <pc:docMk/>
            <pc:sldMk cId="4097395947" sldId="264"/>
            <ac:spMk id="3" creationId="{2AC6BB22-AE0C-4B64-9A47-FA0BB1DFDF6C}"/>
          </ac:spMkLst>
        </pc:spChg>
        <pc:spChg chg="del">
          <ac:chgData name="Subhajit Ghosh" userId="c585d1f3-935b-4ece-b40b-1a6550e66d72" providerId="ADAL" clId="{A613624A-DCD0-41D8-9ECC-B674C3633944}" dt="2018-04-10T13:46:07.566" v="25"/>
          <ac:spMkLst>
            <pc:docMk/>
            <pc:sldMk cId="4097395947" sldId="264"/>
            <ac:spMk id="4" creationId="{B8C810D5-8756-4EC5-A482-F4D1853214B5}"/>
          </ac:spMkLst>
        </pc:spChg>
        <pc:spChg chg="del">
          <ac:chgData name="Subhajit Ghosh" userId="c585d1f3-935b-4ece-b40b-1a6550e66d72" providerId="ADAL" clId="{A613624A-DCD0-41D8-9ECC-B674C3633944}" dt="2018-04-10T13:46:07.566" v="25"/>
          <ac:spMkLst>
            <pc:docMk/>
            <pc:sldMk cId="4097395947" sldId="264"/>
            <ac:spMk id="5" creationId="{2B6BC5BA-634F-4042-AF9D-4C18A6B53E01}"/>
          </ac:spMkLst>
        </pc:spChg>
        <pc:spChg chg="add mod">
          <ac:chgData name="Subhajit Ghosh" userId="c585d1f3-935b-4ece-b40b-1a6550e66d72" providerId="ADAL" clId="{A613624A-DCD0-41D8-9ECC-B674C3633944}" dt="2018-04-10T13:53:23.475" v="72"/>
          <ac:spMkLst>
            <pc:docMk/>
            <pc:sldMk cId="4097395947" sldId="264"/>
            <ac:spMk id="6" creationId="{64B1D4A9-4559-4403-BFE2-0F13DB98C59E}"/>
          </ac:spMkLst>
        </pc:spChg>
        <pc:spChg chg="add mod">
          <ac:chgData name="Subhajit Ghosh" userId="c585d1f3-935b-4ece-b40b-1a6550e66d72" providerId="ADAL" clId="{A613624A-DCD0-41D8-9ECC-B674C3633944}" dt="2018-04-10T13:49:30.880" v="57" actId="207"/>
          <ac:spMkLst>
            <pc:docMk/>
            <pc:sldMk cId="4097395947" sldId="264"/>
            <ac:spMk id="7" creationId="{5B081670-5C6D-4CA6-B160-9833C7C2AB43}"/>
          </ac:spMkLst>
        </pc:spChg>
        <pc:spChg chg="add del mod">
          <ac:chgData name="Subhajit Ghosh" userId="c585d1f3-935b-4ece-b40b-1a6550e66d72" providerId="ADAL" clId="{A613624A-DCD0-41D8-9ECC-B674C3633944}" dt="2018-04-10T13:49:17.267" v="52"/>
          <ac:spMkLst>
            <pc:docMk/>
            <pc:sldMk cId="4097395947" sldId="264"/>
            <ac:spMk id="8" creationId="{A2045ECB-BD87-41C8-8E32-06600BECAAE1}"/>
          </ac:spMkLst>
        </pc:spChg>
        <pc:spChg chg="add mod">
          <ac:chgData name="Subhajit Ghosh" userId="c585d1f3-935b-4ece-b40b-1a6550e66d72" providerId="ADAL" clId="{A613624A-DCD0-41D8-9ECC-B674C3633944}" dt="2018-04-10T13:49:23.834" v="54" actId="2711"/>
          <ac:spMkLst>
            <pc:docMk/>
            <pc:sldMk cId="4097395947" sldId="264"/>
            <ac:spMk id="9" creationId="{748B96AD-DC71-4467-A604-646E9D6E92E2}"/>
          </ac:spMkLst>
        </pc:spChg>
        <pc:picChg chg="add del mod">
          <ac:chgData name="Subhajit Ghosh" userId="c585d1f3-935b-4ece-b40b-1a6550e66d72" providerId="ADAL" clId="{A613624A-DCD0-41D8-9ECC-B674C3633944}" dt="2018-04-10T13:49:06.111" v="51"/>
          <ac:picMkLst>
            <pc:docMk/>
            <pc:sldMk cId="4097395947" sldId="264"/>
            <ac:picMk id="10" creationId="{A1285789-75C0-4577-AF4E-D1D78A82EB86}"/>
          </ac:picMkLst>
        </pc:picChg>
        <pc:picChg chg="add mod">
          <ac:chgData name="Subhajit Ghosh" userId="c585d1f3-935b-4ece-b40b-1a6550e66d72" providerId="ADAL" clId="{A613624A-DCD0-41D8-9ECC-B674C3633944}" dt="2018-04-10T13:49:17.267" v="52"/>
          <ac:picMkLst>
            <pc:docMk/>
            <pc:sldMk cId="4097395947" sldId="264"/>
            <ac:picMk id="11" creationId="{355FB942-677E-45F1-8FDF-82CB7D4A9188}"/>
          </ac:picMkLst>
        </pc:picChg>
      </pc:sldChg>
      <pc:sldChg chg="addSp delSp modSp add">
        <pc:chgData name="Subhajit Ghosh" userId="c585d1f3-935b-4ece-b40b-1a6550e66d72" providerId="ADAL" clId="{A613624A-DCD0-41D8-9ECC-B674C3633944}" dt="2018-04-10T13:53:25.022" v="73"/>
        <pc:sldMkLst>
          <pc:docMk/>
          <pc:sldMk cId="805122322" sldId="265"/>
        </pc:sldMkLst>
        <pc:spChg chg="del">
          <ac:chgData name="Subhajit Ghosh" userId="c585d1f3-935b-4ece-b40b-1a6550e66d72" providerId="ADAL" clId="{A613624A-DCD0-41D8-9ECC-B674C3633944}" dt="2018-04-10T13:49:36.943" v="58"/>
          <ac:spMkLst>
            <pc:docMk/>
            <pc:sldMk cId="805122322" sldId="265"/>
            <ac:spMk id="2" creationId="{A4944889-5915-4C12-82DD-8375B506174F}"/>
          </ac:spMkLst>
        </pc:spChg>
        <pc:spChg chg="mod">
          <ac:chgData name="Subhajit Ghosh" userId="c585d1f3-935b-4ece-b40b-1a6550e66d72" providerId="ADAL" clId="{A613624A-DCD0-41D8-9ECC-B674C3633944}" dt="2018-04-10T13:49:43.630" v="61" actId="207"/>
          <ac:spMkLst>
            <pc:docMk/>
            <pc:sldMk cId="805122322" sldId="265"/>
            <ac:spMk id="3" creationId="{0C635817-D400-497A-9113-28AC0A9986FD}"/>
          </ac:spMkLst>
        </pc:spChg>
        <pc:spChg chg="mod">
          <ac:chgData name="Subhajit Ghosh" userId="c585d1f3-935b-4ece-b40b-1a6550e66d72" providerId="ADAL" clId="{A613624A-DCD0-41D8-9ECC-B674C3633944}" dt="2018-04-10T13:53:25.022" v="73"/>
          <ac:spMkLst>
            <pc:docMk/>
            <pc:sldMk cId="805122322" sldId="265"/>
            <ac:spMk id="4" creationId="{6D786A06-A40E-461C-9A2C-4D1AD5AC2A17}"/>
          </ac:spMkLst>
        </pc:spChg>
        <pc:spChg chg="mod">
          <ac:chgData name="Subhajit Ghosh" userId="c585d1f3-935b-4ece-b40b-1a6550e66d72" providerId="ADAL" clId="{A613624A-DCD0-41D8-9ECC-B674C3633944}" dt="2018-04-10T13:49:49.756" v="63" actId="2711"/>
          <ac:spMkLst>
            <pc:docMk/>
            <pc:sldMk cId="805122322" sldId="265"/>
            <ac:spMk id="5" creationId="{871BFED0-339E-4163-A14B-802ACCAA0583}"/>
          </ac:spMkLst>
        </pc:spChg>
        <pc:picChg chg="add mod">
          <ac:chgData name="Subhajit Ghosh" userId="c585d1f3-935b-4ece-b40b-1a6550e66d72" providerId="ADAL" clId="{A613624A-DCD0-41D8-9ECC-B674C3633944}" dt="2018-04-10T13:49:36.943" v="58"/>
          <ac:picMkLst>
            <pc:docMk/>
            <pc:sldMk cId="805122322" sldId="265"/>
            <ac:picMk id="6" creationId="{E83C672B-FB76-4083-A2B4-9A26050BC320}"/>
          </ac:picMkLst>
        </pc:picChg>
      </pc:sldChg>
    </pc:docChg>
  </pc:docChgLst>
</pc:chgInfo>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Main Title">
    <p:spTree>
      <p:nvGrpSpPr>
        <p:cNvPr id="1" name=""/>
        <p:cNvGrpSpPr/>
        <p:nvPr/>
      </p:nvGrpSpPr>
      <p:grpSpPr>
        <a:xfrm>
          <a:off x="0" y="0"/>
          <a:ext cx="0" cy="0"/>
          <a:chOff x="0" y="0"/>
          <a:chExt cx="0" cy="0"/>
        </a:xfrm>
      </p:grpSpPr>
      <p:sp>
        <p:nvSpPr>
          <p:cNvPr id="20" name="Rectangle 19">
            <a:extLst>
              <a:ext uri="{FF2B5EF4-FFF2-40B4-BE49-F238E27FC236}">
                <a16:creationId xmlns:a16="http://schemas.microsoft.com/office/drawing/2014/main" id="{AE3787F9-058C-481D-8B45-2ADA376F50DD}"/>
              </a:ext>
            </a:extLst>
          </p:cNvPr>
          <p:cNvSpPr/>
          <p:nvPr userDrawn="1"/>
        </p:nvSpPr>
        <p:spPr>
          <a:xfrm>
            <a:off x="0" y="4340994"/>
            <a:ext cx="9144000" cy="802506"/>
          </a:xfrm>
          <a:prstGeom prst="rect">
            <a:avLst/>
          </a:prstGeom>
          <a:solidFill>
            <a:srgbClr val="00ADF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latin typeface="Arial" charset="0"/>
              <a:ea typeface="Arial" charset="0"/>
              <a:cs typeface="Arial" charset="0"/>
            </a:endParaRPr>
          </a:p>
        </p:txBody>
      </p:sp>
      <p:pic>
        <p:nvPicPr>
          <p:cNvPr id="22" name="Picture 21" descr="logo.jpg">
            <a:extLst>
              <a:ext uri="{FF2B5EF4-FFF2-40B4-BE49-F238E27FC236}">
                <a16:creationId xmlns:a16="http://schemas.microsoft.com/office/drawing/2014/main" id="{AA89E9F4-E2DF-417F-BF2C-7FA2599FF28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49215" y="1329571"/>
            <a:ext cx="2365622" cy="1354364"/>
          </a:xfrm>
          <a:prstGeom prst="rect">
            <a:avLst/>
          </a:prstGeom>
        </p:spPr>
      </p:pic>
      <p:cxnSp>
        <p:nvCxnSpPr>
          <p:cNvPr id="23" name="Straight Connector 22">
            <a:extLst>
              <a:ext uri="{FF2B5EF4-FFF2-40B4-BE49-F238E27FC236}">
                <a16:creationId xmlns:a16="http://schemas.microsoft.com/office/drawing/2014/main" id="{5A0EE979-0BC8-4028-BFE6-D350366573A8}"/>
              </a:ext>
            </a:extLst>
          </p:cNvPr>
          <p:cNvCxnSpPr/>
          <p:nvPr userDrawn="1"/>
        </p:nvCxnSpPr>
        <p:spPr>
          <a:xfrm>
            <a:off x="0" y="2400381"/>
            <a:ext cx="2367815"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1A661A07-040C-4F75-90DB-43B30D6E6165}"/>
              </a:ext>
            </a:extLst>
          </p:cNvPr>
          <p:cNvCxnSpPr/>
          <p:nvPr userDrawn="1"/>
        </p:nvCxnSpPr>
        <p:spPr>
          <a:xfrm>
            <a:off x="2627698" y="2400381"/>
            <a:ext cx="6516302"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
        <p:nvSpPr>
          <p:cNvPr id="25" name="Text Placeholder 2">
            <a:extLst>
              <a:ext uri="{FF2B5EF4-FFF2-40B4-BE49-F238E27FC236}">
                <a16:creationId xmlns:a16="http://schemas.microsoft.com/office/drawing/2014/main" id="{4173AE11-4890-4B9B-A7FA-3B7405FCDFCB}"/>
              </a:ext>
            </a:extLst>
          </p:cNvPr>
          <p:cNvSpPr>
            <a:spLocks noGrp="1"/>
          </p:cNvSpPr>
          <p:nvPr>
            <p:ph type="body" sz="quarter" idx="10" hasCustomPrompt="1"/>
          </p:nvPr>
        </p:nvSpPr>
        <p:spPr>
          <a:xfrm>
            <a:off x="3214838" y="2400381"/>
            <a:ext cx="5532348" cy="482720"/>
          </a:xfrm>
          <a:prstGeom prst="rect">
            <a:avLst/>
          </a:prstGeom>
        </p:spPr>
        <p:txBody>
          <a:bodyPr/>
          <a:lstStyle>
            <a:lvl1pPr marL="0" indent="0" algn="r">
              <a:buNone/>
              <a:defRPr sz="2200">
                <a:solidFill>
                  <a:srgbClr val="636361"/>
                </a:solidFill>
                <a:latin typeface="Arial" charset="0"/>
                <a:ea typeface="Arial" charset="0"/>
                <a:cs typeface="Arial" charset="0"/>
              </a:defRPr>
            </a:lvl1pPr>
          </a:lstStyle>
          <a:p>
            <a:pPr lvl="0"/>
            <a:r>
              <a:rPr lang="en-US" dirty="0"/>
              <a:t>Main Title Goes Here</a:t>
            </a:r>
          </a:p>
        </p:txBody>
      </p:sp>
      <p:sp>
        <p:nvSpPr>
          <p:cNvPr id="27" name="TextBox 26">
            <a:extLst>
              <a:ext uri="{FF2B5EF4-FFF2-40B4-BE49-F238E27FC236}">
                <a16:creationId xmlns:a16="http://schemas.microsoft.com/office/drawing/2014/main" id="{94D5FD83-D013-4868-A416-C03DFFDE62A4}"/>
              </a:ext>
            </a:extLst>
          </p:cNvPr>
          <p:cNvSpPr txBox="1"/>
          <p:nvPr userDrawn="1"/>
        </p:nvSpPr>
        <p:spPr>
          <a:xfrm>
            <a:off x="1271784" y="4897060"/>
            <a:ext cx="6600432" cy="138499"/>
          </a:xfrm>
          <a:prstGeom prst="rect">
            <a:avLst/>
          </a:prstGeom>
          <a:noFill/>
        </p:spPr>
        <p:txBody>
          <a:bodyPr wrap="square" lIns="0" tIns="0" rIns="0" bIns="0" rtlCol="0" anchor="b" anchorCtr="0">
            <a:spAutoFit/>
          </a:bodyPr>
          <a:lstStyle/>
          <a:p>
            <a:pPr marL="0" marR="0" indent="0" algn="ctr" defTabSz="685983" rtl="0" eaLnBrk="1" fontAlgn="auto" latinLnBrk="0" hangingPunct="1">
              <a:lnSpc>
                <a:spcPct val="100000"/>
              </a:lnSpc>
              <a:spcBef>
                <a:spcPts val="0"/>
              </a:spcBef>
              <a:spcAft>
                <a:spcPts val="0"/>
              </a:spcAft>
              <a:buClrTx/>
              <a:buSzTx/>
              <a:buFontTx/>
              <a:buNone/>
              <a:tabLst/>
              <a:defRPr/>
            </a:pPr>
            <a:r>
              <a:rPr lang="en-US" sz="900" dirty="0">
                <a:solidFill>
                  <a:schemeClr val="accent1">
                    <a:lumMod val="20000"/>
                    <a:lumOff val="80000"/>
                  </a:schemeClr>
                </a:solidFill>
              </a:rPr>
              <a:t>© 2018 ZINFI Technologies Inc. All Rights Reserved.</a:t>
            </a:r>
          </a:p>
        </p:txBody>
      </p:sp>
      <p:sp>
        <p:nvSpPr>
          <p:cNvPr id="9" name="Title 3">
            <a:extLst>
              <a:ext uri="{FF2B5EF4-FFF2-40B4-BE49-F238E27FC236}">
                <a16:creationId xmlns:a16="http://schemas.microsoft.com/office/drawing/2014/main" id="{391845BF-683B-4B57-9AED-9B1233B5B664}"/>
              </a:ext>
            </a:extLst>
          </p:cNvPr>
          <p:cNvSpPr>
            <a:spLocks noGrp="1"/>
          </p:cNvSpPr>
          <p:nvPr>
            <p:ph type="ctrTitle" hasCustomPrompt="1"/>
          </p:nvPr>
        </p:nvSpPr>
        <p:spPr>
          <a:xfrm>
            <a:off x="312261" y="4435449"/>
            <a:ext cx="4291773" cy="397446"/>
          </a:xfrm>
          <a:prstGeom prst="rect">
            <a:avLst/>
          </a:prstGeom>
        </p:spPr>
        <p:txBody>
          <a:bodyPr/>
          <a:lstStyle>
            <a:lvl1pPr algn="l">
              <a:defRPr sz="1400" b="0" i="0">
                <a:solidFill>
                  <a:schemeClr val="bg1"/>
                </a:solidFill>
                <a:latin typeface="Arial" charset="0"/>
                <a:ea typeface="Arial" charset="0"/>
                <a:cs typeface="Arial" charset="0"/>
              </a:defRPr>
            </a:lvl1pPr>
          </a:lstStyle>
          <a:p>
            <a:r>
              <a:rPr lang="en-US" sz="1800" dirty="0">
                <a:solidFill>
                  <a:schemeClr val="bg1"/>
                </a:solidFill>
                <a:latin typeface="Arial" charset="0"/>
                <a:ea typeface="Arial" charset="0"/>
                <a:cs typeface="Arial" charset="0"/>
              </a:rPr>
              <a:t>Automating Profitable Growth™</a:t>
            </a:r>
          </a:p>
        </p:txBody>
      </p:sp>
    </p:spTree>
    <p:extLst>
      <p:ext uri="{BB962C8B-B14F-4D97-AF65-F5344CB8AC3E}">
        <p14:creationId xmlns:p14="http://schemas.microsoft.com/office/powerpoint/2010/main" val="3130420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ody Slide - Left Colum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5020574" y="931818"/>
            <a:ext cx="3897872" cy="3833441"/>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313226"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cxnSp>
        <p:nvCxnSpPr>
          <p:cNvPr id="4" name="Straight Connector 3"/>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a:t>
            </a:r>
            <a:r>
              <a:rPr lang="en-US"/>
              <a:t>Practices Video Title </a:t>
            </a:r>
            <a:r>
              <a:rPr lang="en-US" dirty="0"/>
              <a:t>Goes Here</a:t>
            </a:r>
          </a:p>
          <a:p>
            <a:pPr lvl="0"/>
            <a:endParaRPr lang="en-US" dirty="0"/>
          </a:p>
        </p:txBody>
      </p:sp>
      <p:sp>
        <p:nvSpPr>
          <p:cNvPr id="8" name="Text Placeholder 7"/>
          <p:cNvSpPr>
            <a:spLocks noGrp="1"/>
          </p:cNvSpPr>
          <p:nvPr>
            <p:ph type="body" sz="quarter" idx="16" hasCustomPrompt="1"/>
          </p:nvPr>
        </p:nvSpPr>
        <p:spPr>
          <a:xfrm>
            <a:off x="313226" y="1284647"/>
            <a:ext cx="4444916" cy="3495430"/>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r>
              <a:rPr lang="en-US" sz="1000" dirty="0">
                <a:solidFill>
                  <a:srgbClr val="50504E"/>
                </a:solidFill>
                <a:latin typeface="ArialMT" charset="0"/>
              </a:rPr>
              <a:t> </a:t>
            </a:r>
            <a:r>
              <a:rPr lang="en-US" sz="1000" dirty="0" err="1">
                <a:solidFill>
                  <a:srgbClr val="50504E"/>
                </a:solidFill>
                <a:latin typeface="ArialMT" charset="0"/>
              </a:rPr>
              <a:t>incidunt</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labore</a:t>
            </a:r>
            <a:r>
              <a:rPr lang="en-US" sz="1000" dirty="0">
                <a:solidFill>
                  <a:srgbClr val="50504E"/>
                </a:solidFill>
                <a:latin typeface="ArialMT" charset="0"/>
              </a:rPr>
              <a:t> et </a:t>
            </a:r>
            <a:r>
              <a:rPr lang="en-US" sz="1000" dirty="0" err="1">
                <a:solidFill>
                  <a:srgbClr val="50504E"/>
                </a:solidFill>
                <a:latin typeface="ArialMT" charset="0"/>
              </a:rPr>
              <a:t>dolore</a:t>
            </a:r>
            <a:r>
              <a:rPr lang="en-US" sz="1000" dirty="0">
                <a:solidFill>
                  <a:srgbClr val="50504E"/>
                </a:solidFill>
                <a:latin typeface="ArialMT" charset="0"/>
              </a:rPr>
              <a:t> </a:t>
            </a:r>
            <a:r>
              <a:rPr lang="en-US" sz="1000" dirty="0" err="1">
                <a:solidFill>
                  <a:srgbClr val="50504E"/>
                </a:solidFill>
                <a:latin typeface="ArialMT" charset="0"/>
              </a:rPr>
              <a:t>magnam</a:t>
            </a:r>
            <a:r>
              <a:rPr lang="en-US" sz="1000" dirty="0">
                <a:solidFill>
                  <a:srgbClr val="50504E"/>
                </a:solidFill>
                <a:latin typeface="ArialMT" charset="0"/>
              </a:rPr>
              <a:t> </a:t>
            </a:r>
            <a:r>
              <a:rPr lang="en-US" sz="1000" dirty="0" err="1">
                <a:solidFill>
                  <a:srgbClr val="50504E"/>
                </a:solidFill>
                <a:latin typeface="ArialMT" charset="0"/>
              </a:rPr>
              <a:t>aliquam</a:t>
            </a:r>
            <a:r>
              <a:rPr lang="en-US" sz="1000" dirty="0">
                <a:solidFill>
                  <a:srgbClr val="50504E"/>
                </a:solidFill>
                <a:latin typeface="ArialMT" charset="0"/>
              </a:rPr>
              <a:t> </a:t>
            </a:r>
            <a:r>
              <a:rPr lang="en-US" sz="1000" dirty="0" err="1">
                <a:solidFill>
                  <a:srgbClr val="50504E"/>
                </a:solidFill>
                <a:latin typeface="ArialMT" charset="0"/>
              </a:rPr>
              <a:t>quaerat</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enim</a:t>
            </a:r>
            <a:r>
              <a:rPr lang="en-US" sz="1000" dirty="0">
                <a:solidFill>
                  <a:srgbClr val="50504E"/>
                </a:solidFill>
                <a:latin typeface="ArialMT" charset="0"/>
              </a:rPr>
              <a:t> ad minima </a:t>
            </a:r>
            <a:r>
              <a:rPr lang="en-US" sz="1000" dirty="0" err="1">
                <a:solidFill>
                  <a:srgbClr val="50504E"/>
                </a:solidFill>
                <a:latin typeface="ArialMT" charset="0"/>
              </a:rPr>
              <a:t>veniam</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nostrum </a:t>
            </a:r>
            <a:r>
              <a:rPr lang="en-US" sz="1000" dirty="0" err="1">
                <a:solidFill>
                  <a:srgbClr val="50504E"/>
                </a:solidFill>
                <a:latin typeface="ArialMT" charset="0"/>
              </a:rPr>
              <a:t>exercitationem</a:t>
            </a:r>
            <a:r>
              <a:rPr lang="en-US" sz="1000" dirty="0">
                <a:solidFill>
                  <a:srgbClr val="50504E"/>
                </a:solidFill>
                <a:latin typeface="ArialMT" charset="0"/>
              </a:rPr>
              <a:t> </a:t>
            </a:r>
            <a:r>
              <a:rPr lang="en-US" sz="1000" dirty="0" err="1">
                <a:solidFill>
                  <a:srgbClr val="50504E"/>
                </a:solidFill>
                <a:latin typeface="ArialMT" charset="0"/>
              </a:rPr>
              <a:t>ullam</a:t>
            </a:r>
            <a:r>
              <a:rPr lang="en-US" sz="1000" dirty="0">
                <a:solidFill>
                  <a:srgbClr val="50504E"/>
                </a:solidFill>
                <a:latin typeface="ArialMT" charset="0"/>
              </a:rPr>
              <a:t> </a:t>
            </a:r>
            <a:r>
              <a:rPr lang="en-US" sz="1000" dirty="0" err="1">
                <a:solidFill>
                  <a:srgbClr val="50504E"/>
                </a:solidFill>
                <a:latin typeface="ArialMT" charset="0"/>
              </a:rPr>
              <a:t>corporis</a:t>
            </a:r>
            <a:r>
              <a:rPr lang="en-US" sz="1000" dirty="0">
                <a:solidFill>
                  <a:srgbClr val="50504E"/>
                </a:solidFill>
                <a:latin typeface="ArialMT" charset="0"/>
              </a:rPr>
              <a:t> </a:t>
            </a:r>
            <a:r>
              <a:rPr lang="en-US" sz="1000" dirty="0" err="1">
                <a:solidFill>
                  <a:srgbClr val="50504E"/>
                </a:solidFill>
                <a:latin typeface="ArialMT" charset="0"/>
              </a:rPr>
              <a:t>suscipit</a:t>
            </a:r>
            <a:r>
              <a:rPr lang="en-US" sz="1000" dirty="0">
                <a:solidFill>
                  <a:srgbClr val="50504E"/>
                </a:solidFill>
                <a:latin typeface="ArialMT" charset="0"/>
              </a:rPr>
              <a:t> </a:t>
            </a:r>
            <a:r>
              <a:rPr lang="en-US" sz="1000" dirty="0" err="1">
                <a:solidFill>
                  <a:srgbClr val="50504E"/>
                </a:solidFill>
                <a:latin typeface="ArialMT" charset="0"/>
              </a:rPr>
              <a:t>laboriosam</a:t>
            </a:r>
            <a:r>
              <a:rPr lang="en-US" sz="1000" dirty="0">
                <a:solidFill>
                  <a:srgbClr val="50504E"/>
                </a:solidFill>
                <a:latin typeface="ArialMT" charset="0"/>
              </a:rPr>
              <a:t>, nisi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aliquid</a:t>
            </a:r>
            <a:r>
              <a:rPr lang="en-US" sz="1000" dirty="0">
                <a:solidFill>
                  <a:srgbClr val="50504E"/>
                </a:solidFill>
                <a:latin typeface="ArialMT" charset="0"/>
              </a:rPr>
              <a:t> ex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commodi</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a:t>
            </a:r>
            <a:r>
              <a:rPr lang="en-US" sz="1000" dirty="0" err="1">
                <a:solidFill>
                  <a:srgbClr val="50504E"/>
                </a:solidFill>
                <a:latin typeface="ArialMT" charset="0"/>
              </a:rPr>
              <a:t>autem</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iure</a:t>
            </a:r>
            <a:r>
              <a:rPr lang="en-US" sz="1000" dirty="0">
                <a:solidFill>
                  <a:srgbClr val="50504E"/>
                </a:solidFill>
                <a:latin typeface="ArialMT" charset="0"/>
              </a:rPr>
              <a:t> </a:t>
            </a:r>
            <a:r>
              <a:rPr lang="en-US" sz="1000" dirty="0" err="1">
                <a:solidFill>
                  <a:srgbClr val="50504E"/>
                </a:solidFill>
                <a:latin typeface="ArialMT" charset="0"/>
              </a:rPr>
              <a:t>reprehenderit</a:t>
            </a:r>
            <a:r>
              <a:rPr lang="en-US" sz="1000" dirty="0">
                <a:solidFill>
                  <a:srgbClr val="50504E"/>
                </a:solidFill>
                <a:latin typeface="ArialMT" charset="0"/>
              </a:rPr>
              <a:t> qui in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voluptate</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esse</a:t>
            </a:r>
            <a:r>
              <a:rPr lang="en-US" sz="1000" dirty="0">
                <a:solidFill>
                  <a:srgbClr val="50504E"/>
                </a:solidFill>
                <a:latin typeface="ArialMT" charset="0"/>
              </a:rPr>
              <a:t> quam nihil </a:t>
            </a:r>
            <a:r>
              <a:rPr lang="en-US" sz="1000" dirty="0" err="1">
                <a:solidFill>
                  <a:srgbClr val="50504E"/>
                </a:solidFill>
                <a:latin typeface="ArialMT" charset="0"/>
              </a:rPr>
              <a:t>molestiae</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illum</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fugiat</a:t>
            </a:r>
            <a:r>
              <a:rPr lang="en-US" sz="1000" dirty="0">
                <a:solidFill>
                  <a:srgbClr val="50504E"/>
                </a:solidFill>
                <a:latin typeface="ArialMT" charset="0"/>
              </a:rPr>
              <a:t> quo </a:t>
            </a:r>
            <a:r>
              <a:rPr lang="en-US" sz="1000" dirty="0" err="1">
                <a:solidFill>
                  <a:srgbClr val="50504E"/>
                </a:solidFill>
                <a:latin typeface="ArialMT" charset="0"/>
              </a:rPr>
              <a:t>voluptas</a:t>
            </a:r>
            <a:r>
              <a:rPr lang="en-US" sz="1000" dirty="0">
                <a:solidFill>
                  <a:srgbClr val="50504E"/>
                </a:solidFill>
                <a:latin typeface="ArialMT" charset="0"/>
              </a:rPr>
              <a:t> </a:t>
            </a:r>
            <a:r>
              <a:rPr lang="en-US" sz="1000" dirty="0" err="1">
                <a:solidFill>
                  <a:srgbClr val="50504E"/>
                </a:solidFill>
                <a:latin typeface="ArialMT" charset="0"/>
              </a:rPr>
              <a:t>nulla</a:t>
            </a:r>
            <a:r>
              <a:rPr lang="en-US" sz="1000" dirty="0">
                <a:solidFill>
                  <a:srgbClr val="50504E"/>
                </a:solidFill>
                <a:latin typeface="ArialMT" charset="0"/>
              </a:rPr>
              <a:t> </a:t>
            </a:r>
            <a:r>
              <a:rPr lang="en-US" sz="1000" dirty="0" err="1">
                <a:solidFill>
                  <a:srgbClr val="50504E"/>
                </a:solidFill>
                <a:latin typeface="ArialMT" charset="0"/>
              </a:rPr>
              <a:t>pariatur</a:t>
            </a:r>
            <a:r>
              <a:rPr lang="en-US" sz="1000" dirty="0">
                <a:solidFill>
                  <a:srgbClr val="50504E"/>
                </a:solidFill>
                <a:latin typeface="ArialMT" charset="0"/>
              </a:rPr>
              <a:t>?</a:t>
            </a:r>
            <a:endParaRPr lang="en-US" dirty="0"/>
          </a:p>
        </p:txBody>
      </p:sp>
      <p:sp>
        <p:nvSpPr>
          <p:cNvPr id="10" name="TextBox 9">
            <a:extLst>
              <a:ext uri="{FF2B5EF4-FFF2-40B4-BE49-F238E27FC236}">
                <a16:creationId xmlns:a16="http://schemas.microsoft.com/office/drawing/2014/main" id="{88B1BDE2-A3A2-4895-9807-B0EB551144E2}"/>
              </a:ext>
            </a:extLst>
          </p:cNvPr>
          <p:cNvSpPr txBox="1"/>
          <p:nvPr userDrawn="1"/>
        </p:nvSpPr>
        <p:spPr>
          <a:xfrm>
            <a:off x="313226" y="4924078"/>
            <a:ext cx="2498213" cy="138499"/>
          </a:xfrm>
          <a:prstGeom prst="rect">
            <a:avLst/>
          </a:prstGeom>
          <a:noFill/>
        </p:spPr>
        <p:txBody>
          <a:bodyPr wrap="square" lIns="0" tIns="0" rIns="0" bIns="0" rtlCol="0" anchor="b" anchorCtr="0">
            <a:spAutoFit/>
          </a:bodyPr>
          <a:lstStyle/>
          <a:p>
            <a:pPr marL="0" marR="0" indent="0" defTabSz="685983" rtl="0" eaLnBrk="1" fontAlgn="auto" latinLnBrk="0" hangingPunct="1">
              <a:lnSpc>
                <a:spcPct val="100000"/>
              </a:lnSpc>
              <a:spcBef>
                <a:spcPts val="0"/>
              </a:spcBef>
              <a:spcAft>
                <a:spcPts val="0"/>
              </a:spcAft>
              <a:buClrTx/>
              <a:buSzTx/>
              <a:buFontTx/>
              <a:buNone/>
              <a:tabLst/>
              <a:defRPr/>
            </a:pPr>
            <a:r>
              <a:rPr lang="en-US" sz="900" dirty="0">
                <a:solidFill>
                  <a:srgbClr val="636361"/>
                </a:solidFill>
              </a:rPr>
              <a:t>© 2018 ZINFI Technologies Inc. All Rights Reserved.</a:t>
            </a:r>
          </a:p>
        </p:txBody>
      </p:sp>
    </p:spTree>
    <p:extLst>
      <p:ext uri="{BB962C8B-B14F-4D97-AF65-F5344CB8AC3E}">
        <p14:creationId xmlns:p14="http://schemas.microsoft.com/office/powerpoint/2010/main" val="12973170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ody Slide - Right Colum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291820" y="949235"/>
            <a:ext cx="3897872" cy="3827988"/>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4447403"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a:t>
            </a:r>
            <a:r>
              <a:rPr lang="en-US"/>
              <a:t>Practices Video Title </a:t>
            </a:r>
            <a:r>
              <a:rPr lang="en-US" dirty="0"/>
              <a:t>Goes Here</a:t>
            </a:r>
          </a:p>
          <a:p>
            <a:pPr lvl="0"/>
            <a:endParaRPr lang="en-US" dirty="0"/>
          </a:p>
        </p:txBody>
      </p:sp>
      <p:sp>
        <p:nvSpPr>
          <p:cNvPr id="8" name="Text Placeholder 7"/>
          <p:cNvSpPr>
            <a:spLocks noGrp="1"/>
          </p:cNvSpPr>
          <p:nvPr>
            <p:ph type="body" sz="quarter" idx="16" hasCustomPrompt="1"/>
          </p:nvPr>
        </p:nvSpPr>
        <p:spPr>
          <a:xfrm>
            <a:off x="4447403" y="1284647"/>
            <a:ext cx="4444916" cy="3505717"/>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r>
              <a:rPr lang="en-US" sz="1000" dirty="0">
                <a:solidFill>
                  <a:srgbClr val="50504E"/>
                </a:solidFill>
                <a:latin typeface="ArialMT" charset="0"/>
              </a:rPr>
              <a:t> </a:t>
            </a:r>
            <a:r>
              <a:rPr lang="en-US" sz="1000" dirty="0" err="1">
                <a:solidFill>
                  <a:srgbClr val="50504E"/>
                </a:solidFill>
                <a:latin typeface="ArialMT" charset="0"/>
              </a:rPr>
              <a:t>incidunt</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labore</a:t>
            </a:r>
            <a:r>
              <a:rPr lang="en-US" sz="1000" dirty="0">
                <a:solidFill>
                  <a:srgbClr val="50504E"/>
                </a:solidFill>
                <a:latin typeface="ArialMT" charset="0"/>
              </a:rPr>
              <a:t> et </a:t>
            </a:r>
            <a:r>
              <a:rPr lang="en-US" sz="1000" dirty="0" err="1">
                <a:solidFill>
                  <a:srgbClr val="50504E"/>
                </a:solidFill>
                <a:latin typeface="ArialMT" charset="0"/>
              </a:rPr>
              <a:t>dolore</a:t>
            </a:r>
            <a:r>
              <a:rPr lang="en-US" sz="1000" dirty="0">
                <a:solidFill>
                  <a:srgbClr val="50504E"/>
                </a:solidFill>
                <a:latin typeface="ArialMT" charset="0"/>
              </a:rPr>
              <a:t> </a:t>
            </a:r>
            <a:r>
              <a:rPr lang="en-US" sz="1000" dirty="0" err="1">
                <a:solidFill>
                  <a:srgbClr val="50504E"/>
                </a:solidFill>
                <a:latin typeface="ArialMT" charset="0"/>
              </a:rPr>
              <a:t>magnam</a:t>
            </a:r>
            <a:r>
              <a:rPr lang="en-US" sz="1000" dirty="0">
                <a:solidFill>
                  <a:srgbClr val="50504E"/>
                </a:solidFill>
                <a:latin typeface="ArialMT" charset="0"/>
              </a:rPr>
              <a:t> </a:t>
            </a:r>
            <a:r>
              <a:rPr lang="en-US" sz="1000" dirty="0" err="1">
                <a:solidFill>
                  <a:srgbClr val="50504E"/>
                </a:solidFill>
                <a:latin typeface="ArialMT" charset="0"/>
              </a:rPr>
              <a:t>aliquam</a:t>
            </a:r>
            <a:r>
              <a:rPr lang="en-US" sz="1000" dirty="0">
                <a:solidFill>
                  <a:srgbClr val="50504E"/>
                </a:solidFill>
                <a:latin typeface="ArialMT" charset="0"/>
              </a:rPr>
              <a:t> </a:t>
            </a:r>
            <a:r>
              <a:rPr lang="en-US" sz="1000" dirty="0" err="1">
                <a:solidFill>
                  <a:srgbClr val="50504E"/>
                </a:solidFill>
                <a:latin typeface="ArialMT" charset="0"/>
              </a:rPr>
              <a:t>quaerat</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enim</a:t>
            </a:r>
            <a:r>
              <a:rPr lang="en-US" sz="1000" dirty="0">
                <a:solidFill>
                  <a:srgbClr val="50504E"/>
                </a:solidFill>
                <a:latin typeface="ArialMT" charset="0"/>
              </a:rPr>
              <a:t> ad minima </a:t>
            </a:r>
            <a:r>
              <a:rPr lang="en-US" sz="1000" dirty="0" err="1">
                <a:solidFill>
                  <a:srgbClr val="50504E"/>
                </a:solidFill>
                <a:latin typeface="ArialMT" charset="0"/>
              </a:rPr>
              <a:t>veniam</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nostrum </a:t>
            </a:r>
            <a:r>
              <a:rPr lang="en-US" sz="1000" dirty="0" err="1">
                <a:solidFill>
                  <a:srgbClr val="50504E"/>
                </a:solidFill>
                <a:latin typeface="ArialMT" charset="0"/>
              </a:rPr>
              <a:t>exercitationem</a:t>
            </a:r>
            <a:r>
              <a:rPr lang="en-US" sz="1000" dirty="0">
                <a:solidFill>
                  <a:srgbClr val="50504E"/>
                </a:solidFill>
                <a:latin typeface="ArialMT" charset="0"/>
              </a:rPr>
              <a:t> </a:t>
            </a:r>
            <a:r>
              <a:rPr lang="en-US" sz="1000" dirty="0" err="1">
                <a:solidFill>
                  <a:srgbClr val="50504E"/>
                </a:solidFill>
                <a:latin typeface="ArialMT" charset="0"/>
              </a:rPr>
              <a:t>ullam</a:t>
            </a:r>
            <a:r>
              <a:rPr lang="en-US" sz="1000" dirty="0">
                <a:solidFill>
                  <a:srgbClr val="50504E"/>
                </a:solidFill>
                <a:latin typeface="ArialMT" charset="0"/>
              </a:rPr>
              <a:t> </a:t>
            </a:r>
            <a:r>
              <a:rPr lang="en-US" sz="1000" dirty="0" err="1">
                <a:solidFill>
                  <a:srgbClr val="50504E"/>
                </a:solidFill>
                <a:latin typeface="ArialMT" charset="0"/>
              </a:rPr>
              <a:t>corporis</a:t>
            </a:r>
            <a:r>
              <a:rPr lang="en-US" sz="1000" dirty="0">
                <a:solidFill>
                  <a:srgbClr val="50504E"/>
                </a:solidFill>
                <a:latin typeface="ArialMT" charset="0"/>
              </a:rPr>
              <a:t> </a:t>
            </a:r>
            <a:r>
              <a:rPr lang="en-US" sz="1000" dirty="0" err="1">
                <a:solidFill>
                  <a:srgbClr val="50504E"/>
                </a:solidFill>
                <a:latin typeface="ArialMT" charset="0"/>
              </a:rPr>
              <a:t>suscipit</a:t>
            </a:r>
            <a:r>
              <a:rPr lang="en-US" sz="1000" dirty="0">
                <a:solidFill>
                  <a:srgbClr val="50504E"/>
                </a:solidFill>
                <a:latin typeface="ArialMT" charset="0"/>
              </a:rPr>
              <a:t> </a:t>
            </a:r>
            <a:r>
              <a:rPr lang="en-US" sz="1000" dirty="0" err="1">
                <a:solidFill>
                  <a:srgbClr val="50504E"/>
                </a:solidFill>
                <a:latin typeface="ArialMT" charset="0"/>
              </a:rPr>
              <a:t>laboriosam</a:t>
            </a:r>
            <a:r>
              <a:rPr lang="en-US" sz="1000" dirty="0">
                <a:solidFill>
                  <a:srgbClr val="50504E"/>
                </a:solidFill>
                <a:latin typeface="ArialMT" charset="0"/>
              </a:rPr>
              <a:t>, nisi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aliquid</a:t>
            </a:r>
            <a:r>
              <a:rPr lang="en-US" sz="1000" dirty="0">
                <a:solidFill>
                  <a:srgbClr val="50504E"/>
                </a:solidFill>
                <a:latin typeface="ArialMT" charset="0"/>
              </a:rPr>
              <a:t> ex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commodi</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a:t>
            </a:r>
            <a:r>
              <a:rPr lang="en-US" sz="1000" dirty="0" err="1">
                <a:solidFill>
                  <a:srgbClr val="50504E"/>
                </a:solidFill>
                <a:latin typeface="ArialMT" charset="0"/>
              </a:rPr>
              <a:t>autem</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iure</a:t>
            </a:r>
            <a:r>
              <a:rPr lang="en-US" sz="1000" dirty="0">
                <a:solidFill>
                  <a:srgbClr val="50504E"/>
                </a:solidFill>
                <a:latin typeface="ArialMT" charset="0"/>
              </a:rPr>
              <a:t> </a:t>
            </a:r>
            <a:r>
              <a:rPr lang="en-US" sz="1000" dirty="0" err="1">
                <a:solidFill>
                  <a:srgbClr val="50504E"/>
                </a:solidFill>
                <a:latin typeface="ArialMT" charset="0"/>
              </a:rPr>
              <a:t>reprehenderit</a:t>
            </a:r>
            <a:r>
              <a:rPr lang="en-US" sz="1000" dirty="0">
                <a:solidFill>
                  <a:srgbClr val="50504E"/>
                </a:solidFill>
                <a:latin typeface="ArialMT" charset="0"/>
              </a:rPr>
              <a:t> qui in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voluptate</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esse</a:t>
            </a:r>
            <a:r>
              <a:rPr lang="en-US" sz="1000" dirty="0">
                <a:solidFill>
                  <a:srgbClr val="50504E"/>
                </a:solidFill>
                <a:latin typeface="ArialMT" charset="0"/>
              </a:rPr>
              <a:t> quam nihil </a:t>
            </a:r>
            <a:r>
              <a:rPr lang="en-US" sz="1000" dirty="0" err="1">
                <a:solidFill>
                  <a:srgbClr val="50504E"/>
                </a:solidFill>
                <a:latin typeface="ArialMT" charset="0"/>
              </a:rPr>
              <a:t>molestiae</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illum</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fugiat</a:t>
            </a:r>
            <a:r>
              <a:rPr lang="en-US" sz="1000" dirty="0">
                <a:solidFill>
                  <a:srgbClr val="50504E"/>
                </a:solidFill>
                <a:latin typeface="ArialMT" charset="0"/>
              </a:rPr>
              <a:t> quo </a:t>
            </a:r>
            <a:r>
              <a:rPr lang="en-US" sz="1000" dirty="0" err="1">
                <a:solidFill>
                  <a:srgbClr val="50504E"/>
                </a:solidFill>
                <a:latin typeface="ArialMT" charset="0"/>
              </a:rPr>
              <a:t>voluptas</a:t>
            </a:r>
            <a:r>
              <a:rPr lang="en-US" sz="1000" dirty="0">
                <a:solidFill>
                  <a:srgbClr val="50504E"/>
                </a:solidFill>
                <a:latin typeface="ArialMT" charset="0"/>
              </a:rPr>
              <a:t> </a:t>
            </a:r>
            <a:r>
              <a:rPr lang="en-US" sz="1000" dirty="0" err="1">
                <a:solidFill>
                  <a:srgbClr val="50504E"/>
                </a:solidFill>
                <a:latin typeface="ArialMT" charset="0"/>
              </a:rPr>
              <a:t>nulla</a:t>
            </a:r>
            <a:r>
              <a:rPr lang="en-US" sz="1000" dirty="0">
                <a:solidFill>
                  <a:srgbClr val="50504E"/>
                </a:solidFill>
                <a:latin typeface="ArialMT" charset="0"/>
              </a:rPr>
              <a:t> </a:t>
            </a:r>
            <a:r>
              <a:rPr lang="en-US" sz="1000" dirty="0" err="1">
                <a:solidFill>
                  <a:srgbClr val="50504E"/>
                </a:solidFill>
                <a:latin typeface="ArialMT" charset="0"/>
              </a:rPr>
              <a:t>pariatur</a:t>
            </a:r>
            <a:r>
              <a:rPr lang="en-US" sz="1000" dirty="0">
                <a:solidFill>
                  <a:srgbClr val="50504E"/>
                </a:solidFill>
                <a:latin typeface="ArialMT" charset="0"/>
              </a:rPr>
              <a:t>?</a:t>
            </a:r>
            <a:endParaRPr lang="en-US" dirty="0"/>
          </a:p>
        </p:txBody>
      </p:sp>
      <p:cxnSp>
        <p:nvCxnSpPr>
          <p:cNvPr id="10" name="Straight Connector 9"/>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39FAC52C-C171-4F08-9C02-FC815015791D}"/>
              </a:ext>
            </a:extLst>
          </p:cNvPr>
          <p:cNvSpPr txBox="1"/>
          <p:nvPr userDrawn="1"/>
        </p:nvSpPr>
        <p:spPr>
          <a:xfrm>
            <a:off x="313226" y="4924078"/>
            <a:ext cx="2498213" cy="138499"/>
          </a:xfrm>
          <a:prstGeom prst="rect">
            <a:avLst/>
          </a:prstGeom>
          <a:noFill/>
        </p:spPr>
        <p:txBody>
          <a:bodyPr wrap="square" lIns="0" tIns="0" rIns="0" bIns="0" rtlCol="0" anchor="b" anchorCtr="0">
            <a:spAutoFit/>
          </a:bodyPr>
          <a:lstStyle/>
          <a:p>
            <a:pPr marL="0" marR="0" indent="0" defTabSz="685983" rtl="0" eaLnBrk="1" fontAlgn="auto" latinLnBrk="0" hangingPunct="1">
              <a:lnSpc>
                <a:spcPct val="100000"/>
              </a:lnSpc>
              <a:spcBef>
                <a:spcPts val="0"/>
              </a:spcBef>
              <a:spcAft>
                <a:spcPts val="0"/>
              </a:spcAft>
              <a:buClrTx/>
              <a:buSzTx/>
              <a:buFontTx/>
              <a:buNone/>
              <a:tabLst/>
              <a:defRPr/>
            </a:pPr>
            <a:r>
              <a:rPr lang="en-US" sz="900" dirty="0">
                <a:solidFill>
                  <a:srgbClr val="636361"/>
                </a:solidFill>
              </a:rPr>
              <a:t>© 2018 ZINFI Technologies Inc. All Rights Reserved.</a:t>
            </a:r>
          </a:p>
        </p:txBody>
      </p:sp>
    </p:spTree>
    <p:extLst>
      <p:ext uri="{BB962C8B-B14F-4D97-AF65-F5344CB8AC3E}">
        <p14:creationId xmlns:p14="http://schemas.microsoft.com/office/powerpoint/2010/main" val="3325410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ody Slide - Left Column (2 sectio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5020574" y="931818"/>
            <a:ext cx="3897872" cy="4001506"/>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313226"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a:t>
            </a:r>
            <a:r>
              <a:rPr lang="en-US"/>
              <a:t>Practices Video Title </a:t>
            </a:r>
            <a:r>
              <a:rPr lang="en-US" dirty="0"/>
              <a:t>Goes Here</a:t>
            </a:r>
          </a:p>
          <a:p>
            <a:pPr lvl="0"/>
            <a:endParaRPr lang="en-US" dirty="0"/>
          </a:p>
        </p:txBody>
      </p:sp>
      <p:sp>
        <p:nvSpPr>
          <p:cNvPr id="8" name="Text Placeholder 7"/>
          <p:cNvSpPr>
            <a:spLocks noGrp="1"/>
          </p:cNvSpPr>
          <p:nvPr>
            <p:ph type="body" sz="quarter" idx="16" hasCustomPrompt="1"/>
          </p:nvPr>
        </p:nvSpPr>
        <p:spPr>
          <a:xfrm>
            <a:off x="313226" y="1284647"/>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sp>
        <p:nvSpPr>
          <p:cNvPr id="13" name="Text Placeholder 2"/>
          <p:cNvSpPr>
            <a:spLocks noGrp="1"/>
          </p:cNvSpPr>
          <p:nvPr>
            <p:ph type="body" sz="quarter" idx="17" hasCustomPrompt="1"/>
          </p:nvPr>
        </p:nvSpPr>
        <p:spPr>
          <a:xfrm>
            <a:off x="313226" y="3026854"/>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sp>
        <p:nvSpPr>
          <p:cNvPr id="14" name="Text Placeholder 7"/>
          <p:cNvSpPr>
            <a:spLocks noGrp="1"/>
          </p:cNvSpPr>
          <p:nvPr>
            <p:ph type="body" sz="quarter" idx="18" hasCustomPrompt="1"/>
          </p:nvPr>
        </p:nvSpPr>
        <p:spPr>
          <a:xfrm>
            <a:off x="313226" y="3535731"/>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cxnSp>
        <p:nvCxnSpPr>
          <p:cNvPr id="10" name="Straight Connector 9"/>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32868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ody Slide - Right Column (2 sectio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317946" y="931818"/>
            <a:ext cx="3897872" cy="4001506"/>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4447403"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a:t>
            </a:r>
            <a:r>
              <a:rPr lang="en-US"/>
              <a:t>Practices Video Title </a:t>
            </a:r>
            <a:r>
              <a:rPr lang="en-US" dirty="0"/>
              <a:t>Goes Here</a:t>
            </a:r>
          </a:p>
          <a:p>
            <a:pPr lvl="0"/>
            <a:endParaRPr lang="en-US" dirty="0"/>
          </a:p>
        </p:txBody>
      </p:sp>
      <p:sp>
        <p:nvSpPr>
          <p:cNvPr id="8" name="Text Placeholder 7"/>
          <p:cNvSpPr>
            <a:spLocks noGrp="1"/>
          </p:cNvSpPr>
          <p:nvPr>
            <p:ph type="body" sz="quarter" idx="16" hasCustomPrompt="1"/>
          </p:nvPr>
        </p:nvSpPr>
        <p:spPr>
          <a:xfrm>
            <a:off x="4447403" y="1284647"/>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sp>
        <p:nvSpPr>
          <p:cNvPr id="13" name="Text Placeholder 2"/>
          <p:cNvSpPr>
            <a:spLocks noGrp="1"/>
          </p:cNvSpPr>
          <p:nvPr>
            <p:ph type="body" sz="quarter" idx="17" hasCustomPrompt="1"/>
          </p:nvPr>
        </p:nvSpPr>
        <p:spPr>
          <a:xfrm>
            <a:off x="4447403" y="3026854"/>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sp>
        <p:nvSpPr>
          <p:cNvPr id="14" name="Text Placeholder 7"/>
          <p:cNvSpPr>
            <a:spLocks noGrp="1"/>
          </p:cNvSpPr>
          <p:nvPr>
            <p:ph type="body" sz="quarter" idx="18" hasCustomPrompt="1"/>
          </p:nvPr>
        </p:nvSpPr>
        <p:spPr>
          <a:xfrm>
            <a:off x="4447403" y="3535731"/>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cxnSp>
        <p:nvCxnSpPr>
          <p:cNvPr id="10" name="Straight Connector 9"/>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727788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losing Slide">
    <p:spTree>
      <p:nvGrpSpPr>
        <p:cNvPr id="1" name=""/>
        <p:cNvGrpSpPr/>
        <p:nvPr/>
      </p:nvGrpSpPr>
      <p:grpSpPr>
        <a:xfrm>
          <a:off x="0" y="0"/>
          <a:ext cx="0" cy="0"/>
          <a:chOff x="0" y="0"/>
          <a:chExt cx="0" cy="0"/>
        </a:xfrm>
      </p:grpSpPr>
      <p:sp>
        <p:nvSpPr>
          <p:cNvPr id="3" name="Rectangle 2"/>
          <p:cNvSpPr/>
          <p:nvPr userDrawn="1"/>
        </p:nvSpPr>
        <p:spPr>
          <a:xfrm>
            <a:off x="0" y="4340994"/>
            <a:ext cx="9144000" cy="802506"/>
          </a:xfrm>
          <a:prstGeom prst="rect">
            <a:avLst/>
          </a:prstGeom>
          <a:solidFill>
            <a:srgbClr val="00ADF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4" name="Picture 3" descr="logo.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49215" y="1329571"/>
            <a:ext cx="2365622" cy="1354364"/>
          </a:xfrm>
          <a:prstGeom prst="rect">
            <a:avLst/>
          </a:prstGeom>
        </p:spPr>
      </p:pic>
      <p:cxnSp>
        <p:nvCxnSpPr>
          <p:cNvPr id="5" name="Straight Connector 4"/>
          <p:cNvCxnSpPr/>
          <p:nvPr userDrawn="1"/>
        </p:nvCxnSpPr>
        <p:spPr>
          <a:xfrm>
            <a:off x="0" y="2400381"/>
            <a:ext cx="2367815"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userDrawn="1"/>
        </p:nvCxnSpPr>
        <p:spPr>
          <a:xfrm>
            <a:off x="2627698" y="2400381"/>
            <a:ext cx="6516302"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userDrawn="1"/>
        </p:nvSpPr>
        <p:spPr>
          <a:xfrm>
            <a:off x="4658627" y="2410006"/>
            <a:ext cx="4023362" cy="1323439"/>
          </a:xfrm>
          <a:prstGeom prst="rect">
            <a:avLst/>
          </a:prstGeom>
          <a:noFill/>
        </p:spPr>
        <p:txBody>
          <a:bodyPr wrap="square" rtlCol="0">
            <a:spAutoFit/>
          </a:bodyPr>
          <a:lstStyle/>
          <a:p>
            <a:pPr algn="r"/>
            <a:r>
              <a:rPr lang="en-US" sz="1600" dirty="0">
                <a:solidFill>
                  <a:srgbClr val="807C78"/>
                </a:solidFill>
                <a:latin typeface="Arial" charset="0"/>
                <a:ea typeface="Arial" charset="0"/>
                <a:cs typeface="Arial" charset="0"/>
              </a:rPr>
              <a:t>ZINFI Technologies, Inc.</a:t>
            </a:r>
            <a:br>
              <a:rPr lang="en-US" sz="1600" dirty="0">
                <a:solidFill>
                  <a:srgbClr val="807C78"/>
                </a:solidFill>
                <a:latin typeface="Arial" charset="0"/>
                <a:ea typeface="Arial" charset="0"/>
                <a:cs typeface="Arial" charset="0"/>
              </a:rPr>
            </a:br>
            <a:r>
              <a:rPr lang="en-US" sz="1600" dirty="0">
                <a:solidFill>
                  <a:srgbClr val="807C78"/>
                </a:solidFill>
                <a:latin typeface="Arial" charset="0"/>
                <a:ea typeface="Arial" charset="0"/>
                <a:cs typeface="Arial" charset="0"/>
              </a:rPr>
              <a:t>6200 Stoneridge Mall Road, Suite 300</a:t>
            </a:r>
            <a:br>
              <a:rPr lang="en-US" sz="1600" dirty="0">
                <a:solidFill>
                  <a:srgbClr val="807C78"/>
                </a:solidFill>
                <a:latin typeface="Arial" charset="0"/>
                <a:ea typeface="Arial" charset="0"/>
                <a:cs typeface="Arial" charset="0"/>
              </a:rPr>
            </a:br>
            <a:r>
              <a:rPr lang="en-US" sz="1600" dirty="0">
                <a:solidFill>
                  <a:srgbClr val="807C78"/>
                </a:solidFill>
                <a:latin typeface="Arial" charset="0"/>
                <a:ea typeface="Arial" charset="0"/>
                <a:cs typeface="Arial" charset="0"/>
              </a:rPr>
              <a:t>Pleasanton, CA 94588</a:t>
            </a:r>
          </a:p>
          <a:p>
            <a:pPr algn="r"/>
            <a:endParaRPr lang="en-US" sz="1600" dirty="0">
              <a:solidFill>
                <a:srgbClr val="807C78"/>
              </a:solidFill>
              <a:latin typeface="Arial" charset="0"/>
              <a:ea typeface="Arial" charset="0"/>
              <a:cs typeface="Arial" charset="0"/>
            </a:endParaRPr>
          </a:p>
          <a:p>
            <a:pPr algn="r"/>
            <a:r>
              <a:rPr lang="en-US" sz="1600" dirty="0" err="1">
                <a:solidFill>
                  <a:srgbClr val="8CA621"/>
                </a:solidFill>
                <a:latin typeface="Arial" charset="0"/>
                <a:ea typeface="Arial" charset="0"/>
                <a:cs typeface="Arial" charset="0"/>
              </a:rPr>
              <a:t>sales@zinfitech.com</a:t>
            </a:r>
            <a:endParaRPr lang="en-US" sz="1600" dirty="0">
              <a:solidFill>
                <a:srgbClr val="8CA621"/>
              </a:solidFill>
              <a:latin typeface="Arial" charset="0"/>
              <a:ea typeface="Arial" charset="0"/>
              <a:cs typeface="Arial" charset="0"/>
            </a:endParaRPr>
          </a:p>
        </p:txBody>
      </p:sp>
      <p:sp>
        <p:nvSpPr>
          <p:cNvPr id="9" name="TextBox 8">
            <a:extLst>
              <a:ext uri="{FF2B5EF4-FFF2-40B4-BE49-F238E27FC236}">
                <a16:creationId xmlns:a16="http://schemas.microsoft.com/office/drawing/2014/main" id="{9B570C77-9C7C-4DE5-953F-496E64CD3975}"/>
              </a:ext>
            </a:extLst>
          </p:cNvPr>
          <p:cNvSpPr txBox="1"/>
          <p:nvPr userDrawn="1"/>
        </p:nvSpPr>
        <p:spPr>
          <a:xfrm>
            <a:off x="1271784" y="4897060"/>
            <a:ext cx="6600432" cy="138499"/>
          </a:xfrm>
          <a:prstGeom prst="rect">
            <a:avLst/>
          </a:prstGeom>
          <a:noFill/>
        </p:spPr>
        <p:txBody>
          <a:bodyPr wrap="square" lIns="0" tIns="0" rIns="0" bIns="0" rtlCol="0" anchor="b" anchorCtr="0">
            <a:spAutoFit/>
          </a:bodyPr>
          <a:lstStyle/>
          <a:p>
            <a:pPr marL="0" marR="0" indent="0" algn="ctr" defTabSz="685983" rtl="0" eaLnBrk="1" fontAlgn="auto" latinLnBrk="0" hangingPunct="1">
              <a:lnSpc>
                <a:spcPct val="100000"/>
              </a:lnSpc>
              <a:spcBef>
                <a:spcPts val="0"/>
              </a:spcBef>
              <a:spcAft>
                <a:spcPts val="0"/>
              </a:spcAft>
              <a:buClrTx/>
              <a:buSzTx/>
              <a:buFontTx/>
              <a:buNone/>
              <a:tabLst/>
              <a:defRPr/>
            </a:pPr>
            <a:r>
              <a:rPr lang="en-US" sz="900" dirty="0">
                <a:solidFill>
                  <a:schemeClr val="accent1">
                    <a:lumMod val="20000"/>
                    <a:lumOff val="80000"/>
                  </a:schemeClr>
                </a:solidFill>
              </a:rPr>
              <a:t>© 2018 ZINFI Technologies Inc. All Rights Reserved.</a:t>
            </a:r>
          </a:p>
        </p:txBody>
      </p:sp>
      <p:sp>
        <p:nvSpPr>
          <p:cNvPr id="12" name="Title 3">
            <a:extLst>
              <a:ext uri="{FF2B5EF4-FFF2-40B4-BE49-F238E27FC236}">
                <a16:creationId xmlns:a16="http://schemas.microsoft.com/office/drawing/2014/main" id="{E0BA67D2-839A-4652-96F7-582A2CD42A9B}"/>
              </a:ext>
            </a:extLst>
          </p:cNvPr>
          <p:cNvSpPr>
            <a:spLocks noGrp="1"/>
          </p:cNvSpPr>
          <p:nvPr>
            <p:ph type="ctrTitle" hasCustomPrompt="1"/>
          </p:nvPr>
        </p:nvSpPr>
        <p:spPr>
          <a:xfrm>
            <a:off x="312261" y="4435449"/>
            <a:ext cx="4291773" cy="397446"/>
          </a:xfrm>
          <a:prstGeom prst="rect">
            <a:avLst/>
          </a:prstGeom>
        </p:spPr>
        <p:txBody>
          <a:bodyPr/>
          <a:lstStyle>
            <a:lvl1pPr>
              <a:defRPr sz="1400" b="0" i="0">
                <a:solidFill>
                  <a:schemeClr val="bg1"/>
                </a:solidFill>
                <a:latin typeface="Arial" charset="0"/>
                <a:ea typeface="Arial" charset="0"/>
                <a:cs typeface="Arial" charset="0"/>
              </a:defRPr>
            </a:lvl1pPr>
          </a:lstStyle>
          <a:p>
            <a:pPr algn="ctr"/>
            <a:r>
              <a:rPr lang="en-US" sz="1800" dirty="0">
                <a:solidFill>
                  <a:schemeClr val="bg1"/>
                </a:solidFill>
                <a:latin typeface="Arial" charset="0"/>
                <a:ea typeface="Arial" charset="0"/>
                <a:cs typeface="Arial" charset="0"/>
              </a:rPr>
              <a:t>Automating Profitable Growth™</a:t>
            </a:r>
          </a:p>
        </p:txBody>
      </p:sp>
    </p:spTree>
    <p:extLst>
      <p:ext uri="{BB962C8B-B14F-4D97-AF65-F5344CB8AC3E}">
        <p14:creationId xmlns:p14="http://schemas.microsoft.com/office/powerpoint/2010/main" val="51716749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867618857"/>
      </p:ext>
    </p:extLst>
  </p:cSld>
  <p:clrMap bg1="lt1" tx1="dk1" bg2="lt2" tx2="dk2" accent1="accent1" accent2="accent2" accent3="accent3" accent4="accent4" accent5="accent5" accent6="accent6" hlink="hlink" folHlink="folHlink"/>
  <p:sldLayoutIdLst>
    <p:sldLayoutId id="2147483655" r:id="rId1"/>
    <p:sldLayoutId id="2147483671" r:id="rId2"/>
    <p:sldLayoutId id="2147483678" r:id="rId3"/>
    <p:sldLayoutId id="2147483679" r:id="rId4"/>
    <p:sldLayoutId id="2147483680" r:id="rId5"/>
    <p:sldLayoutId id="2147483668" r:id="rId6"/>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2">
            <a:extLst>
              <a:ext uri="{FF2B5EF4-FFF2-40B4-BE49-F238E27FC236}">
                <a16:creationId xmlns:a16="http://schemas.microsoft.com/office/drawing/2014/main" id="{4F2F611E-2383-4DC9-962D-92928E36BA3F}"/>
              </a:ext>
            </a:extLst>
          </p:cNvPr>
          <p:cNvSpPr>
            <a:spLocks noGrp="1"/>
          </p:cNvSpPr>
          <p:nvPr>
            <p:ph type="body" sz="quarter" idx="10" hasCustomPrompt="1"/>
          </p:nvPr>
        </p:nvSpPr>
        <p:spPr>
          <a:xfrm>
            <a:off x="2928730" y="2400381"/>
            <a:ext cx="5818456" cy="482720"/>
          </a:xfrm>
          <a:prstGeom prst="rect">
            <a:avLst/>
          </a:prstGeom>
        </p:spPr>
        <p:txBody>
          <a:bodyPr/>
          <a:lstStyle>
            <a:lvl1pPr marL="0" indent="0" algn="r">
              <a:buNone/>
              <a:defRPr sz="2200">
                <a:solidFill>
                  <a:srgbClr val="636361"/>
                </a:solidFill>
                <a:latin typeface="Arial" charset="0"/>
                <a:ea typeface="Arial" charset="0"/>
                <a:cs typeface="Arial" charset="0"/>
              </a:defRPr>
            </a:lvl1pPr>
          </a:lstStyle>
          <a:p>
            <a:pPr lvl="0"/>
            <a:r>
              <a:rPr lang="en-US" sz="2000" dirty="0"/>
              <a:t>What Does Your Channel Marketing Automation </a:t>
            </a:r>
          </a:p>
          <a:p>
            <a:pPr lvl="0"/>
            <a:r>
              <a:rPr lang="en-US" sz="2000" dirty="0"/>
              <a:t>Platform Need to Succeed?</a:t>
            </a:r>
            <a:endParaRPr lang="en-US" dirty="0"/>
          </a:p>
        </p:txBody>
      </p:sp>
      <p:sp>
        <p:nvSpPr>
          <p:cNvPr id="7" name="Title 3">
            <a:extLst>
              <a:ext uri="{FF2B5EF4-FFF2-40B4-BE49-F238E27FC236}">
                <a16:creationId xmlns:a16="http://schemas.microsoft.com/office/drawing/2014/main" id="{7AFA761F-FDD9-4743-A011-446AD91F8115}"/>
              </a:ext>
            </a:extLst>
          </p:cNvPr>
          <p:cNvSpPr>
            <a:spLocks noGrp="1"/>
          </p:cNvSpPr>
          <p:nvPr>
            <p:ph type="ctrTitle"/>
          </p:nvPr>
        </p:nvSpPr>
        <p:spPr>
          <a:xfrm>
            <a:off x="312261" y="4435449"/>
            <a:ext cx="4291773" cy="397446"/>
          </a:xfrm>
          <a:prstGeom prst="rect">
            <a:avLst/>
          </a:prstGeom>
        </p:spPr>
        <p:txBody>
          <a:bodyPr/>
          <a:lstStyle>
            <a:lvl1pPr>
              <a:defRPr sz="1400" b="0" i="0">
                <a:solidFill>
                  <a:schemeClr val="bg1"/>
                </a:solidFill>
                <a:latin typeface="Arial" charset="0"/>
                <a:ea typeface="Arial" charset="0"/>
                <a:cs typeface="Arial" charset="0"/>
              </a:defRPr>
            </a:lvl1pPr>
          </a:lstStyle>
          <a:p>
            <a:r>
              <a:rPr lang="en-US" sz="1800" dirty="0">
                <a:solidFill>
                  <a:schemeClr val="bg1"/>
                </a:solidFill>
                <a:latin typeface="Arial" charset="0"/>
                <a:ea typeface="Arial" charset="0"/>
                <a:cs typeface="Arial" charset="0"/>
              </a:rPr>
              <a:t>Automating Profitable Growth™</a:t>
            </a:r>
          </a:p>
        </p:txBody>
      </p:sp>
    </p:spTree>
    <p:extLst>
      <p:ext uri="{BB962C8B-B14F-4D97-AF65-F5344CB8AC3E}">
        <p14:creationId xmlns:p14="http://schemas.microsoft.com/office/powerpoint/2010/main" val="24299839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3">
            <a:extLst>
              <a:ext uri="{FF2B5EF4-FFF2-40B4-BE49-F238E27FC236}">
                <a16:creationId xmlns:a16="http://schemas.microsoft.com/office/drawing/2014/main" id="{BAF20E3C-DC79-4834-B09E-24F1E286C71B}"/>
              </a:ext>
            </a:extLst>
          </p:cNvPr>
          <p:cNvSpPr>
            <a:spLocks noGrp="1"/>
          </p:cNvSpPr>
          <p:nvPr>
            <p:ph type="ctrTitle"/>
          </p:nvPr>
        </p:nvSpPr>
        <p:spPr>
          <a:prstGeom prst="rect">
            <a:avLst/>
          </a:prstGeom>
        </p:spPr>
        <p:txBody>
          <a:bodyPr/>
          <a:lstStyle>
            <a:lvl1pPr>
              <a:defRPr sz="1400" b="0" i="0">
                <a:solidFill>
                  <a:schemeClr val="bg1"/>
                </a:solidFill>
                <a:latin typeface="Arial" charset="0"/>
                <a:ea typeface="Arial" charset="0"/>
                <a:cs typeface="Arial" charset="0"/>
              </a:defRPr>
            </a:lvl1pPr>
          </a:lstStyle>
          <a:p>
            <a:r>
              <a:rPr lang="en-US" sz="1800" dirty="0">
                <a:solidFill>
                  <a:schemeClr val="bg1"/>
                </a:solidFill>
                <a:latin typeface="Arial" charset="0"/>
                <a:ea typeface="Arial" charset="0"/>
                <a:cs typeface="Arial" charset="0"/>
              </a:rPr>
              <a:t>Automating Profitable Growth™</a:t>
            </a:r>
          </a:p>
        </p:txBody>
      </p:sp>
    </p:spTree>
    <p:extLst>
      <p:ext uri="{BB962C8B-B14F-4D97-AF65-F5344CB8AC3E}">
        <p14:creationId xmlns:p14="http://schemas.microsoft.com/office/powerpoint/2010/main" val="18191200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EE5F9CC5-5919-4A5B-B9E8-F922D9826927}"/>
              </a:ext>
            </a:extLst>
          </p:cNvPr>
          <p:cNvSpPr>
            <a:spLocks noGrp="1"/>
          </p:cNvSpPr>
          <p:nvPr>
            <p:ph type="body" sz="quarter" idx="13"/>
          </p:nvPr>
        </p:nvSpPr>
        <p:spPr/>
        <p:txBody>
          <a:bodyPr/>
          <a:lstStyle/>
          <a:p>
            <a:r>
              <a:rPr lang="en-US" dirty="0"/>
              <a:t>Channel Marketing Lifecycle Management</a:t>
            </a:r>
          </a:p>
        </p:txBody>
      </p:sp>
      <p:sp>
        <p:nvSpPr>
          <p:cNvPr id="4" name="Text Placeholder 3">
            <a:extLst>
              <a:ext uri="{FF2B5EF4-FFF2-40B4-BE49-F238E27FC236}">
                <a16:creationId xmlns:a16="http://schemas.microsoft.com/office/drawing/2014/main" id="{3824FEB1-C6F4-4284-9EE9-2817F24A4DC0}"/>
              </a:ext>
            </a:extLst>
          </p:cNvPr>
          <p:cNvSpPr>
            <a:spLocks noGrp="1"/>
          </p:cNvSpPr>
          <p:nvPr>
            <p:ph type="body" sz="quarter" idx="11"/>
          </p:nvPr>
        </p:nvSpPr>
        <p:spPr/>
        <p:txBody>
          <a:bodyPr/>
          <a:lstStyle/>
          <a:p>
            <a:pPr lvl="0"/>
            <a:r>
              <a:rPr lang="en-US" dirty="0"/>
              <a:t>What Does Your Channel Marketing Automation Platform Need to Succeed?</a:t>
            </a:r>
          </a:p>
        </p:txBody>
      </p:sp>
      <p:sp>
        <p:nvSpPr>
          <p:cNvPr id="5" name="Text Placeholder 4">
            <a:extLst>
              <a:ext uri="{FF2B5EF4-FFF2-40B4-BE49-F238E27FC236}">
                <a16:creationId xmlns:a16="http://schemas.microsoft.com/office/drawing/2014/main" id="{C4B6616B-D638-467B-86EF-41EF776CAD4F}"/>
              </a:ext>
            </a:extLst>
          </p:cNvPr>
          <p:cNvSpPr>
            <a:spLocks noGrp="1"/>
          </p:cNvSpPr>
          <p:nvPr>
            <p:ph type="body" sz="quarter" idx="16"/>
          </p:nvPr>
        </p:nvSpPr>
        <p:spPr/>
        <p:txBody>
          <a:bodyPr/>
          <a:lstStyle/>
          <a:p>
            <a:r>
              <a:rPr lang="en-US" dirty="0">
                <a:latin typeface="Arial" panose="020B0604020202020204" pitchFamily="34" charset="0"/>
                <a:cs typeface="Arial" panose="020B0604020202020204" pitchFamily="34" charset="0"/>
              </a:rPr>
              <a:t>Channel management is complex. We have explored this complexity from a variety of perspectives in previous articles. However, let’s not forget that with the right channel management solutions you can tame the complexity and truly unleash the power of the channel. That’s exciting. When you begin thinking about various types of channel marketing solutions, it’s helpful to think in terms of two key categories: the channel marketing automation platform you will deploy and the channel marketing services you will require. Together, these two components should be designed to work together to provide an integrated lifecycle management approach to channel marketing.</a:t>
            </a:r>
            <a:endParaRPr lang="en-IN" dirty="0">
              <a:latin typeface="Arial" panose="020B0604020202020204" pitchFamily="34" charset="0"/>
              <a:cs typeface="Arial" panose="020B0604020202020204" pitchFamily="34" charset="0"/>
            </a:endParaRPr>
          </a:p>
        </p:txBody>
      </p:sp>
      <p:pic>
        <p:nvPicPr>
          <p:cNvPr id="6" name="Picture Placeholder 5" descr="Lifecycle.jpg">
            <a:extLst>
              <a:ext uri="{FF2B5EF4-FFF2-40B4-BE49-F238E27FC236}">
                <a16:creationId xmlns:a16="http://schemas.microsoft.com/office/drawing/2014/main" id="{13E087D2-46F6-4932-92E4-5EB61C072CCE}"/>
              </a:ext>
            </a:extLst>
          </p:cNvPr>
          <p:cNvPicPr>
            <a:picLocks noGrp="1" noChangeAspect="1"/>
          </p:cNvPicPr>
          <p:nvPr>
            <p:ph type="pic" sz="quarter" idx="15"/>
          </p:nvPr>
        </p:nvPicPr>
        <p:blipFill rotWithShape="1">
          <a:blip r:embed="rId2" cstate="screen">
            <a:extLst>
              <a:ext uri="{28A0092B-C50C-407E-A947-70E740481C1C}">
                <a14:useLocalDpi xmlns:a14="http://schemas.microsoft.com/office/drawing/2010/main"/>
              </a:ext>
            </a:extLst>
          </a:blip>
          <a:srcRect t="1516" b="1516"/>
          <a:stretch/>
        </p:blipFill>
        <p:spPr>
          <a:prstGeom prst="rect">
            <a:avLst/>
          </a:prstGeom>
        </p:spPr>
      </p:pic>
    </p:spTree>
    <p:extLst>
      <p:ext uri="{BB962C8B-B14F-4D97-AF65-F5344CB8AC3E}">
        <p14:creationId xmlns:p14="http://schemas.microsoft.com/office/powerpoint/2010/main" val="41422347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a:extLst>
              <a:ext uri="{FF2B5EF4-FFF2-40B4-BE49-F238E27FC236}">
                <a16:creationId xmlns:a16="http://schemas.microsoft.com/office/drawing/2014/main" id="{B46939E6-5567-4C86-97BB-FAE44A9B3871}"/>
              </a:ext>
            </a:extLst>
          </p:cNvPr>
          <p:cNvSpPr>
            <a:spLocks noGrp="1"/>
          </p:cNvSpPr>
          <p:nvPr>
            <p:ph type="body" sz="quarter" idx="13"/>
          </p:nvPr>
        </p:nvSpPr>
        <p:spPr/>
        <p:txBody>
          <a:bodyPr/>
          <a:lstStyle/>
          <a:p>
            <a:r>
              <a:rPr lang="en-US" dirty="0"/>
              <a:t>Core Components of Channel Marketing Solutions</a:t>
            </a:r>
          </a:p>
        </p:txBody>
      </p:sp>
      <p:sp>
        <p:nvSpPr>
          <p:cNvPr id="6" name="Text Placeholder 5">
            <a:extLst>
              <a:ext uri="{FF2B5EF4-FFF2-40B4-BE49-F238E27FC236}">
                <a16:creationId xmlns:a16="http://schemas.microsoft.com/office/drawing/2014/main" id="{C656395D-0968-4CC4-83FA-27592B0EA08A}"/>
              </a:ext>
            </a:extLst>
          </p:cNvPr>
          <p:cNvSpPr>
            <a:spLocks noGrp="1"/>
          </p:cNvSpPr>
          <p:nvPr>
            <p:ph type="body" sz="quarter" idx="11"/>
          </p:nvPr>
        </p:nvSpPr>
        <p:spPr/>
        <p:txBody>
          <a:bodyPr/>
          <a:lstStyle/>
          <a:p>
            <a:r>
              <a:rPr lang="en-US" dirty="0"/>
              <a:t>What Does Your Channel Marketing Automation Platform Need to Succeed?</a:t>
            </a:r>
          </a:p>
          <a:p>
            <a:endParaRPr lang="en-US" dirty="0"/>
          </a:p>
        </p:txBody>
      </p:sp>
      <p:sp>
        <p:nvSpPr>
          <p:cNvPr id="9" name="Text Placeholder 8">
            <a:extLst>
              <a:ext uri="{FF2B5EF4-FFF2-40B4-BE49-F238E27FC236}">
                <a16:creationId xmlns:a16="http://schemas.microsoft.com/office/drawing/2014/main" id="{4393C9E7-9550-4849-8115-E9C4978354A8}"/>
              </a:ext>
            </a:extLst>
          </p:cNvPr>
          <p:cNvSpPr>
            <a:spLocks noGrp="1"/>
          </p:cNvSpPr>
          <p:nvPr>
            <p:ph type="body" sz="quarter" idx="16"/>
          </p:nvPr>
        </p:nvSpPr>
        <p:spPr/>
        <p:txBody>
          <a:bodyPr/>
          <a:lstStyle/>
          <a:p>
            <a:r>
              <a:rPr lang="en-US" dirty="0">
                <a:latin typeface="Arial" panose="020B0604020202020204" pitchFamily="34" charset="0"/>
                <a:cs typeface="Arial" panose="020B0604020202020204" pitchFamily="34" charset="0"/>
              </a:rPr>
              <a:t>In this article we will explore the core components of channel marketing solutions that you should consider to be successful. So let’s begin with </a:t>
            </a:r>
            <a:r>
              <a:rPr lang="en-US" b="1" dirty="0">
                <a:latin typeface="Arial" panose="020B0604020202020204" pitchFamily="34" charset="0"/>
                <a:cs typeface="Arial" panose="020B0604020202020204" pitchFamily="34" charset="0"/>
              </a:rPr>
              <a:t>channel marketing automation</a:t>
            </a:r>
            <a:r>
              <a:rPr lang="en-US" dirty="0">
                <a:latin typeface="Arial" panose="020B0604020202020204" pitchFamily="34" charset="0"/>
                <a:cs typeface="Arial" panose="020B0604020202020204" pitchFamily="34" charset="0"/>
              </a:rPr>
              <a:t>. How does it fit in with the overall channel marketing solution? Lifecycle management in channel marketing really needs to address several distinct components: partner recruitment, partner training, partner enablement and partner management, which focuses primarily on incentives management. If your organization is operating on a worldwide basis, the complexities involved in these four lifecycle stages—recruitment, training, enablement and management—require that you leverage an automation platform that can replicate your core processes across multiple countries without worrying about having to train various team members in multiple countries at various times on the same topics, issues and capabilities. A </a:t>
            </a:r>
            <a:r>
              <a:rPr lang="en-US" b="1" dirty="0">
                <a:latin typeface="Arial" panose="020B0604020202020204" pitchFamily="34" charset="0"/>
                <a:cs typeface="Arial" panose="020B0604020202020204" pitchFamily="34" charset="0"/>
              </a:rPr>
              <a:t>channel marketing automation</a:t>
            </a:r>
            <a:r>
              <a:rPr lang="en-US" dirty="0">
                <a:latin typeface="Arial" panose="020B0604020202020204" pitchFamily="34" charset="0"/>
                <a:cs typeface="Arial" panose="020B0604020202020204" pitchFamily="34" charset="0"/>
              </a:rPr>
              <a:t> platform basically automates core workflow in these four areas and will doubtless be an integral part of the overall channel marketing solution you need. An effective </a:t>
            </a:r>
            <a:r>
              <a:rPr lang="en-US" b="1" dirty="0">
                <a:latin typeface="Arial" panose="020B0604020202020204" pitchFamily="34" charset="0"/>
                <a:cs typeface="Arial" panose="020B0604020202020204" pitchFamily="34" charset="0"/>
              </a:rPr>
              <a:t>channel marketing automation</a:t>
            </a:r>
            <a:r>
              <a:rPr lang="en-US" dirty="0">
                <a:latin typeface="Arial" panose="020B0604020202020204" pitchFamily="34" charset="0"/>
                <a:cs typeface="Arial" panose="020B0604020202020204" pitchFamily="34" charset="0"/>
              </a:rPr>
              <a:t> platform can also reduce your operating costs substantially.</a:t>
            </a:r>
            <a:endParaRPr lang="en-IN" dirty="0">
              <a:latin typeface="Arial" panose="020B0604020202020204" pitchFamily="34" charset="0"/>
              <a:cs typeface="Arial" panose="020B0604020202020204" pitchFamily="34" charset="0"/>
            </a:endParaRPr>
          </a:p>
        </p:txBody>
      </p:sp>
      <p:pic>
        <p:nvPicPr>
          <p:cNvPr id="10" name="Picture Placeholder 9" descr="Manual-Automation.jpg">
            <a:extLst>
              <a:ext uri="{FF2B5EF4-FFF2-40B4-BE49-F238E27FC236}">
                <a16:creationId xmlns:a16="http://schemas.microsoft.com/office/drawing/2014/main" id="{9B99F3CE-2405-428A-8871-4848D7936067}"/>
              </a:ext>
            </a:extLst>
          </p:cNvPr>
          <p:cNvPicPr>
            <a:picLocks noGrp="1" noChangeAspect="1"/>
          </p:cNvPicPr>
          <p:nvPr>
            <p:ph type="pic" sz="quarter" idx="15"/>
          </p:nvPr>
        </p:nvPicPr>
        <p:blipFill rotWithShape="1">
          <a:blip r:embed="rId2" cstate="screen">
            <a:extLst>
              <a:ext uri="{28A0092B-C50C-407E-A947-70E740481C1C}">
                <a14:useLocalDpi xmlns:a14="http://schemas.microsoft.com/office/drawing/2010/main"/>
              </a:ext>
            </a:extLst>
          </a:blip>
          <a:srcRect t="1672" b="1672"/>
          <a:stretch/>
        </p:blipFill>
        <p:spPr>
          <a:prstGeom prst="rect">
            <a:avLst/>
          </a:prstGeom>
        </p:spPr>
      </p:pic>
    </p:spTree>
    <p:extLst>
      <p:ext uri="{BB962C8B-B14F-4D97-AF65-F5344CB8AC3E}">
        <p14:creationId xmlns:p14="http://schemas.microsoft.com/office/powerpoint/2010/main" val="28152771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a:extLst>
              <a:ext uri="{FF2B5EF4-FFF2-40B4-BE49-F238E27FC236}">
                <a16:creationId xmlns:a16="http://schemas.microsoft.com/office/drawing/2014/main" id="{E1B86D47-46F6-415F-82CE-42E486297ED4}"/>
              </a:ext>
            </a:extLst>
          </p:cNvPr>
          <p:cNvSpPr>
            <a:spLocks noGrp="1"/>
          </p:cNvSpPr>
          <p:nvPr>
            <p:ph type="body" sz="quarter" idx="13"/>
          </p:nvPr>
        </p:nvSpPr>
        <p:spPr/>
        <p:txBody>
          <a:bodyPr/>
          <a:lstStyle/>
          <a:p>
            <a:r>
              <a:rPr lang="en-US" dirty="0"/>
              <a:t>Documentation is Must</a:t>
            </a:r>
          </a:p>
        </p:txBody>
      </p:sp>
      <p:sp>
        <p:nvSpPr>
          <p:cNvPr id="6" name="Text Placeholder 5">
            <a:extLst>
              <a:ext uri="{FF2B5EF4-FFF2-40B4-BE49-F238E27FC236}">
                <a16:creationId xmlns:a16="http://schemas.microsoft.com/office/drawing/2014/main" id="{CAEC35B6-418D-4500-9660-454BA41B457B}"/>
              </a:ext>
            </a:extLst>
          </p:cNvPr>
          <p:cNvSpPr>
            <a:spLocks noGrp="1"/>
          </p:cNvSpPr>
          <p:nvPr>
            <p:ph type="body" sz="quarter" idx="11"/>
          </p:nvPr>
        </p:nvSpPr>
        <p:spPr/>
        <p:txBody>
          <a:bodyPr/>
          <a:lstStyle/>
          <a:p>
            <a:r>
              <a:rPr lang="en-US" dirty="0"/>
              <a:t>What Does Your Channel Marketing Automation Platform Need to Succeed?</a:t>
            </a:r>
          </a:p>
          <a:p>
            <a:endParaRPr lang="en-US" dirty="0"/>
          </a:p>
        </p:txBody>
      </p:sp>
      <p:sp>
        <p:nvSpPr>
          <p:cNvPr id="9" name="Text Placeholder 8">
            <a:extLst>
              <a:ext uri="{FF2B5EF4-FFF2-40B4-BE49-F238E27FC236}">
                <a16:creationId xmlns:a16="http://schemas.microsoft.com/office/drawing/2014/main" id="{3A23DCE3-BD02-407C-BB47-77F26029E8A5}"/>
              </a:ext>
            </a:extLst>
          </p:cNvPr>
          <p:cNvSpPr>
            <a:spLocks noGrp="1"/>
          </p:cNvSpPr>
          <p:nvPr>
            <p:ph type="body" sz="quarter" idx="16"/>
          </p:nvPr>
        </p:nvSpPr>
        <p:spPr/>
        <p:txBody>
          <a:bodyPr/>
          <a:lstStyle/>
          <a:p>
            <a:r>
              <a:rPr lang="en-US" dirty="0">
                <a:latin typeface="Arial" panose="020B0604020202020204" pitchFamily="34" charset="0"/>
                <a:cs typeface="Arial" panose="020B0604020202020204" pitchFamily="34" charset="0"/>
              </a:rPr>
              <a:t>When you are trying to put together a set of channel marketing solutions that really address your core channel growth and productivity needs, keep in mind that before you select and deploy a state-of-the-art </a:t>
            </a:r>
            <a:r>
              <a:rPr lang="en-US" b="1" dirty="0">
                <a:latin typeface="Arial" panose="020B0604020202020204" pitchFamily="34" charset="0"/>
                <a:cs typeface="Arial" panose="020B0604020202020204" pitchFamily="34" charset="0"/>
              </a:rPr>
              <a:t>channel marketing automation</a:t>
            </a:r>
            <a:r>
              <a:rPr lang="en-US" dirty="0">
                <a:latin typeface="Arial" panose="020B0604020202020204" pitchFamily="34" charset="0"/>
                <a:cs typeface="Arial" panose="020B0604020202020204" pitchFamily="34" charset="0"/>
              </a:rPr>
              <a:t> platform you must have your core channel programs properly defined and structured, and you must have documentation available so you can automate each of the four lifecycle stages we have identified earlier. Make sure you have a clear view of the approach and the policies you want to apply to recruiting partners, training them, enabling them through integrated marketing tools and tactics, and managing them by providing incentives and aligning those incentives with partner performance.</a:t>
            </a:r>
            <a:endParaRPr lang="en-IN" dirty="0">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p:txBody>
      </p:sp>
      <p:pic>
        <p:nvPicPr>
          <p:cNvPr id="10" name="Picture Placeholder 9" descr="lead-distribution-2.jpg">
            <a:extLst>
              <a:ext uri="{FF2B5EF4-FFF2-40B4-BE49-F238E27FC236}">
                <a16:creationId xmlns:a16="http://schemas.microsoft.com/office/drawing/2014/main" id="{BBCFACC8-C7A4-48B3-8649-110B09E47AAA}"/>
              </a:ext>
            </a:extLst>
          </p:cNvPr>
          <p:cNvPicPr>
            <a:picLocks noGrp="1" noChangeAspect="1"/>
          </p:cNvPicPr>
          <p:nvPr>
            <p:ph type="pic" sz="quarter" idx="15"/>
          </p:nvPr>
        </p:nvPicPr>
        <p:blipFill rotWithShape="1">
          <a:blip r:embed="rId2" cstate="screen">
            <a:extLst>
              <a:ext uri="{28A0092B-C50C-407E-A947-70E740481C1C}">
                <a14:useLocalDpi xmlns:a14="http://schemas.microsoft.com/office/drawing/2010/main"/>
              </a:ext>
            </a:extLst>
          </a:blip>
          <a:srcRect t="3642" b="3642"/>
          <a:stretch/>
        </p:blipFill>
        <p:spPr>
          <a:prstGeom prst="rect">
            <a:avLst/>
          </a:prstGeom>
        </p:spPr>
      </p:pic>
    </p:spTree>
    <p:extLst>
      <p:ext uri="{BB962C8B-B14F-4D97-AF65-F5344CB8AC3E}">
        <p14:creationId xmlns:p14="http://schemas.microsoft.com/office/powerpoint/2010/main" val="2316050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91270649-11B4-462F-8996-CCD8D6AA852F}"/>
              </a:ext>
            </a:extLst>
          </p:cNvPr>
          <p:cNvSpPr>
            <a:spLocks noGrp="1"/>
          </p:cNvSpPr>
          <p:nvPr>
            <p:ph type="body" sz="quarter" idx="13"/>
          </p:nvPr>
        </p:nvSpPr>
        <p:spPr/>
        <p:txBody>
          <a:bodyPr/>
          <a:lstStyle/>
          <a:p>
            <a:r>
              <a:rPr lang="en-US" dirty="0"/>
              <a:t>Weighing It Up</a:t>
            </a:r>
          </a:p>
        </p:txBody>
      </p:sp>
      <p:sp>
        <p:nvSpPr>
          <p:cNvPr id="4" name="Text Placeholder 3">
            <a:extLst>
              <a:ext uri="{FF2B5EF4-FFF2-40B4-BE49-F238E27FC236}">
                <a16:creationId xmlns:a16="http://schemas.microsoft.com/office/drawing/2014/main" id="{9D063A8A-C324-4A52-A482-B182650F7873}"/>
              </a:ext>
            </a:extLst>
          </p:cNvPr>
          <p:cNvSpPr>
            <a:spLocks noGrp="1"/>
          </p:cNvSpPr>
          <p:nvPr>
            <p:ph type="body" sz="quarter" idx="11"/>
          </p:nvPr>
        </p:nvSpPr>
        <p:spPr/>
        <p:txBody>
          <a:bodyPr/>
          <a:lstStyle/>
          <a:p>
            <a:r>
              <a:rPr lang="en-US" dirty="0"/>
              <a:t>What Does Your Channel Marketing Automation Platform Need to Succeed?</a:t>
            </a:r>
          </a:p>
          <a:p>
            <a:endParaRPr lang="en-US" dirty="0"/>
          </a:p>
        </p:txBody>
      </p:sp>
      <p:sp>
        <p:nvSpPr>
          <p:cNvPr id="5" name="Text Placeholder 4">
            <a:extLst>
              <a:ext uri="{FF2B5EF4-FFF2-40B4-BE49-F238E27FC236}">
                <a16:creationId xmlns:a16="http://schemas.microsoft.com/office/drawing/2014/main" id="{2D90F534-E9E3-4931-800A-36FEA5D903F0}"/>
              </a:ext>
            </a:extLst>
          </p:cNvPr>
          <p:cNvSpPr>
            <a:spLocks noGrp="1"/>
          </p:cNvSpPr>
          <p:nvPr>
            <p:ph type="body" sz="quarter" idx="16"/>
          </p:nvPr>
        </p:nvSpPr>
        <p:spPr/>
        <p:txBody>
          <a:bodyPr/>
          <a:lstStyle/>
          <a:p>
            <a:r>
              <a:rPr lang="en-US" dirty="0">
                <a:latin typeface="Arial" panose="020B0604020202020204" pitchFamily="34" charset="0"/>
                <a:cs typeface="Arial" panose="020B0604020202020204" pitchFamily="34" charset="0"/>
              </a:rPr>
              <a:t>Now let’s talk about how the channel marketing services component fits in to your overall channel marketing solution set. The basic question here is: What are you going to insource and what are you going to outsource? When you consider insourcing a specific set of channel marketing services for your channel marketing solution kit, you need to determine what your overall goals are—for the year, or preferably for the next three years. Are you primarily trying to expand your reach? You’ll require many more partners to accomplish that, and therefore you’ll need to take steps to drive recruitment. Do you already have a rich partner base across multiple countries? You may need to do a better job of making them aware of the latest products and services you’ve rolled out so they will be better capable of selling them. Do you want to drive performance through incentives? You’ll need specific programs to provide those incentives like market development funds, rewards, rebates and the like. Here’s where you have to carefully consider what elements of your channel marketing solution make the most sense to address internally, and what elements you would be better off outsourcing to marketing agencies.</a:t>
            </a:r>
            <a:endParaRPr lang="en-IN" dirty="0">
              <a:latin typeface="Arial" panose="020B0604020202020204" pitchFamily="34" charset="0"/>
              <a:cs typeface="Arial" panose="020B0604020202020204" pitchFamily="34" charset="0"/>
            </a:endParaRPr>
          </a:p>
        </p:txBody>
      </p:sp>
      <p:pic>
        <p:nvPicPr>
          <p:cNvPr id="6" name="Picture Placeholder 5" descr="Dilemma.jpg">
            <a:extLst>
              <a:ext uri="{FF2B5EF4-FFF2-40B4-BE49-F238E27FC236}">
                <a16:creationId xmlns:a16="http://schemas.microsoft.com/office/drawing/2014/main" id="{DCAB93FD-173D-43C2-8878-85A3C4FB2A2C}"/>
              </a:ext>
            </a:extLst>
          </p:cNvPr>
          <p:cNvPicPr>
            <a:picLocks noGrp="1" noChangeAspect="1"/>
          </p:cNvPicPr>
          <p:nvPr>
            <p:ph type="pic" sz="quarter" idx="15"/>
          </p:nvPr>
        </p:nvPicPr>
        <p:blipFill rotWithShape="1">
          <a:blip r:embed="rId2" cstate="screen">
            <a:extLst>
              <a:ext uri="{28A0092B-C50C-407E-A947-70E740481C1C}">
                <a14:useLocalDpi xmlns:a14="http://schemas.microsoft.com/office/drawing/2010/main"/>
              </a:ext>
            </a:extLst>
          </a:blip>
          <a:srcRect t="2126" b="2126"/>
          <a:stretch/>
        </p:blipFill>
        <p:spPr>
          <a:prstGeom prst="rect">
            <a:avLst/>
          </a:prstGeom>
        </p:spPr>
      </p:pic>
    </p:spTree>
    <p:extLst>
      <p:ext uri="{BB962C8B-B14F-4D97-AF65-F5344CB8AC3E}">
        <p14:creationId xmlns:p14="http://schemas.microsoft.com/office/powerpoint/2010/main" val="24540007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a:extLst>
              <a:ext uri="{FF2B5EF4-FFF2-40B4-BE49-F238E27FC236}">
                <a16:creationId xmlns:a16="http://schemas.microsoft.com/office/drawing/2014/main" id="{CEA85636-D634-4AAB-8702-5006557D1AB8}"/>
              </a:ext>
            </a:extLst>
          </p:cNvPr>
          <p:cNvSpPr>
            <a:spLocks noGrp="1"/>
          </p:cNvSpPr>
          <p:nvPr>
            <p:ph type="body" sz="quarter" idx="13"/>
          </p:nvPr>
        </p:nvSpPr>
        <p:spPr/>
        <p:txBody>
          <a:bodyPr/>
          <a:lstStyle/>
          <a:p>
            <a:r>
              <a:rPr lang="en-US" dirty="0"/>
              <a:t>Its Time for Evaluation</a:t>
            </a:r>
          </a:p>
          <a:p>
            <a:endParaRPr lang="en-US" dirty="0"/>
          </a:p>
        </p:txBody>
      </p:sp>
      <p:sp>
        <p:nvSpPr>
          <p:cNvPr id="6" name="Text Placeholder 5">
            <a:extLst>
              <a:ext uri="{FF2B5EF4-FFF2-40B4-BE49-F238E27FC236}">
                <a16:creationId xmlns:a16="http://schemas.microsoft.com/office/drawing/2014/main" id="{95D0A805-4722-4007-92A0-D9952EB4F509}"/>
              </a:ext>
            </a:extLst>
          </p:cNvPr>
          <p:cNvSpPr>
            <a:spLocks noGrp="1"/>
          </p:cNvSpPr>
          <p:nvPr>
            <p:ph type="body" sz="quarter" idx="11"/>
          </p:nvPr>
        </p:nvSpPr>
        <p:spPr/>
        <p:txBody>
          <a:bodyPr/>
          <a:lstStyle/>
          <a:p>
            <a:r>
              <a:rPr lang="en-US" dirty="0"/>
              <a:t>What Does Your Channel Marketing Automation Platform Need to Succeed?</a:t>
            </a:r>
          </a:p>
          <a:p>
            <a:endParaRPr lang="en-US" dirty="0"/>
          </a:p>
        </p:txBody>
      </p:sp>
      <p:sp>
        <p:nvSpPr>
          <p:cNvPr id="9" name="Text Placeholder 8">
            <a:extLst>
              <a:ext uri="{FF2B5EF4-FFF2-40B4-BE49-F238E27FC236}">
                <a16:creationId xmlns:a16="http://schemas.microsoft.com/office/drawing/2014/main" id="{B4987B01-60AE-46BD-BEF1-56773E56ADEE}"/>
              </a:ext>
            </a:extLst>
          </p:cNvPr>
          <p:cNvSpPr>
            <a:spLocks noGrp="1"/>
          </p:cNvSpPr>
          <p:nvPr>
            <p:ph type="body" sz="quarter" idx="16"/>
          </p:nvPr>
        </p:nvSpPr>
        <p:spPr/>
        <p:txBody>
          <a:bodyPr/>
          <a:lstStyle/>
          <a:p>
            <a:r>
              <a:rPr lang="en-US" dirty="0">
                <a:latin typeface="Arial" panose="020B0604020202020204" pitchFamily="34" charset="0"/>
                <a:cs typeface="Arial" panose="020B0604020202020204" pitchFamily="34" charset="0"/>
              </a:rPr>
              <a:t>For example, when it comes to partner recruitment, if you are undertaking a specific country-level effort, you may be better off outsourcing the entire component to a reputable agency that can drive the recruitment campaign on your behalf, and hand over those contacts to your existing sales infrastructure. Similarly, partner training can be a country-based effort, or it can be a multi-country effort tied to a new product launch or acquisition your company has made. When you’re rolling out certain parts of your training you need to figure out which parts are core elements you will keep on running every year; these parts you will likely want to insource. But if there is some incremental training you want to develop and you need an agency to drive registration—whether through online events or offline roadshow-type events—it may make more sense to outsource that.</a:t>
            </a:r>
            <a:endParaRPr lang="en-IN" dirty="0">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p:txBody>
      </p:sp>
      <p:pic>
        <p:nvPicPr>
          <p:cNvPr id="10" name="Picture Placeholder 9" descr="Evaluate.jpg">
            <a:extLst>
              <a:ext uri="{FF2B5EF4-FFF2-40B4-BE49-F238E27FC236}">
                <a16:creationId xmlns:a16="http://schemas.microsoft.com/office/drawing/2014/main" id="{2B1306FE-8818-438A-8B97-53685D09B802}"/>
              </a:ext>
            </a:extLst>
          </p:cNvPr>
          <p:cNvPicPr>
            <a:picLocks noGrp="1" noChangeAspect="1"/>
          </p:cNvPicPr>
          <p:nvPr>
            <p:ph type="pic" sz="quarter" idx="15"/>
          </p:nvPr>
        </p:nvPicPr>
        <p:blipFill rotWithShape="1">
          <a:blip r:embed="rId2" cstate="screen">
            <a:extLst>
              <a:ext uri="{28A0092B-C50C-407E-A947-70E740481C1C}">
                <a14:useLocalDpi xmlns:a14="http://schemas.microsoft.com/office/drawing/2010/main"/>
              </a:ext>
            </a:extLst>
          </a:blip>
          <a:srcRect t="1592" b="1592"/>
          <a:stretch/>
        </p:blipFill>
        <p:spPr>
          <a:prstGeom prst="rect">
            <a:avLst/>
          </a:prstGeom>
        </p:spPr>
      </p:pic>
    </p:spTree>
    <p:extLst>
      <p:ext uri="{BB962C8B-B14F-4D97-AF65-F5344CB8AC3E}">
        <p14:creationId xmlns:p14="http://schemas.microsoft.com/office/powerpoint/2010/main" val="558293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AA06A662-9406-4A12-8905-2075567EA9E5}"/>
              </a:ext>
            </a:extLst>
          </p:cNvPr>
          <p:cNvSpPr>
            <a:spLocks noGrp="1"/>
          </p:cNvSpPr>
          <p:nvPr>
            <p:ph type="body" sz="quarter" idx="13"/>
          </p:nvPr>
        </p:nvSpPr>
        <p:spPr/>
        <p:txBody>
          <a:bodyPr/>
          <a:lstStyle/>
          <a:p>
            <a:r>
              <a:rPr lang="en-US" dirty="0"/>
              <a:t>Global Compliance</a:t>
            </a:r>
          </a:p>
        </p:txBody>
      </p:sp>
      <p:sp>
        <p:nvSpPr>
          <p:cNvPr id="4" name="Text Placeholder 3">
            <a:extLst>
              <a:ext uri="{FF2B5EF4-FFF2-40B4-BE49-F238E27FC236}">
                <a16:creationId xmlns:a16="http://schemas.microsoft.com/office/drawing/2014/main" id="{5AB616F8-5631-41B7-B1FA-F0278B8CD09C}"/>
              </a:ext>
            </a:extLst>
          </p:cNvPr>
          <p:cNvSpPr>
            <a:spLocks noGrp="1"/>
          </p:cNvSpPr>
          <p:nvPr>
            <p:ph type="body" sz="quarter" idx="11"/>
          </p:nvPr>
        </p:nvSpPr>
        <p:spPr/>
        <p:txBody>
          <a:bodyPr/>
          <a:lstStyle/>
          <a:p>
            <a:r>
              <a:rPr lang="en-US" dirty="0"/>
              <a:t>What Does Your Channel Marketing Automation Platform Need to Succeed?</a:t>
            </a:r>
          </a:p>
          <a:p>
            <a:endParaRPr lang="en-US" dirty="0"/>
          </a:p>
        </p:txBody>
      </p:sp>
      <p:sp>
        <p:nvSpPr>
          <p:cNvPr id="5" name="Text Placeholder 4">
            <a:extLst>
              <a:ext uri="{FF2B5EF4-FFF2-40B4-BE49-F238E27FC236}">
                <a16:creationId xmlns:a16="http://schemas.microsoft.com/office/drawing/2014/main" id="{E423B7B9-754B-4279-A505-AF4261FA4B74}"/>
              </a:ext>
            </a:extLst>
          </p:cNvPr>
          <p:cNvSpPr>
            <a:spLocks noGrp="1"/>
          </p:cNvSpPr>
          <p:nvPr>
            <p:ph type="body" sz="quarter" idx="16"/>
          </p:nvPr>
        </p:nvSpPr>
        <p:spPr/>
        <p:txBody>
          <a:bodyPr/>
          <a:lstStyle/>
          <a:p>
            <a:r>
              <a:rPr lang="en-US" dirty="0"/>
              <a:t>So, my point is that it’s essential to think about these requirements in a structured way in order to figure out which channel marketing services make sense to create internally and which ones make more sense to outsource. Now let’s step back for a moment: As you put together your overall channel marketing solution, you have to think through how your </a:t>
            </a:r>
            <a:r>
              <a:rPr lang="en-US" b="1" dirty="0"/>
              <a:t>channel marketing automation</a:t>
            </a:r>
            <a:r>
              <a:rPr lang="en-US" dirty="0"/>
              <a:t> platform actually works together with your channel marketing services. If you tend to outsource a lot of activities to an external agency, you may want your </a:t>
            </a:r>
            <a:r>
              <a:rPr lang="en-US" b="1" dirty="0"/>
              <a:t>channel marketing automation</a:t>
            </a:r>
            <a:r>
              <a:rPr lang="en-US" dirty="0"/>
              <a:t> platform to have a strong marketing concierge capability. Marketing concierge automation, as an integrated part of your </a:t>
            </a:r>
            <a:r>
              <a:rPr lang="en-US" b="1" dirty="0"/>
              <a:t>channel marketing automation</a:t>
            </a:r>
            <a:r>
              <a:rPr lang="en-US" dirty="0"/>
              <a:t> platform, is a great way to make sure that all your agencies around the world are following the same structured approach and process. The way you touch partners in Boston or Beijing or Bombay should follow essentially the same methodical approach in each geographical setting. This is where channel marketing concierge automation capabilities can be a big help.</a:t>
            </a:r>
            <a:endParaRPr lang="en-IN" dirty="0"/>
          </a:p>
        </p:txBody>
      </p:sp>
      <p:pic>
        <p:nvPicPr>
          <p:cNvPr id="6" name="Picture Placeholder 5" descr="Compliance-1.jpg">
            <a:extLst>
              <a:ext uri="{FF2B5EF4-FFF2-40B4-BE49-F238E27FC236}">
                <a16:creationId xmlns:a16="http://schemas.microsoft.com/office/drawing/2014/main" id="{350DFB0E-17EE-4ED6-82D0-63937327F9AD}"/>
              </a:ext>
            </a:extLst>
          </p:cNvPr>
          <p:cNvPicPr>
            <a:picLocks noGrp="1" noChangeAspect="1"/>
          </p:cNvPicPr>
          <p:nvPr>
            <p:ph type="pic" sz="quarter" idx="15"/>
          </p:nvPr>
        </p:nvPicPr>
        <p:blipFill rotWithShape="1">
          <a:blip r:embed="rId2" cstate="screen">
            <a:extLst>
              <a:ext uri="{28A0092B-C50C-407E-A947-70E740481C1C}">
                <a14:useLocalDpi xmlns:a14="http://schemas.microsoft.com/office/drawing/2010/main"/>
              </a:ext>
            </a:extLst>
          </a:blip>
          <a:srcRect t="1749" b="1749"/>
          <a:stretch/>
        </p:blipFill>
        <p:spPr>
          <a:prstGeom prst="rect">
            <a:avLst/>
          </a:prstGeom>
        </p:spPr>
      </p:pic>
    </p:spTree>
    <p:extLst>
      <p:ext uri="{BB962C8B-B14F-4D97-AF65-F5344CB8AC3E}">
        <p14:creationId xmlns:p14="http://schemas.microsoft.com/office/powerpoint/2010/main" val="26995211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a:extLst>
              <a:ext uri="{FF2B5EF4-FFF2-40B4-BE49-F238E27FC236}">
                <a16:creationId xmlns:a16="http://schemas.microsoft.com/office/drawing/2014/main" id="{5B081670-5C6D-4CA6-B160-9833C7C2AB43}"/>
              </a:ext>
            </a:extLst>
          </p:cNvPr>
          <p:cNvSpPr>
            <a:spLocks noGrp="1"/>
          </p:cNvSpPr>
          <p:nvPr>
            <p:ph type="body" sz="quarter" idx="13"/>
          </p:nvPr>
        </p:nvSpPr>
        <p:spPr/>
        <p:txBody>
          <a:bodyPr/>
          <a:lstStyle/>
          <a:p>
            <a:r>
              <a:rPr lang="en-US" dirty="0"/>
              <a:t>Uniformity in Payout Structure</a:t>
            </a:r>
          </a:p>
        </p:txBody>
      </p:sp>
      <p:sp>
        <p:nvSpPr>
          <p:cNvPr id="6" name="Text Placeholder 5">
            <a:extLst>
              <a:ext uri="{FF2B5EF4-FFF2-40B4-BE49-F238E27FC236}">
                <a16:creationId xmlns:a16="http://schemas.microsoft.com/office/drawing/2014/main" id="{64B1D4A9-4559-4403-BFE2-0F13DB98C59E}"/>
              </a:ext>
            </a:extLst>
          </p:cNvPr>
          <p:cNvSpPr>
            <a:spLocks noGrp="1"/>
          </p:cNvSpPr>
          <p:nvPr>
            <p:ph type="body" sz="quarter" idx="11"/>
          </p:nvPr>
        </p:nvSpPr>
        <p:spPr/>
        <p:txBody>
          <a:bodyPr/>
          <a:lstStyle/>
          <a:p>
            <a:r>
              <a:rPr lang="en-US" dirty="0"/>
              <a:t>What Does Your Channel Marketing Automation Platform Need to Succeed?</a:t>
            </a:r>
          </a:p>
          <a:p>
            <a:endParaRPr lang="en-US" dirty="0"/>
          </a:p>
        </p:txBody>
      </p:sp>
      <p:sp>
        <p:nvSpPr>
          <p:cNvPr id="9" name="Text Placeholder 8">
            <a:extLst>
              <a:ext uri="{FF2B5EF4-FFF2-40B4-BE49-F238E27FC236}">
                <a16:creationId xmlns:a16="http://schemas.microsoft.com/office/drawing/2014/main" id="{748B96AD-DC71-4467-A604-646E9D6E92E2}"/>
              </a:ext>
            </a:extLst>
          </p:cNvPr>
          <p:cNvSpPr>
            <a:spLocks noGrp="1"/>
          </p:cNvSpPr>
          <p:nvPr>
            <p:ph type="body" sz="quarter" idx="16"/>
          </p:nvPr>
        </p:nvSpPr>
        <p:spPr/>
        <p:txBody>
          <a:bodyPr/>
          <a:lstStyle/>
          <a:p>
            <a:r>
              <a:rPr lang="en-US" dirty="0">
                <a:latin typeface="Arial" panose="020B0604020202020204" pitchFamily="34" charset="0"/>
                <a:cs typeface="Arial" panose="020B0604020202020204" pitchFamily="34" charset="0"/>
              </a:rPr>
              <a:t>Similarly, if you are offering incentives programs across multiple countries, while you may have a similar rewards and rebate structure—whether you give a 1% or 2% or 3% reward/rebate when a sales quota is reached—the currencies you use in Japan are going to be different from those in Europe or North America or Latin American. You likely need a platform that can address your global currency requirements. You also need a way to make sure the marketing agencies you’re hiring in multiple countries are fully trained on such a platform. Again, planning all this out in a structured way increases the likelihood that your channel marketing solutions can ultimately prove successful.</a:t>
            </a:r>
            <a:endParaRPr lang="en-IN" dirty="0">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p:txBody>
      </p:sp>
      <p:pic>
        <p:nvPicPr>
          <p:cNvPr id="11" name="Picture Placeholder 10" descr="Compliance-2.jpg">
            <a:extLst>
              <a:ext uri="{FF2B5EF4-FFF2-40B4-BE49-F238E27FC236}">
                <a16:creationId xmlns:a16="http://schemas.microsoft.com/office/drawing/2014/main" id="{355FB942-677E-45F1-8FDF-82CB7D4A9188}"/>
              </a:ext>
            </a:extLst>
          </p:cNvPr>
          <p:cNvPicPr>
            <a:picLocks noGrp="1" noChangeAspect="1"/>
          </p:cNvPicPr>
          <p:nvPr>
            <p:ph type="pic" sz="quarter" idx="15"/>
          </p:nvPr>
        </p:nvPicPr>
        <p:blipFill rotWithShape="1">
          <a:blip r:embed="rId2" cstate="screen">
            <a:extLst>
              <a:ext uri="{28A0092B-C50C-407E-A947-70E740481C1C}">
                <a14:useLocalDpi xmlns:a14="http://schemas.microsoft.com/office/drawing/2010/main"/>
              </a:ext>
            </a:extLst>
          </a:blip>
          <a:srcRect t="1593" b="1593"/>
          <a:stretch/>
        </p:blipFill>
        <p:spPr>
          <a:prstGeom prst="rect">
            <a:avLst/>
          </a:prstGeom>
        </p:spPr>
      </p:pic>
    </p:spTree>
    <p:extLst>
      <p:ext uri="{BB962C8B-B14F-4D97-AF65-F5344CB8AC3E}">
        <p14:creationId xmlns:p14="http://schemas.microsoft.com/office/powerpoint/2010/main" val="40973959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0C635817-D400-497A-9113-28AC0A9986FD}"/>
              </a:ext>
            </a:extLst>
          </p:cNvPr>
          <p:cNvSpPr>
            <a:spLocks noGrp="1"/>
          </p:cNvSpPr>
          <p:nvPr>
            <p:ph type="body" sz="quarter" idx="13"/>
          </p:nvPr>
        </p:nvSpPr>
        <p:spPr/>
        <p:txBody>
          <a:bodyPr/>
          <a:lstStyle/>
          <a:p>
            <a:r>
              <a:rPr lang="en-US" dirty="0"/>
              <a:t>Time for Evolution</a:t>
            </a:r>
          </a:p>
        </p:txBody>
      </p:sp>
      <p:sp>
        <p:nvSpPr>
          <p:cNvPr id="4" name="Text Placeholder 3">
            <a:extLst>
              <a:ext uri="{FF2B5EF4-FFF2-40B4-BE49-F238E27FC236}">
                <a16:creationId xmlns:a16="http://schemas.microsoft.com/office/drawing/2014/main" id="{6D786A06-A40E-461C-9A2C-4D1AD5AC2A17}"/>
              </a:ext>
            </a:extLst>
          </p:cNvPr>
          <p:cNvSpPr>
            <a:spLocks noGrp="1"/>
          </p:cNvSpPr>
          <p:nvPr>
            <p:ph type="body" sz="quarter" idx="11"/>
          </p:nvPr>
        </p:nvSpPr>
        <p:spPr/>
        <p:txBody>
          <a:bodyPr/>
          <a:lstStyle/>
          <a:p>
            <a:r>
              <a:rPr lang="en-US" dirty="0"/>
              <a:t>What Does Your Channel Marketing Automation Platform Need to Succeed?</a:t>
            </a:r>
          </a:p>
          <a:p>
            <a:endParaRPr lang="en-US" dirty="0"/>
          </a:p>
        </p:txBody>
      </p:sp>
      <p:sp>
        <p:nvSpPr>
          <p:cNvPr id="5" name="Text Placeholder 4">
            <a:extLst>
              <a:ext uri="{FF2B5EF4-FFF2-40B4-BE49-F238E27FC236}">
                <a16:creationId xmlns:a16="http://schemas.microsoft.com/office/drawing/2014/main" id="{871BFED0-339E-4163-A14B-802ACCAA0583}"/>
              </a:ext>
            </a:extLst>
          </p:cNvPr>
          <p:cNvSpPr>
            <a:spLocks noGrp="1"/>
          </p:cNvSpPr>
          <p:nvPr>
            <p:ph type="body" sz="quarter" idx="16"/>
          </p:nvPr>
        </p:nvSpPr>
        <p:spPr/>
        <p:txBody>
          <a:bodyPr/>
          <a:lstStyle/>
          <a:p>
            <a:r>
              <a:rPr lang="en-US" dirty="0">
                <a:latin typeface="Arial" panose="020B0604020202020204" pitchFamily="34" charset="0"/>
                <a:cs typeface="Arial" panose="020B0604020202020204" pitchFamily="34" charset="0"/>
              </a:rPr>
              <a:t>Finally, as you consider global deployment of a channel marketing solution and determine how a </a:t>
            </a:r>
            <a:r>
              <a:rPr lang="en-US" b="1" dirty="0">
                <a:latin typeface="Arial" panose="020B0604020202020204" pitchFamily="34" charset="0"/>
                <a:cs typeface="Arial" panose="020B0604020202020204" pitchFamily="34" charset="0"/>
              </a:rPr>
              <a:t>channel marketing automation</a:t>
            </a:r>
            <a:r>
              <a:rPr lang="en-US" dirty="0">
                <a:latin typeface="Arial" panose="020B0604020202020204" pitchFamily="34" charset="0"/>
                <a:cs typeface="Arial" panose="020B0604020202020204" pitchFamily="34" charset="0"/>
              </a:rPr>
              <a:t> platform might work best with a set of channel marketing services, you will also need to make sure the vendors you select for both are adaptable and creative, and are willing to work together to constantly evolve as your channel marketing program evolves. As your needs change, as your business direction shifts, as your strategic requirements evolve, both the supporting agencies and the supporting platform will need to be able to evolve too.</a:t>
            </a:r>
            <a:endParaRPr lang="en-IN" dirty="0">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p:txBody>
      </p:sp>
      <p:pic>
        <p:nvPicPr>
          <p:cNvPr id="6" name="Picture Placeholder 5" descr="Evolution-2.jpg">
            <a:extLst>
              <a:ext uri="{FF2B5EF4-FFF2-40B4-BE49-F238E27FC236}">
                <a16:creationId xmlns:a16="http://schemas.microsoft.com/office/drawing/2014/main" id="{E83C672B-FB76-4083-A2B4-9A26050BC320}"/>
              </a:ext>
            </a:extLst>
          </p:cNvPr>
          <p:cNvPicPr>
            <a:picLocks noGrp="1" noChangeAspect="1"/>
          </p:cNvPicPr>
          <p:nvPr>
            <p:ph type="pic" sz="quarter" idx="15"/>
          </p:nvPr>
        </p:nvPicPr>
        <p:blipFill rotWithShape="1">
          <a:blip r:embed="rId2" cstate="screen">
            <a:extLst>
              <a:ext uri="{28A0092B-C50C-407E-A947-70E740481C1C}">
                <a14:useLocalDpi xmlns:a14="http://schemas.microsoft.com/office/drawing/2010/main"/>
              </a:ext>
            </a:extLst>
          </a:blip>
          <a:srcRect t="1826" b="1826"/>
          <a:stretch/>
        </p:blipFill>
        <p:spPr>
          <a:prstGeom prst="rect">
            <a:avLst/>
          </a:prstGeom>
        </p:spPr>
      </p:pic>
    </p:spTree>
    <p:extLst>
      <p:ext uri="{BB962C8B-B14F-4D97-AF65-F5344CB8AC3E}">
        <p14:creationId xmlns:p14="http://schemas.microsoft.com/office/powerpoint/2010/main" val="80512232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450</TotalTime>
  <Words>1330</Words>
  <Application>Microsoft Office PowerPoint</Application>
  <PresentationFormat>Custom</PresentationFormat>
  <Paragraphs>28</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ArialMT</vt:lpstr>
      <vt:lpstr>Calibri</vt:lpstr>
      <vt:lpstr>Office Theme</vt:lpstr>
      <vt:lpstr>Automating Profitable Growth™</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Automating Profitable Growth™</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Chris Field</dc:creator>
  <cp:lastModifiedBy>subhajit ghosh</cp:lastModifiedBy>
  <cp:revision>39</cp:revision>
  <dcterms:created xsi:type="dcterms:W3CDTF">2016-08-01T19:14:45Z</dcterms:created>
  <dcterms:modified xsi:type="dcterms:W3CDTF">2018-04-10T13:53:26Z</dcterms:modified>
</cp:coreProperties>
</file>