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1" r:id="rId1"/>
  </p:sldMasterIdLst>
  <p:notesMasterIdLst>
    <p:notesMasterId r:id="rId11"/>
  </p:notesMasterIdLst>
  <p:handoutMasterIdLst>
    <p:handoutMasterId r:id="rId12"/>
  </p:handoutMasterIdLst>
  <p:sldIdLst>
    <p:sldId id="256" r:id="rId2"/>
    <p:sldId id="277" r:id="rId3"/>
    <p:sldId id="276" r:id="rId4"/>
    <p:sldId id="275" r:id="rId5"/>
    <p:sldId id="265" r:id="rId6"/>
    <p:sldId id="266" r:id="rId7"/>
    <p:sldId id="267" r:id="rId8"/>
    <p:sldId id="268" r:id="rId9"/>
    <p:sldId id="263" r:id="rId10"/>
  </p:sldIdLst>
  <p:sldSz cx="9144000" cy="5148263"/>
  <p:notesSz cx="6858000" cy="9144000"/>
  <p:embeddedFontLst>
    <p:embeddedFont>
      <p:font typeface="Calibri" panose="020F0502020204030204" pitchFamily="34" charset="0"/>
      <p:regular r:id="rId13"/>
      <p:bold r:id="rId14"/>
      <p:italic r:id="rId15"/>
      <p:boldItalic r:id="rId16"/>
    </p:embeddedFont>
    <p:embeddedFont>
      <p:font typeface="Montserrat" panose="00000500000000000000" pitchFamily="2" charset="0"/>
      <p:regular r:id="rId17"/>
      <p:bold r:id="rId18"/>
      <p:italic r:id="rId19"/>
      <p:boldItalic r:id="rId20"/>
    </p:embeddedFont>
  </p:embeddedFontLst>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A621"/>
    <a:srgbClr val="F27724"/>
    <a:srgbClr val="0B5A9E"/>
    <a:srgbClr val="00BCFF"/>
    <a:srgbClr val="636361"/>
    <a:srgbClr val="B2B2B2"/>
    <a:srgbClr val="962A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354FEA-E9A6-4C54-AFE5-5B624720F4EF}" v="17" dt="2022-12-21T20:27:54.539"/>
    <p1510:client id="{5BD0B2D1-B833-428C-9B8D-4CAD40254BDA}" v="58" dt="2022-12-21T14:25:19.3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49" autoAdjust="0"/>
    <p:restoredTop sz="94658" autoAdjust="0"/>
  </p:normalViewPr>
  <p:slideViewPr>
    <p:cSldViewPr snapToGrid="0" snapToObjects="1">
      <p:cViewPr varScale="1">
        <p:scale>
          <a:sx n="138" d="100"/>
          <a:sy n="138" d="100"/>
        </p:scale>
        <p:origin x="324"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bhajit Ghosh" userId="c585d1f3-935b-4ece-b40b-1a6550e66d72" providerId="ADAL" clId="{41354FEA-E9A6-4C54-AFE5-5B624720F4EF}"/>
    <pc:docChg chg="undo custSel modSld modMainMaster">
      <pc:chgData name="Subhajit Ghosh" userId="c585d1f3-935b-4ece-b40b-1a6550e66d72" providerId="ADAL" clId="{41354FEA-E9A6-4C54-AFE5-5B624720F4EF}" dt="2022-12-21T20:27:48.396" v="212" actId="1035"/>
      <pc:docMkLst>
        <pc:docMk/>
      </pc:docMkLst>
      <pc:sldChg chg="modSp mod">
        <pc:chgData name="Subhajit Ghosh" userId="c585d1f3-935b-4ece-b40b-1a6550e66d72" providerId="ADAL" clId="{41354FEA-E9A6-4C54-AFE5-5B624720F4EF}" dt="2022-12-21T19:48:27.493" v="0" actId="20577"/>
        <pc:sldMkLst>
          <pc:docMk/>
          <pc:sldMk cId="2429983986" sldId="256"/>
        </pc:sldMkLst>
        <pc:spChg chg="mod">
          <ac:chgData name="Subhajit Ghosh" userId="c585d1f3-935b-4ece-b40b-1a6550e66d72" providerId="ADAL" clId="{41354FEA-E9A6-4C54-AFE5-5B624720F4EF}" dt="2022-12-21T19:48:27.493" v="0" actId="20577"/>
          <ac:spMkLst>
            <pc:docMk/>
            <pc:sldMk cId="2429983986" sldId="256"/>
            <ac:spMk id="3" creationId="{C30F3AE9-94FC-47FF-AB51-F2D15AF600B5}"/>
          </ac:spMkLst>
        </pc:spChg>
      </pc:sldChg>
      <pc:sldChg chg="addSp delSp modSp mod">
        <pc:chgData name="Subhajit Ghosh" userId="c585d1f3-935b-4ece-b40b-1a6550e66d72" providerId="ADAL" clId="{41354FEA-E9A6-4C54-AFE5-5B624720F4EF}" dt="2022-12-21T20:20:21.402" v="132" actId="1035"/>
        <pc:sldMkLst>
          <pc:docMk/>
          <pc:sldMk cId="1195121051" sldId="265"/>
        </pc:sldMkLst>
        <pc:spChg chg="add del mod">
          <ac:chgData name="Subhajit Ghosh" userId="c585d1f3-935b-4ece-b40b-1a6550e66d72" providerId="ADAL" clId="{41354FEA-E9A6-4C54-AFE5-5B624720F4EF}" dt="2022-12-21T20:20:10.379" v="130"/>
          <ac:spMkLst>
            <pc:docMk/>
            <pc:sldMk cId="1195121051" sldId="265"/>
            <ac:spMk id="5" creationId="{3D57AA66-434E-B617-DB44-3348BF4EBF88}"/>
          </ac:spMkLst>
        </pc:spChg>
        <pc:picChg chg="del">
          <ac:chgData name="Subhajit Ghosh" userId="c585d1f3-935b-4ece-b40b-1a6550e66d72" providerId="ADAL" clId="{41354FEA-E9A6-4C54-AFE5-5B624720F4EF}" dt="2022-12-21T20:20:03.440" v="129" actId="478"/>
          <ac:picMkLst>
            <pc:docMk/>
            <pc:sldMk cId="1195121051" sldId="265"/>
            <ac:picMk id="7" creationId="{65B7A9BF-C518-D5B7-3988-F4FA0EA94EB5}"/>
          </ac:picMkLst>
        </pc:picChg>
        <pc:picChg chg="add mod ord">
          <ac:chgData name="Subhajit Ghosh" userId="c585d1f3-935b-4ece-b40b-1a6550e66d72" providerId="ADAL" clId="{41354FEA-E9A6-4C54-AFE5-5B624720F4EF}" dt="2022-12-21T20:20:21.402" v="132" actId="1035"/>
          <ac:picMkLst>
            <pc:docMk/>
            <pc:sldMk cId="1195121051" sldId="265"/>
            <ac:picMk id="8" creationId="{74AFFCA9-C207-245C-6A59-2E8F09787C14}"/>
          </ac:picMkLst>
        </pc:picChg>
      </pc:sldChg>
      <pc:sldChg chg="addSp delSp modSp mod">
        <pc:chgData name="Subhajit Ghosh" userId="c585d1f3-935b-4ece-b40b-1a6550e66d72" providerId="ADAL" clId="{41354FEA-E9A6-4C54-AFE5-5B624720F4EF}" dt="2022-12-21T20:24:55.014" v="162" actId="1035"/>
        <pc:sldMkLst>
          <pc:docMk/>
          <pc:sldMk cId="567747832" sldId="266"/>
        </pc:sldMkLst>
        <pc:spChg chg="add del mod">
          <ac:chgData name="Subhajit Ghosh" userId="c585d1f3-935b-4ece-b40b-1a6550e66d72" providerId="ADAL" clId="{41354FEA-E9A6-4C54-AFE5-5B624720F4EF}" dt="2022-12-21T20:24:27.938" v="134" actId="931"/>
          <ac:spMkLst>
            <pc:docMk/>
            <pc:sldMk cId="567747832" sldId="266"/>
            <ac:spMk id="4" creationId="{971B5DB9-F1FF-9973-3588-B48BC0328CF9}"/>
          </ac:spMkLst>
        </pc:spChg>
        <pc:picChg chg="add mod ord modCrop">
          <ac:chgData name="Subhajit Ghosh" userId="c585d1f3-935b-4ece-b40b-1a6550e66d72" providerId="ADAL" clId="{41354FEA-E9A6-4C54-AFE5-5B624720F4EF}" dt="2022-12-21T20:24:55.014" v="162" actId="1035"/>
          <ac:picMkLst>
            <pc:docMk/>
            <pc:sldMk cId="567747832" sldId="266"/>
            <ac:picMk id="8" creationId="{4352BF54-6680-D4AA-D0A1-27D0344E95BC}"/>
          </ac:picMkLst>
        </pc:picChg>
        <pc:picChg chg="del">
          <ac:chgData name="Subhajit Ghosh" userId="c585d1f3-935b-4ece-b40b-1a6550e66d72" providerId="ADAL" clId="{41354FEA-E9A6-4C54-AFE5-5B624720F4EF}" dt="2022-12-21T20:22:58.560" v="133" actId="478"/>
          <ac:picMkLst>
            <pc:docMk/>
            <pc:sldMk cId="567747832" sldId="266"/>
            <ac:picMk id="17" creationId="{07F174C3-1FFC-A347-2790-D4B0A884720C}"/>
          </ac:picMkLst>
        </pc:picChg>
      </pc:sldChg>
      <pc:sldChg chg="addSp delSp modSp mod">
        <pc:chgData name="Subhajit Ghosh" userId="c585d1f3-935b-4ece-b40b-1a6550e66d72" providerId="ADAL" clId="{41354FEA-E9A6-4C54-AFE5-5B624720F4EF}" dt="2022-12-21T20:27:48.396" v="212" actId="1035"/>
        <pc:sldMkLst>
          <pc:docMk/>
          <pc:sldMk cId="1812646881" sldId="268"/>
        </pc:sldMkLst>
        <pc:spChg chg="add del mod">
          <ac:chgData name="Subhajit Ghosh" userId="c585d1f3-935b-4ece-b40b-1a6550e66d72" providerId="ADAL" clId="{41354FEA-E9A6-4C54-AFE5-5B624720F4EF}" dt="2022-12-21T20:27:25.575" v="164"/>
          <ac:spMkLst>
            <pc:docMk/>
            <pc:sldMk cId="1812646881" sldId="268"/>
            <ac:spMk id="5" creationId="{F5E9CF91-43B6-5DFA-63D3-AD7ED8FDED38}"/>
          </ac:spMkLst>
        </pc:spChg>
        <pc:picChg chg="add mod ord modCrop">
          <ac:chgData name="Subhajit Ghosh" userId="c585d1f3-935b-4ece-b40b-1a6550e66d72" providerId="ADAL" clId="{41354FEA-E9A6-4C54-AFE5-5B624720F4EF}" dt="2022-12-21T20:27:48.396" v="212" actId="1035"/>
          <ac:picMkLst>
            <pc:docMk/>
            <pc:sldMk cId="1812646881" sldId="268"/>
            <ac:picMk id="7" creationId="{384AEE9D-8FF9-C206-CA09-E2DF27F84172}"/>
          </ac:picMkLst>
        </pc:picChg>
        <pc:picChg chg="del">
          <ac:chgData name="Subhajit Ghosh" userId="c585d1f3-935b-4ece-b40b-1a6550e66d72" providerId="ADAL" clId="{41354FEA-E9A6-4C54-AFE5-5B624720F4EF}" dt="2022-12-21T20:26:20.677" v="163" actId="478"/>
          <ac:picMkLst>
            <pc:docMk/>
            <pc:sldMk cId="1812646881" sldId="268"/>
            <ac:picMk id="10" creationId="{40C390F6-C9B1-9B64-1C39-559A63B1768C}"/>
          </ac:picMkLst>
        </pc:picChg>
      </pc:sldChg>
      <pc:sldChg chg="addSp delSp modSp mod">
        <pc:chgData name="Subhajit Ghosh" userId="c585d1f3-935b-4ece-b40b-1a6550e66d72" providerId="ADAL" clId="{41354FEA-E9A6-4C54-AFE5-5B624720F4EF}" dt="2022-12-21T20:02:36.751" v="128" actId="1035"/>
        <pc:sldMkLst>
          <pc:docMk/>
          <pc:sldMk cId="2970215456" sldId="276"/>
        </pc:sldMkLst>
        <pc:spChg chg="add del mod">
          <ac:chgData name="Subhajit Ghosh" userId="c585d1f3-935b-4ece-b40b-1a6550e66d72" providerId="ADAL" clId="{41354FEA-E9A6-4C54-AFE5-5B624720F4EF}" dt="2022-12-21T20:01:46.695" v="92" actId="931"/>
          <ac:spMkLst>
            <pc:docMk/>
            <pc:sldMk cId="2970215456" sldId="276"/>
            <ac:spMk id="6" creationId="{DD2BEDA6-2554-EA82-5EBB-99F13C8AAA8E}"/>
          </ac:spMkLst>
        </pc:spChg>
        <pc:picChg chg="del">
          <ac:chgData name="Subhajit Ghosh" userId="c585d1f3-935b-4ece-b40b-1a6550e66d72" providerId="ADAL" clId="{41354FEA-E9A6-4C54-AFE5-5B624720F4EF}" dt="2022-12-21T20:01:41.477" v="91" actId="478"/>
          <ac:picMkLst>
            <pc:docMk/>
            <pc:sldMk cId="2970215456" sldId="276"/>
            <ac:picMk id="8" creationId="{A2899BCD-F4F6-F08D-56B2-9CE6F32A5FA4}"/>
          </ac:picMkLst>
        </pc:picChg>
        <pc:picChg chg="add mod ord modCrop">
          <ac:chgData name="Subhajit Ghosh" userId="c585d1f3-935b-4ece-b40b-1a6550e66d72" providerId="ADAL" clId="{41354FEA-E9A6-4C54-AFE5-5B624720F4EF}" dt="2022-12-21T20:02:36.751" v="128" actId="1035"/>
          <ac:picMkLst>
            <pc:docMk/>
            <pc:sldMk cId="2970215456" sldId="276"/>
            <ac:picMk id="9" creationId="{CF49396B-AA51-7799-B8BF-7CC1BB6E010F}"/>
          </ac:picMkLst>
        </pc:picChg>
      </pc:sldChg>
      <pc:sldChg chg="addSp delSp modSp mod">
        <pc:chgData name="Subhajit Ghosh" userId="c585d1f3-935b-4ece-b40b-1a6550e66d72" providerId="ADAL" clId="{41354FEA-E9A6-4C54-AFE5-5B624720F4EF}" dt="2022-12-21T19:54:52.800" v="90" actId="1035"/>
        <pc:sldMkLst>
          <pc:docMk/>
          <pc:sldMk cId="3307820071" sldId="277"/>
        </pc:sldMkLst>
        <pc:spChg chg="add del mod">
          <ac:chgData name="Subhajit Ghosh" userId="c585d1f3-935b-4ece-b40b-1a6550e66d72" providerId="ADAL" clId="{41354FEA-E9A6-4C54-AFE5-5B624720F4EF}" dt="2022-12-21T19:53:14.588" v="86"/>
          <ac:spMkLst>
            <pc:docMk/>
            <pc:sldMk cId="3307820071" sldId="277"/>
            <ac:spMk id="5" creationId="{84A8DC9A-17F6-7F6F-B440-6247EDC6674F}"/>
          </ac:spMkLst>
        </pc:spChg>
        <pc:picChg chg="del">
          <ac:chgData name="Subhajit Ghosh" userId="c585d1f3-935b-4ece-b40b-1a6550e66d72" providerId="ADAL" clId="{41354FEA-E9A6-4C54-AFE5-5B624720F4EF}" dt="2022-12-21T19:52:23.489" v="85" actId="478"/>
          <ac:picMkLst>
            <pc:docMk/>
            <pc:sldMk cId="3307820071" sldId="277"/>
            <ac:picMk id="7" creationId="{76052A93-3847-1CAA-6DB8-B2CC50164571}"/>
          </ac:picMkLst>
        </pc:picChg>
        <pc:picChg chg="add mod ord">
          <ac:chgData name="Subhajit Ghosh" userId="c585d1f3-935b-4ece-b40b-1a6550e66d72" providerId="ADAL" clId="{41354FEA-E9A6-4C54-AFE5-5B624720F4EF}" dt="2022-12-21T19:54:52.800" v="90" actId="1035"/>
          <ac:picMkLst>
            <pc:docMk/>
            <pc:sldMk cId="3307820071" sldId="277"/>
            <ac:picMk id="8" creationId="{A63E0A08-BC8D-F38B-1EED-F75992412E0E}"/>
          </ac:picMkLst>
        </pc:picChg>
      </pc:sldChg>
      <pc:sldMasterChg chg="modSldLayout">
        <pc:chgData name="Subhajit Ghosh" userId="c585d1f3-935b-4ece-b40b-1a6550e66d72" providerId="ADAL" clId="{41354FEA-E9A6-4C54-AFE5-5B624720F4EF}" dt="2022-12-21T19:49:48.267" v="84" actId="29295"/>
        <pc:sldMasterMkLst>
          <pc:docMk/>
          <pc:sldMasterMk cId="1867618857" sldId="2147483651"/>
        </pc:sldMasterMkLst>
        <pc:sldLayoutChg chg="modSp mod">
          <pc:chgData name="Subhajit Ghosh" userId="c585d1f3-935b-4ece-b40b-1a6550e66d72" providerId="ADAL" clId="{41354FEA-E9A6-4C54-AFE5-5B624720F4EF}" dt="2022-12-21T19:49:48.267" v="84" actId="29295"/>
          <pc:sldLayoutMkLst>
            <pc:docMk/>
            <pc:sldMasterMk cId="1867618857" sldId="2147483651"/>
            <pc:sldLayoutMk cId="517167494" sldId="2147483668"/>
          </pc:sldLayoutMkLst>
          <pc:picChg chg="mod">
            <ac:chgData name="Subhajit Ghosh" userId="c585d1f3-935b-4ece-b40b-1a6550e66d72" providerId="ADAL" clId="{41354FEA-E9A6-4C54-AFE5-5B624720F4EF}" dt="2022-12-21T19:49:48.267" v="84" actId="29295"/>
            <ac:picMkLst>
              <pc:docMk/>
              <pc:sldMasterMk cId="1867618857" sldId="2147483651"/>
              <pc:sldLayoutMk cId="517167494" sldId="2147483668"/>
              <ac:picMk id="11" creationId="{9964F19A-7DD2-467B-8D03-3CD7BECF9CCD}"/>
            </ac:picMkLst>
          </pc:picChg>
        </pc:sldLayoutChg>
      </pc:sldMasterChg>
    </pc:docChg>
  </pc:docChgLst>
  <pc:docChgLst>
    <pc:chgData name="Gargi Ghosh" userId="618cdd68-5c0e-421d-b176-ee98703dd0d0" providerId="ADAL" clId="{E24C0A0C-3DED-4E53-BD94-73FFDC669B39}"/>
    <pc:docChg chg="undo custSel addSld delSld modSld modMainMaster">
      <pc:chgData name="Gargi Ghosh" userId="618cdd68-5c0e-421d-b176-ee98703dd0d0" providerId="ADAL" clId="{E24C0A0C-3DED-4E53-BD94-73FFDC669B39}" dt="2022-11-21T11:49:10.458" v="758" actId="962"/>
      <pc:docMkLst>
        <pc:docMk/>
      </pc:docMkLst>
      <pc:sldChg chg="modSp mod">
        <pc:chgData name="Gargi Ghosh" userId="618cdd68-5c0e-421d-b176-ee98703dd0d0" providerId="ADAL" clId="{E24C0A0C-3DED-4E53-BD94-73FFDC669B39}" dt="2022-11-18T12:55:16.015" v="9" actId="20577"/>
        <pc:sldMkLst>
          <pc:docMk/>
          <pc:sldMk cId="2429983986" sldId="256"/>
        </pc:sldMkLst>
        <pc:spChg chg="mod">
          <ac:chgData name="Gargi Ghosh" userId="618cdd68-5c0e-421d-b176-ee98703dd0d0" providerId="ADAL" clId="{E24C0A0C-3DED-4E53-BD94-73FFDC669B39}" dt="2022-11-18T12:55:16.015" v="9" actId="20577"/>
          <ac:spMkLst>
            <pc:docMk/>
            <pc:sldMk cId="2429983986" sldId="256"/>
            <ac:spMk id="3" creationId="{C30F3AE9-94FC-47FF-AB51-F2D15AF600B5}"/>
          </ac:spMkLst>
        </pc:spChg>
      </pc:sldChg>
      <pc:sldChg chg="addSp delSp modSp mod">
        <pc:chgData name="Gargi Ghosh" userId="618cdd68-5c0e-421d-b176-ee98703dd0d0" providerId="ADAL" clId="{E24C0A0C-3DED-4E53-BD94-73FFDC669B39}" dt="2022-11-18T13:12:53.580" v="41" actId="962"/>
        <pc:sldMkLst>
          <pc:docMk/>
          <pc:sldMk cId="363752343" sldId="264"/>
        </pc:sldMkLst>
        <pc:spChg chg="mod">
          <ac:chgData name="Gargi Ghosh" userId="618cdd68-5c0e-421d-b176-ee98703dd0d0" providerId="ADAL" clId="{E24C0A0C-3DED-4E53-BD94-73FFDC669B39}" dt="2022-11-18T13:07:08.661" v="37"/>
          <ac:spMkLst>
            <pc:docMk/>
            <pc:sldMk cId="363752343" sldId="264"/>
            <ac:spMk id="3" creationId="{CE6C7CCA-19CF-48F3-A238-E2047456B87A}"/>
          </ac:spMkLst>
        </pc:spChg>
        <pc:spChg chg="add del mod">
          <ac:chgData name="Gargi Ghosh" userId="618cdd68-5c0e-421d-b176-ee98703dd0d0" providerId="ADAL" clId="{E24C0A0C-3DED-4E53-BD94-73FFDC669B39}" dt="2022-11-18T13:12:50.183" v="38" actId="931"/>
          <ac:spMkLst>
            <pc:docMk/>
            <pc:sldMk cId="363752343" sldId="264"/>
            <ac:spMk id="4" creationId="{4F86AFB0-1325-89B6-C9E0-B3A619A9E0B3}"/>
          </ac:spMkLst>
        </pc:spChg>
        <pc:spChg chg="mod">
          <ac:chgData name="Gargi Ghosh" userId="618cdd68-5c0e-421d-b176-ee98703dd0d0" providerId="ADAL" clId="{E24C0A0C-3DED-4E53-BD94-73FFDC669B39}" dt="2022-11-18T12:59:47.378" v="20"/>
          <ac:spMkLst>
            <pc:docMk/>
            <pc:sldMk cId="363752343" sldId="264"/>
            <ac:spMk id="13" creationId="{DE4AADD3-5CA6-453A-E4F2-9F82CDC019FE}"/>
          </ac:spMkLst>
        </pc:spChg>
        <pc:picChg chg="add mod ord">
          <ac:chgData name="Gargi Ghosh" userId="618cdd68-5c0e-421d-b176-ee98703dd0d0" providerId="ADAL" clId="{E24C0A0C-3DED-4E53-BD94-73FFDC669B39}" dt="2022-11-18T13:12:53.580" v="41" actId="962"/>
          <ac:picMkLst>
            <pc:docMk/>
            <pc:sldMk cId="363752343" sldId="264"/>
            <ac:picMk id="6" creationId="{0011912E-B831-71A7-FD82-57E4869454AB}"/>
          </ac:picMkLst>
        </pc:picChg>
        <pc:picChg chg="del">
          <ac:chgData name="Gargi Ghosh" userId="618cdd68-5c0e-421d-b176-ee98703dd0d0" providerId="ADAL" clId="{E24C0A0C-3DED-4E53-BD94-73FFDC669B39}" dt="2022-11-18T12:57:18.940" v="11" actId="478"/>
          <ac:picMkLst>
            <pc:docMk/>
            <pc:sldMk cId="363752343" sldId="264"/>
            <ac:picMk id="7" creationId="{691C938A-BAA7-547B-6B3C-B2A82323DFCF}"/>
          </ac:picMkLst>
        </pc:picChg>
      </pc:sldChg>
      <pc:sldChg chg="addSp delSp modSp mod">
        <pc:chgData name="Gargi Ghosh" userId="618cdd68-5c0e-421d-b176-ee98703dd0d0" providerId="ADAL" clId="{E24C0A0C-3DED-4E53-BD94-73FFDC669B39}" dt="2022-11-18T13:55:01.051" v="53" actId="962"/>
        <pc:sldMkLst>
          <pc:docMk/>
          <pc:sldMk cId="1195121051" sldId="265"/>
        </pc:sldMkLst>
        <pc:spChg chg="mod">
          <ac:chgData name="Gargi Ghosh" userId="618cdd68-5c0e-421d-b176-ee98703dd0d0" providerId="ADAL" clId="{E24C0A0C-3DED-4E53-BD94-73FFDC669B39}" dt="2022-11-18T13:32:25.787" v="48"/>
          <ac:spMkLst>
            <pc:docMk/>
            <pc:sldMk cId="1195121051" sldId="265"/>
            <ac:spMk id="3" creationId="{229ADFA0-8947-4543-A9AC-30819E9682E2}"/>
          </ac:spMkLst>
        </pc:spChg>
        <pc:spChg chg="add del mod">
          <ac:chgData name="Gargi Ghosh" userId="618cdd68-5c0e-421d-b176-ee98703dd0d0" providerId="ADAL" clId="{E24C0A0C-3DED-4E53-BD94-73FFDC669B39}" dt="2022-11-18T13:54:57.838" v="50" actId="931"/>
          <ac:spMkLst>
            <pc:docMk/>
            <pc:sldMk cId="1195121051" sldId="265"/>
            <ac:spMk id="4" creationId="{A22D9FD8-8F42-BF31-E6BF-B7F1654EE0BE}"/>
          </ac:spMkLst>
        </pc:spChg>
        <pc:spChg chg="mod">
          <ac:chgData name="Gargi Ghosh" userId="618cdd68-5c0e-421d-b176-ee98703dd0d0" providerId="ADAL" clId="{E24C0A0C-3DED-4E53-BD94-73FFDC669B39}" dt="2022-11-18T13:32:34.700" v="49"/>
          <ac:spMkLst>
            <pc:docMk/>
            <pc:sldMk cId="1195121051" sldId="265"/>
            <ac:spMk id="12" creationId="{A4EF713B-72C6-4DF4-EA7F-35933004B7D5}"/>
          </ac:spMkLst>
        </pc:spChg>
        <pc:picChg chg="del">
          <ac:chgData name="Gargi Ghosh" userId="618cdd68-5c0e-421d-b176-ee98703dd0d0" providerId="ADAL" clId="{E24C0A0C-3DED-4E53-BD94-73FFDC669B39}" dt="2022-11-18T12:57:33.176" v="13" actId="478"/>
          <ac:picMkLst>
            <pc:docMk/>
            <pc:sldMk cId="1195121051" sldId="265"/>
            <ac:picMk id="6" creationId="{56D3F85F-BB9B-8907-6FBA-320F58A95615}"/>
          </ac:picMkLst>
        </pc:picChg>
        <pc:picChg chg="add mod ord">
          <ac:chgData name="Gargi Ghosh" userId="618cdd68-5c0e-421d-b176-ee98703dd0d0" providerId="ADAL" clId="{E24C0A0C-3DED-4E53-BD94-73FFDC669B39}" dt="2022-11-18T13:55:01.051" v="53" actId="962"/>
          <ac:picMkLst>
            <pc:docMk/>
            <pc:sldMk cId="1195121051" sldId="265"/>
            <ac:picMk id="7" creationId="{6C42AB71-D6C3-BC24-2AF6-C8D55206424F}"/>
          </ac:picMkLst>
        </pc:picChg>
      </pc:sldChg>
      <pc:sldChg chg="addSp delSp modSp mod">
        <pc:chgData name="Gargi Ghosh" userId="618cdd68-5c0e-421d-b176-ee98703dd0d0" providerId="ADAL" clId="{E24C0A0C-3DED-4E53-BD94-73FFDC669B39}" dt="2022-11-21T07:02:45.247" v="91" actId="27614"/>
        <pc:sldMkLst>
          <pc:docMk/>
          <pc:sldMk cId="567747832" sldId="266"/>
        </pc:sldMkLst>
        <pc:spChg chg="add del mod">
          <ac:chgData name="Gargi Ghosh" userId="618cdd68-5c0e-421d-b176-ee98703dd0d0" providerId="ADAL" clId="{E24C0A0C-3DED-4E53-BD94-73FFDC669B39}" dt="2022-11-21T07:02:40.116" v="89" actId="931"/>
          <ac:spMkLst>
            <pc:docMk/>
            <pc:sldMk cId="567747832" sldId="266"/>
            <ac:spMk id="3" creationId="{2642C762-D0BE-D0E7-7001-6E6ED94126A6}"/>
          </ac:spMkLst>
        </pc:spChg>
        <pc:spChg chg="add del mod">
          <ac:chgData name="Gargi Ghosh" userId="618cdd68-5c0e-421d-b176-ee98703dd0d0" providerId="ADAL" clId="{E24C0A0C-3DED-4E53-BD94-73FFDC669B39}" dt="2022-11-18T14:24:40.621" v="60" actId="931"/>
          <ac:spMkLst>
            <pc:docMk/>
            <pc:sldMk cId="567747832" sldId="266"/>
            <ac:spMk id="3" creationId="{A3A6F207-B1E9-7B3F-A5B0-A59D256A55A0}"/>
          </ac:spMkLst>
        </pc:spChg>
        <pc:spChg chg="mod">
          <ac:chgData name="Gargi Ghosh" userId="618cdd68-5c0e-421d-b176-ee98703dd0d0" providerId="ADAL" clId="{E24C0A0C-3DED-4E53-BD94-73FFDC669B39}" dt="2022-11-21T06:52:34.306" v="87"/>
          <ac:spMkLst>
            <pc:docMk/>
            <pc:sldMk cId="567747832" sldId="266"/>
            <ac:spMk id="6" creationId="{398F04E9-8F30-759B-4232-F8200AB89227}"/>
          </ac:spMkLst>
        </pc:spChg>
        <pc:spChg chg="mod">
          <ac:chgData name="Gargi Ghosh" userId="618cdd68-5c0e-421d-b176-ee98703dd0d0" providerId="ADAL" clId="{E24C0A0C-3DED-4E53-BD94-73FFDC669B39}" dt="2022-11-18T13:59:05.222" v="55"/>
          <ac:spMkLst>
            <pc:docMk/>
            <pc:sldMk cId="567747832" sldId="266"/>
            <ac:spMk id="7" creationId="{AE0CC5EC-9667-2424-899C-2502F3E7AE00}"/>
          </ac:spMkLst>
        </pc:spChg>
        <pc:picChg chg="add del mod ord">
          <ac:chgData name="Gargi Ghosh" userId="618cdd68-5c0e-421d-b176-ee98703dd0d0" providerId="ADAL" clId="{E24C0A0C-3DED-4E53-BD94-73FFDC669B39}" dt="2022-11-21T07:02:32.833" v="88" actId="478"/>
          <ac:picMkLst>
            <pc:docMk/>
            <pc:sldMk cId="567747832" sldId="266"/>
            <ac:picMk id="5" creationId="{CBA82FBA-B388-DBE5-E5D9-D590C07C50FB}"/>
          </ac:picMkLst>
        </pc:picChg>
        <pc:picChg chg="add mod ord">
          <ac:chgData name="Gargi Ghosh" userId="618cdd68-5c0e-421d-b176-ee98703dd0d0" providerId="ADAL" clId="{E24C0A0C-3DED-4E53-BD94-73FFDC669B39}" dt="2022-11-21T07:02:45.247" v="91" actId="27614"/>
          <ac:picMkLst>
            <pc:docMk/>
            <pc:sldMk cId="567747832" sldId="266"/>
            <ac:picMk id="8" creationId="{1FEDAD67-D609-08A4-F2D7-D4E9AE9CC421}"/>
          </ac:picMkLst>
        </pc:picChg>
        <pc:picChg chg="del">
          <ac:chgData name="Gargi Ghosh" userId="618cdd68-5c0e-421d-b176-ee98703dd0d0" providerId="ADAL" clId="{E24C0A0C-3DED-4E53-BD94-73FFDC669B39}" dt="2022-11-18T12:57:37.264" v="14" actId="478"/>
          <ac:picMkLst>
            <pc:docMk/>
            <pc:sldMk cId="567747832" sldId="266"/>
            <ac:picMk id="8" creationId="{DDE77E79-8305-4855-D690-2AB76C9DAE23}"/>
          </ac:picMkLst>
        </pc:picChg>
      </pc:sldChg>
      <pc:sldChg chg="addSp delSp modSp mod">
        <pc:chgData name="Gargi Ghosh" userId="618cdd68-5c0e-421d-b176-ee98703dd0d0" providerId="ADAL" clId="{E24C0A0C-3DED-4E53-BD94-73FFDC669B39}" dt="2022-11-21T08:40:15.292" v="191" actId="962"/>
        <pc:sldMkLst>
          <pc:docMk/>
          <pc:sldMk cId="4148010144" sldId="267"/>
        </pc:sldMkLst>
        <pc:spChg chg="mod">
          <ac:chgData name="Gargi Ghosh" userId="618cdd68-5c0e-421d-b176-ee98703dd0d0" providerId="ADAL" clId="{E24C0A0C-3DED-4E53-BD94-73FFDC669B39}" dt="2022-11-21T07:04:14.649" v="92"/>
          <ac:spMkLst>
            <pc:docMk/>
            <pc:sldMk cId="4148010144" sldId="267"/>
            <ac:spMk id="3" creationId="{78C2E674-7D25-97EB-82A7-14DC994F3F04}"/>
          </ac:spMkLst>
        </pc:spChg>
        <pc:spChg chg="mod">
          <ac:chgData name="Gargi Ghosh" userId="618cdd68-5c0e-421d-b176-ee98703dd0d0" providerId="ADAL" clId="{E24C0A0C-3DED-4E53-BD94-73FFDC669B39}" dt="2022-11-21T08:28:45.598" v="187"/>
          <ac:spMkLst>
            <pc:docMk/>
            <pc:sldMk cId="4148010144" sldId="267"/>
            <ac:spMk id="4" creationId="{948FA0CE-3498-5B3C-EC1E-22D65648E408}"/>
          </ac:spMkLst>
        </pc:spChg>
        <pc:spChg chg="add del mod">
          <ac:chgData name="Gargi Ghosh" userId="618cdd68-5c0e-421d-b176-ee98703dd0d0" providerId="ADAL" clId="{E24C0A0C-3DED-4E53-BD94-73FFDC669B39}" dt="2022-11-21T08:40:11.937" v="188" actId="931"/>
          <ac:spMkLst>
            <pc:docMk/>
            <pc:sldMk cId="4148010144" sldId="267"/>
            <ac:spMk id="5" creationId="{0867FA71-96FF-0DDA-FDB1-7973606F1207}"/>
          </ac:spMkLst>
        </pc:spChg>
        <pc:picChg chg="add mod ord">
          <ac:chgData name="Gargi Ghosh" userId="618cdd68-5c0e-421d-b176-ee98703dd0d0" providerId="ADAL" clId="{E24C0A0C-3DED-4E53-BD94-73FFDC669B39}" dt="2022-11-21T08:40:15.292" v="191" actId="962"/>
          <ac:picMkLst>
            <pc:docMk/>
            <pc:sldMk cId="4148010144" sldId="267"/>
            <ac:picMk id="6" creationId="{D99D6F25-1BFA-A450-4549-16E0F817B5ED}"/>
          </ac:picMkLst>
        </pc:picChg>
        <pc:picChg chg="del">
          <ac:chgData name="Gargi Ghosh" userId="618cdd68-5c0e-421d-b176-ee98703dd0d0" providerId="ADAL" clId="{E24C0A0C-3DED-4E53-BD94-73FFDC669B39}" dt="2022-11-18T12:57:40.420" v="15" actId="478"/>
          <ac:picMkLst>
            <pc:docMk/>
            <pc:sldMk cId="4148010144" sldId="267"/>
            <ac:picMk id="8" creationId="{98430333-2D75-5489-0557-E0EA92EB1673}"/>
          </ac:picMkLst>
        </pc:picChg>
      </pc:sldChg>
      <pc:sldChg chg="addSp delSp modSp mod">
        <pc:chgData name="Gargi Ghosh" userId="618cdd68-5c0e-421d-b176-ee98703dd0d0" providerId="ADAL" clId="{E24C0A0C-3DED-4E53-BD94-73FFDC669B39}" dt="2022-11-21T08:55:14.374" v="220" actId="962"/>
        <pc:sldMkLst>
          <pc:docMk/>
          <pc:sldMk cId="1812646881" sldId="268"/>
        </pc:sldMkLst>
        <pc:spChg chg="mod">
          <ac:chgData name="Gargi Ghosh" userId="618cdd68-5c0e-421d-b176-ee98703dd0d0" providerId="ADAL" clId="{E24C0A0C-3DED-4E53-BD94-73FFDC669B39}" dt="2022-11-21T08:54:18.435" v="216" actId="207"/>
          <ac:spMkLst>
            <pc:docMk/>
            <pc:sldMk cId="1812646881" sldId="268"/>
            <ac:spMk id="3" creationId="{A3EE936F-F608-9300-BB8B-416A5966C464}"/>
          </ac:spMkLst>
        </pc:spChg>
        <pc:spChg chg="mod">
          <ac:chgData name="Gargi Ghosh" userId="618cdd68-5c0e-421d-b176-ee98703dd0d0" providerId="ADAL" clId="{E24C0A0C-3DED-4E53-BD94-73FFDC669B39}" dt="2022-11-21T08:40:32.547" v="193"/>
          <ac:spMkLst>
            <pc:docMk/>
            <pc:sldMk cId="1812646881" sldId="268"/>
            <ac:spMk id="4" creationId="{3090F29A-EDC6-5A0A-AA9E-1B866C434371}"/>
          </ac:spMkLst>
        </pc:spChg>
        <pc:spChg chg="add del mod">
          <ac:chgData name="Gargi Ghosh" userId="618cdd68-5c0e-421d-b176-ee98703dd0d0" providerId="ADAL" clId="{E24C0A0C-3DED-4E53-BD94-73FFDC669B39}" dt="2022-11-21T08:55:10.980" v="217" actId="931"/>
          <ac:spMkLst>
            <pc:docMk/>
            <pc:sldMk cId="1812646881" sldId="268"/>
            <ac:spMk id="5" creationId="{0B20F62A-175D-E5BC-B011-152563256075}"/>
          </ac:spMkLst>
        </pc:spChg>
        <pc:picChg chg="add mod ord">
          <ac:chgData name="Gargi Ghosh" userId="618cdd68-5c0e-421d-b176-ee98703dd0d0" providerId="ADAL" clId="{E24C0A0C-3DED-4E53-BD94-73FFDC669B39}" dt="2022-11-21T08:55:14.374" v="220" actId="962"/>
          <ac:picMkLst>
            <pc:docMk/>
            <pc:sldMk cId="1812646881" sldId="268"/>
            <ac:picMk id="6" creationId="{23E12689-EFF2-E110-EBCC-E54150C7E860}"/>
          </ac:picMkLst>
        </pc:picChg>
        <pc:picChg chg="del">
          <ac:chgData name="Gargi Ghosh" userId="618cdd68-5c0e-421d-b176-ee98703dd0d0" providerId="ADAL" clId="{E24C0A0C-3DED-4E53-BD94-73FFDC669B39}" dt="2022-11-18T12:57:43.840" v="16" actId="478"/>
          <ac:picMkLst>
            <pc:docMk/>
            <pc:sldMk cId="1812646881" sldId="268"/>
            <ac:picMk id="8" creationId="{0920C5C0-2A13-73B2-64BC-2F091039DC77}"/>
          </ac:picMkLst>
        </pc:picChg>
      </pc:sldChg>
      <pc:sldChg chg="addSp delSp modSp mod">
        <pc:chgData name="Gargi Ghosh" userId="618cdd68-5c0e-421d-b176-ee98703dd0d0" providerId="ADAL" clId="{E24C0A0C-3DED-4E53-BD94-73FFDC669B39}" dt="2022-11-21T10:11:12.360" v="270" actId="113"/>
        <pc:sldMkLst>
          <pc:docMk/>
          <pc:sldMk cId="1615567553" sldId="269"/>
        </pc:sldMkLst>
        <pc:spChg chg="mod">
          <ac:chgData name="Gargi Ghosh" userId="618cdd68-5c0e-421d-b176-ee98703dd0d0" providerId="ADAL" clId="{E24C0A0C-3DED-4E53-BD94-73FFDC669B39}" dt="2022-11-21T10:11:12.360" v="270" actId="113"/>
          <ac:spMkLst>
            <pc:docMk/>
            <pc:sldMk cId="1615567553" sldId="269"/>
            <ac:spMk id="3" creationId="{D62E619C-2F7C-00E6-1AC0-9140A1BCE8BE}"/>
          </ac:spMkLst>
        </pc:spChg>
        <pc:spChg chg="mod">
          <ac:chgData name="Gargi Ghosh" userId="618cdd68-5c0e-421d-b176-ee98703dd0d0" providerId="ADAL" clId="{E24C0A0C-3DED-4E53-BD94-73FFDC669B39}" dt="2022-11-21T09:49:05.012" v="221"/>
          <ac:spMkLst>
            <pc:docMk/>
            <pc:sldMk cId="1615567553" sldId="269"/>
            <ac:spMk id="4" creationId="{6479CFAF-EB52-FE94-47B1-D918AEBB12B8}"/>
          </ac:spMkLst>
        </pc:spChg>
        <pc:spChg chg="add del mod">
          <ac:chgData name="Gargi Ghosh" userId="618cdd68-5c0e-421d-b176-ee98703dd0d0" providerId="ADAL" clId="{E24C0A0C-3DED-4E53-BD94-73FFDC669B39}" dt="2022-11-21T10:09:16.091" v="260" actId="931"/>
          <ac:spMkLst>
            <pc:docMk/>
            <pc:sldMk cId="1615567553" sldId="269"/>
            <ac:spMk id="5" creationId="{F39B6DB8-F7C0-19DD-6BF3-E5A67BDB4364}"/>
          </ac:spMkLst>
        </pc:spChg>
        <pc:picChg chg="add mod ord">
          <ac:chgData name="Gargi Ghosh" userId="618cdd68-5c0e-421d-b176-ee98703dd0d0" providerId="ADAL" clId="{E24C0A0C-3DED-4E53-BD94-73FFDC669B39}" dt="2022-11-21T10:09:21.584" v="263" actId="962"/>
          <ac:picMkLst>
            <pc:docMk/>
            <pc:sldMk cId="1615567553" sldId="269"/>
            <ac:picMk id="6" creationId="{7D3CDCE3-47D0-6502-395F-840E121B040B}"/>
          </ac:picMkLst>
        </pc:picChg>
        <pc:picChg chg="del">
          <ac:chgData name="Gargi Ghosh" userId="618cdd68-5c0e-421d-b176-ee98703dd0d0" providerId="ADAL" clId="{E24C0A0C-3DED-4E53-BD94-73FFDC669B39}" dt="2022-11-18T12:57:46.982" v="17" actId="478"/>
          <ac:picMkLst>
            <pc:docMk/>
            <pc:sldMk cId="1615567553" sldId="269"/>
            <ac:picMk id="7" creationId="{F783C8EA-36EF-1CD8-AE18-6B8217B20051}"/>
          </ac:picMkLst>
        </pc:picChg>
      </pc:sldChg>
      <pc:sldChg chg="addSp delSp modSp mod">
        <pc:chgData name="Gargi Ghosh" userId="618cdd68-5c0e-421d-b176-ee98703dd0d0" providerId="ADAL" clId="{E24C0A0C-3DED-4E53-BD94-73FFDC669B39}" dt="2022-11-21T10:28:31.795" v="323" actId="11"/>
        <pc:sldMkLst>
          <pc:docMk/>
          <pc:sldMk cId="2332060171" sldId="270"/>
        </pc:sldMkLst>
        <pc:spChg chg="mod">
          <ac:chgData name="Gargi Ghosh" userId="618cdd68-5c0e-421d-b176-ee98703dd0d0" providerId="ADAL" clId="{E24C0A0C-3DED-4E53-BD94-73FFDC669B39}" dt="2022-11-21T10:28:31.795" v="323" actId="11"/>
          <ac:spMkLst>
            <pc:docMk/>
            <pc:sldMk cId="2332060171" sldId="270"/>
            <ac:spMk id="3" creationId="{842CE09E-1CD1-2263-81CE-11820D3D9782}"/>
          </ac:spMkLst>
        </pc:spChg>
        <pc:spChg chg="mod">
          <ac:chgData name="Gargi Ghosh" userId="618cdd68-5c0e-421d-b176-ee98703dd0d0" providerId="ADAL" clId="{E24C0A0C-3DED-4E53-BD94-73FFDC669B39}" dt="2022-11-21T10:13:30.224" v="277"/>
          <ac:spMkLst>
            <pc:docMk/>
            <pc:sldMk cId="2332060171" sldId="270"/>
            <ac:spMk id="4" creationId="{887F9B29-2CF1-948D-0558-CCB105975E1B}"/>
          </ac:spMkLst>
        </pc:spChg>
        <pc:spChg chg="add del mod">
          <ac:chgData name="Gargi Ghosh" userId="618cdd68-5c0e-421d-b176-ee98703dd0d0" providerId="ADAL" clId="{E24C0A0C-3DED-4E53-BD94-73FFDC669B39}" dt="2022-11-21T10:21:48.440" v="278" actId="931"/>
          <ac:spMkLst>
            <pc:docMk/>
            <pc:sldMk cId="2332060171" sldId="270"/>
            <ac:spMk id="5" creationId="{8470F07D-9241-E0DB-1673-0C0E42987DA6}"/>
          </ac:spMkLst>
        </pc:spChg>
        <pc:picChg chg="add mod ord">
          <ac:chgData name="Gargi Ghosh" userId="618cdd68-5c0e-421d-b176-ee98703dd0d0" providerId="ADAL" clId="{E24C0A0C-3DED-4E53-BD94-73FFDC669B39}" dt="2022-11-21T10:21:51.869" v="281" actId="962"/>
          <ac:picMkLst>
            <pc:docMk/>
            <pc:sldMk cId="2332060171" sldId="270"/>
            <ac:picMk id="6" creationId="{4D9897C7-6DE6-97EF-ACE4-0353F427D686}"/>
          </ac:picMkLst>
        </pc:picChg>
        <pc:picChg chg="del">
          <ac:chgData name="Gargi Ghosh" userId="618cdd68-5c0e-421d-b176-ee98703dd0d0" providerId="ADAL" clId="{E24C0A0C-3DED-4E53-BD94-73FFDC669B39}" dt="2022-11-18T12:58:18.148" v="18" actId="478"/>
          <ac:picMkLst>
            <pc:docMk/>
            <pc:sldMk cId="2332060171" sldId="270"/>
            <ac:picMk id="8" creationId="{DA1B93D3-8F4D-460E-D210-658B792CBE7A}"/>
          </ac:picMkLst>
        </pc:picChg>
      </pc:sldChg>
      <pc:sldChg chg="addSp delSp modSp mod">
        <pc:chgData name="Gargi Ghosh" userId="618cdd68-5c0e-421d-b176-ee98703dd0d0" providerId="ADAL" clId="{E24C0A0C-3DED-4E53-BD94-73FFDC669B39}" dt="2022-11-21T10:41:07.699" v="559" actId="167"/>
        <pc:sldMkLst>
          <pc:docMk/>
          <pc:sldMk cId="523857090" sldId="271"/>
        </pc:sldMkLst>
        <pc:spChg chg="mod">
          <ac:chgData name="Gargi Ghosh" userId="618cdd68-5c0e-421d-b176-ee98703dd0d0" providerId="ADAL" clId="{E24C0A0C-3DED-4E53-BD94-73FFDC669B39}" dt="2022-11-21T10:30:43.277" v="554" actId="207"/>
          <ac:spMkLst>
            <pc:docMk/>
            <pc:sldMk cId="523857090" sldId="271"/>
            <ac:spMk id="3" creationId="{8F5185FE-BA7C-F881-5EE7-FFBC41C67550}"/>
          </ac:spMkLst>
        </pc:spChg>
        <pc:spChg chg="mod">
          <ac:chgData name="Gargi Ghosh" userId="618cdd68-5c0e-421d-b176-ee98703dd0d0" providerId="ADAL" clId="{E24C0A0C-3DED-4E53-BD94-73FFDC669B39}" dt="2022-11-21T10:30:53.183" v="555"/>
          <ac:spMkLst>
            <pc:docMk/>
            <pc:sldMk cId="523857090" sldId="271"/>
            <ac:spMk id="4" creationId="{8CDF9263-AB3C-4165-969B-2C953A74A56B}"/>
          </ac:spMkLst>
        </pc:spChg>
        <pc:spChg chg="add del mod">
          <ac:chgData name="Gargi Ghosh" userId="618cdd68-5c0e-421d-b176-ee98703dd0d0" providerId="ADAL" clId="{E24C0A0C-3DED-4E53-BD94-73FFDC669B39}" dt="2022-11-21T10:41:04.617" v="556" actId="931"/>
          <ac:spMkLst>
            <pc:docMk/>
            <pc:sldMk cId="523857090" sldId="271"/>
            <ac:spMk id="5" creationId="{52A21043-578A-C8CB-414B-04FEA92847DE}"/>
          </ac:spMkLst>
        </pc:spChg>
        <pc:picChg chg="add mod ord">
          <ac:chgData name="Gargi Ghosh" userId="618cdd68-5c0e-421d-b176-ee98703dd0d0" providerId="ADAL" clId="{E24C0A0C-3DED-4E53-BD94-73FFDC669B39}" dt="2022-11-21T10:41:07.699" v="559" actId="167"/>
          <ac:picMkLst>
            <pc:docMk/>
            <pc:sldMk cId="523857090" sldId="271"/>
            <ac:picMk id="6" creationId="{49DF62F6-9C09-D0B3-299D-36890DFB2F97}"/>
          </ac:picMkLst>
        </pc:picChg>
        <pc:picChg chg="del">
          <ac:chgData name="Gargi Ghosh" userId="618cdd68-5c0e-421d-b176-ee98703dd0d0" providerId="ADAL" clId="{E24C0A0C-3DED-4E53-BD94-73FFDC669B39}" dt="2022-11-18T12:58:22.408" v="19" actId="478"/>
          <ac:picMkLst>
            <pc:docMk/>
            <pc:sldMk cId="523857090" sldId="271"/>
            <ac:picMk id="8" creationId="{B06CCA46-47DE-64BC-70E2-F09992B2F531}"/>
          </ac:picMkLst>
        </pc:picChg>
      </pc:sldChg>
      <pc:sldChg chg="addSp delSp modSp mod">
        <pc:chgData name="Gargi Ghosh" userId="618cdd68-5c0e-421d-b176-ee98703dd0d0" providerId="ADAL" clId="{E24C0A0C-3DED-4E53-BD94-73FFDC669B39}" dt="2022-11-21T10:52:14.916" v="571" actId="167"/>
        <pc:sldMkLst>
          <pc:docMk/>
          <pc:sldMk cId="3161008494" sldId="272"/>
        </pc:sldMkLst>
        <pc:spChg chg="mod">
          <ac:chgData name="Gargi Ghosh" userId="618cdd68-5c0e-421d-b176-ee98703dd0d0" providerId="ADAL" clId="{E24C0A0C-3DED-4E53-BD94-73FFDC669B39}" dt="2022-11-21T10:42:33.232" v="567" actId="20577"/>
          <ac:spMkLst>
            <pc:docMk/>
            <pc:sldMk cId="3161008494" sldId="272"/>
            <ac:spMk id="3" creationId="{22E54EC5-B035-8774-C962-F4819B378C05}"/>
          </ac:spMkLst>
        </pc:spChg>
        <pc:spChg chg="mod">
          <ac:chgData name="Gargi Ghosh" userId="618cdd68-5c0e-421d-b176-ee98703dd0d0" providerId="ADAL" clId="{E24C0A0C-3DED-4E53-BD94-73FFDC669B39}" dt="2022-11-21T10:41:22.402" v="560"/>
          <ac:spMkLst>
            <pc:docMk/>
            <pc:sldMk cId="3161008494" sldId="272"/>
            <ac:spMk id="4" creationId="{4D93E29F-39B4-F988-8C45-74DBFB3DB617}"/>
          </ac:spMkLst>
        </pc:spChg>
        <pc:spChg chg="add del mod">
          <ac:chgData name="Gargi Ghosh" userId="618cdd68-5c0e-421d-b176-ee98703dd0d0" providerId="ADAL" clId="{E24C0A0C-3DED-4E53-BD94-73FFDC669B39}" dt="2022-11-21T10:52:12.427" v="568" actId="931"/>
          <ac:spMkLst>
            <pc:docMk/>
            <pc:sldMk cId="3161008494" sldId="272"/>
            <ac:spMk id="5" creationId="{533E1B6D-6E49-8D53-0D91-C3BBC96F2CEF}"/>
          </ac:spMkLst>
        </pc:spChg>
        <pc:picChg chg="add mod ord">
          <ac:chgData name="Gargi Ghosh" userId="618cdd68-5c0e-421d-b176-ee98703dd0d0" providerId="ADAL" clId="{E24C0A0C-3DED-4E53-BD94-73FFDC669B39}" dt="2022-11-21T10:52:14.916" v="571" actId="167"/>
          <ac:picMkLst>
            <pc:docMk/>
            <pc:sldMk cId="3161008494" sldId="272"/>
            <ac:picMk id="7" creationId="{FBD661F6-3501-253D-0221-836470086411}"/>
          </ac:picMkLst>
        </pc:picChg>
        <pc:picChg chg="del">
          <ac:chgData name="Gargi Ghosh" userId="618cdd68-5c0e-421d-b176-ee98703dd0d0" providerId="ADAL" clId="{E24C0A0C-3DED-4E53-BD94-73FFDC669B39}" dt="2022-11-21T10:41:26.543" v="561" actId="478"/>
          <ac:picMkLst>
            <pc:docMk/>
            <pc:sldMk cId="3161008494" sldId="272"/>
            <ac:picMk id="8" creationId="{EF9B286A-28D6-7E4D-F19C-F490B71DD7A6}"/>
          </ac:picMkLst>
        </pc:picChg>
      </pc:sldChg>
      <pc:sldChg chg="addSp delSp modSp mod">
        <pc:chgData name="Gargi Ghosh" userId="618cdd68-5c0e-421d-b176-ee98703dd0d0" providerId="ADAL" clId="{E24C0A0C-3DED-4E53-BD94-73FFDC669B39}" dt="2022-11-18T13:30:44.996" v="47" actId="167"/>
        <pc:sldMkLst>
          <pc:docMk/>
          <pc:sldMk cId="1441642399" sldId="274"/>
        </pc:sldMkLst>
        <pc:spChg chg="mod">
          <ac:chgData name="Gargi Ghosh" userId="618cdd68-5c0e-421d-b176-ee98703dd0d0" providerId="ADAL" clId="{E24C0A0C-3DED-4E53-BD94-73FFDC669B39}" dt="2022-11-18T13:13:21.731" v="42"/>
          <ac:spMkLst>
            <pc:docMk/>
            <pc:sldMk cId="1441642399" sldId="274"/>
            <ac:spMk id="3" creationId="{3BDC59C0-5868-4378-244B-147809AED1C3}"/>
          </ac:spMkLst>
        </pc:spChg>
        <pc:spChg chg="mod">
          <ac:chgData name="Gargi Ghosh" userId="618cdd68-5c0e-421d-b176-ee98703dd0d0" providerId="ADAL" clId="{E24C0A0C-3DED-4E53-BD94-73FFDC669B39}" dt="2022-11-18T13:13:30.152" v="43"/>
          <ac:spMkLst>
            <pc:docMk/>
            <pc:sldMk cId="1441642399" sldId="274"/>
            <ac:spMk id="4" creationId="{429AFA4F-E116-E904-DF86-D0B12876A697}"/>
          </ac:spMkLst>
        </pc:spChg>
        <pc:spChg chg="add del mod">
          <ac:chgData name="Gargi Ghosh" userId="618cdd68-5c0e-421d-b176-ee98703dd0d0" providerId="ADAL" clId="{E24C0A0C-3DED-4E53-BD94-73FFDC669B39}" dt="2022-11-18T13:30:41.481" v="44" actId="931"/>
          <ac:spMkLst>
            <pc:docMk/>
            <pc:sldMk cId="1441642399" sldId="274"/>
            <ac:spMk id="5" creationId="{41F15C15-8AD8-73B4-7F44-7FBB5C8E1FAD}"/>
          </ac:spMkLst>
        </pc:spChg>
        <pc:picChg chg="add mod ord">
          <ac:chgData name="Gargi Ghosh" userId="618cdd68-5c0e-421d-b176-ee98703dd0d0" providerId="ADAL" clId="{E24C0A0C-3DED-4E53-BD94-73FFDC669B39}" dt="2022-11-18T13:30:44.996" v="47" actId="167"/>
          <ac:picMkLst>
            <pc:docMk/>
            <pc:sldMk cId="1441642399" sldId="274"/>
            <ac:picMk id="7" creationId="{BF2099E1-8394-32CB-785C-795732DD938C}"/>
          </ac:picMkLst>
        </pc:picChg>
        <pc:picChg chg="del">
          <ac:chgData name="Gargi Ghosh" userId="618cdd68-5c0e-421d-b176-ee98703dd0d0" providerId="ADAL" clId="{E24C0A0C-3DED-4E53-BD94-73FFDC669B39}" dt="2022-11-18T12:57:22.749" v="12" actId="478"/>
          <ac:picMkLst>
            <pc:docMk/>
            <pc:sldMk cId="1441642399" sldId="274"/>
            <ac:picMk id="8" creationId="{63C70EC6-41C5-7623-C02E-8CE0B8B91324}"/>
          </ac:picMkLst>
        </pc:picChg>
      </pc:sldChg>
      <pc:sldChg chg="addSp delSp modSp mod">
        <pc:chgData name="Gargi Ghosh" userId="618cdd68-5c0e-421d-b176-ee98703dd0d0" providerId="ADAL" clId="{E24C0A0C-3DED-4E53-BD94-73FFDC669B39}" dt="2022-11-21T11:08:52.716" v="586" actId="167"/>
        <pc:sldMkLst>
          <pc:docMk/>
          <pc:sldMk cId="1604469430" sldId="275"/>
        </pc:sldMkLst>
        <pc:spChg chg="mod">
          <ac:chgData name="Gargi Ghosh" userId="618cdd68-5c0e-421d-b176-ee98703dd0d0" providerId="ADAL" clId="{E24C0A0C-3DED-4E53-BD94-73FFDC669B39}" dt="2022-11-21T10:55:02.159" v="582" actId="113"/>
          <ac:spMkLst>
            <pc:docMk/>
            <pc:sldMk cId="1604469430" sldId="275"/>
            <ac:spMk id="3" creationId="{EBE620CE-4D4D-4AB8-5612-A3BD14EA44BC}"/>
          </ac:spMkLst>
        </pc:spChg>
        <pc:spChg chg="mod">
          <ac:chgData name="Gargi Ghosh" userId="618cdd68-5c0e-421d-b176-ee98703dd0d0" providerId="ADAL" clId="{E24C0A0C-3DED-4E53-BD94-73FFDC669B39}" dt="2022-11-21T10:52:56.367" v="575"/>
          <ac:spMkLst>
            <pc:docMk/>
            <pc:sldMk cId="1604469430" sldId="275"/>
            <ac:spMk id="4" creationId="{6E2C580A-7562-EC48-7972-9D2BEF3027BE}"/>
          </ac:spMkLst>
        </pc:spChg>
        <pc:spChg chg="add del mod">
          <ac:chgData name="Gargi Ghosh" userId="618cdd68-5c0e-421d-b176-ee98703dd0d0" providerId="ADAL" clId="{E24C0A0C-3DED-4E53-BD94-73FFDC669B39}" dt="2022-11-21T11:08:48.512" v="583" actId="931"/>
          <ac:spMkLst>
            <pc:docMk/>
            <pc:sldMk cId="1604469430" sldId="275"/>
            <ac:spMk id="5" creationId="{94AA56C2-3CE6-CE9B-1E32-F96C50C04ECB}"/>
          </ac:spMkLst>
        </pc:spChg>
        <pc:picChg chg="del">
          <ac:chgData name="Gargi Ghosh" userId="618cdd68-5c0e-421d-b176-ee98703dd0d0" providerId="ADAL" clId="{E24C0A0C-3DED-4E53-BD94-73FFDC669B39}" dt="2022-11-21T10:52:28.482" v="572" actId="478"/>
          <ac:picMkLst>
            <pc:docMk/>
            <pc:sldMk cId="1604469430" sldId="275"/>
            <ac:picMk id="6" creationId="{D3AA89B0-B9BA-6DEF-EA4C-560F3C717E38}"/>
          </ac:picMkLst>
        </pc:picChg>
        <pc:picChg chg="add mod ord">
          <ac:chgData name="Gargi Ghosh" userId="618cdd68-5c0e-421d-b176-ee98703dd0d0" providerId="ADAL" clId="{E24C0A0C-3DED-4E53-BD94-73FFDC669B39}" dt="2022-11-21T11:08:52.716" v="586" actId="167"/>
          <ac:picMkLst>
            <pc:docMk/>
            <pc:sldMk cId="1604469430" sldId="275"/>
            <ac:picMk id="8" creationId="{66B8E0AE-F041-285E-00CF-4926BF2F2F20}"/>
          </ac:picMkLst>
        </pc:picChg>
      </pc:sldChg>
      <pc:sldChg chg="addSp delSp modSp mod">
        <pc:chgData name="Gargi Ghosh" userId="618cdd68-5c0e-421d-b176-ee98703dd0d0" providerId="ADAL" clId="{E24C0A0C-3DED-4E53-BD94-73FFDC669B39}" dt="2022-11-21T11:16:29.751" v="594" actId="962"/>
        <pc:sldMkLst>
          <pc:docMk/>
          <pc:sldMk cId="35713608" sldId="276"/>
        </pc:sldMkLst>
        <pc:spChg chg="mod">
          <ac:chgData name="Gargi Ghosh" userId="618cdd68-5c0e-421d-b176-ee98703dd0d0" providerId="ADAL" clId="{E24C0A0C-3DED-4E53-BD94-73FFDC669B39}" dt="2022-11-21T11:09:42.051" v="589" actId="11"/>
          <ac:spMkLst>
            <pc:docMk/>
            <pc:sldMk cId="35713608" sldId="276"/>
            <ac:spMk id="3" creationId="{06F7A428-4290-282E-2125-A4B76E078E70}"/>
          </ac:spMkLst>
        </pc:spChg>
        <pc:spChg chg="mod">
          <ac:chgData name="Gargi Ghosh" userId="618cdd68-5c0e-421d-b176-ee98703dd0d0" providerId="ADAL" clId="{E24C0A0C-3DED-4E53-BD94-73FFDC669B39}" dt="2022-11-21T11:09:58.711" v="590"/>
          <ac:spMkLst>
            <pc:docMk/>
            <pc:sldMk cId="35713608" sldId="276"/>
            <ac:spMk id="4" creationId="{8DB280D0-1E47-204C-16AF-135CC02A3DD2}"/>
          </ac:spMkLst>
        </pc:spChg>
        <pc:spChg chg="add del mod">
          <ac:chgData name="Gargi Ghosh" userId="618cdd68-5c0e-421d-b176-ee98703dd0d0" providerId="ADAL" clId="{E24C0A0C-3DED-4E53-BD94-73FFDC669B39}" dt="2022-11-21T11:16:27.081" v="591" actId="931"/>
          <ac:spMkLst>
            <pc:docMk/>
            <pc:sldMk cId="35713608" sldId="276"/>
            <ac:spMk id="5" creationId="{95CAC521-1429-A3E1-038F-5550865DE3A6}"/>
          </ac:spMkLst>
        </pc:spChg>
        <pc:picChg chg="del">
          <ac:chgData name="Gargi Ghosh" userId="618cdd68-5c0e-421d-b176-ee98703dd0d0" providerId="ADAL" clId="{E24C0A0C-3DED-4E53-BD94-73FFDC669B39}" dt="2022-11-21T10:52:31.472" v="573" actId="478"/>
          <ac:picMkLst>
            <pc:docMk/>
            <pc:sldMk cId="35713608" sldId="276"/>
            <ac:picMk id="6" creationId="{287D41B1-6BD9-F6B8-1736-E922A2FED93F}"/>
          </ac:picMkLst>
        </pc:picChg>
        <pc:picChg chg="add mod ord">
          <ac:chgData name="Gargi Ghosh" userId="618cdd68-5c0e-421d-b176-ee98703dd0d0" providerId="ADAL" clId="{E24C0A0C-3DED-4E53-BD94-73FFDC669B39}" dt="2022-11-21T11:16:29.751" v="594" actId="962"/>
          <ac:picMkLst>
            <pc:docMk/>
            <pc:sldMk cId="35713608" sldId="276"/>
            <ac:picMk id="8" creationId="{5FD2FA10-F160-1E0F-48C7-EF616435E09E}"/>
          </ac:picMkLst>
        </pc:picChg>
      </pc:sldChg>
      <pc:sldChg chg="addSp delSp modSp mod">
        <pc:chgData name="Gargi Ghosh" userId="618cdd68-5c0e-421d-b176-ee98703dd0d0" providerId="ADAL" clId="{E24C0A0C-3DED-4E53-BD94-73FFDC669B39}" dt="2022-11-21T11:22:16.940" v="608" actId="167"/>
        <pc:sldMkLst>
          <pc:docMk/>
          <pc:sldMk cId="3869712229" sldId="277"/>
        </pc:sldMkLst>
        <pc:spChg chg="mod">
          <ac:chgData name="Gargi Ghosh" userId="618cdd68-5c0e-421d-b176-ee98703dd0d0" providerId="ADAL" clId="{E24C0A0C-3DED-4E53-BD94-73FFDC669B39}" dt="2022-11-21T11:17:30.387" v="600" actId="207"/>
          <ac:spMkLst>
            <pc:docMk/>
            <pc:sldMk cId="3869712229" sldId="277"/>
            <ac:spMk id="3" creationId="{CAE8831B-575D-2413-7442-4FDCEFC1AFB6}"/>
          </ac:spMkLst>
        </pc:spChg>
        <pc:spChg chg="mod">
          <ac:chgData name="Gargi Ghosh" userId="618cdd68-5c0e-421d-b176-ee98703dd0d0" providerId="ADAL" clId="{E24C0A0C-3DED-4E53-BD94-73FFDC669B39}" dt="2022-11-21T11:17:40.041" v="601"/>
          <ac:spMkLst>
            <pc:docMk/>
            <pc:sldMk cId="3869712229" sldId="277"/>
            <ac:spMk id="4" creationId="{D2DDDB63-43F4-3879-82C4-8EE122837A18}"/>
          </ac:spMkLst>
        </pc:spChg>
        <pc:spChg chg="add del mod">
          <ac:chgData name="Gargi Ghosh" userId="618cdd68-5c0e-421d-b176-ee98703dd0d0" providerId="ADAL" clId="{E24C0A0C-3DED-4E53-BD94-73FFDC669B39}" dt="2022-11-21T11:21:55.287" v="602" actId="931"/>
          <ac:spMkLst>
            <pc:docMk/>
            <pc:sldMk cId="3869712229" sldId="277"/>
            <ac:spMk id="5" creationId="{25295E35-474B-7B7B-93A9-63D7C0F64435}"/>
          </ac:spMkLst>
        </pc:spChg>
        <pc:spChg chg="add del mod">
          <ac:chgData name="Gargi Ghosh" userId="618cdd68-5c0e-421d-b176-ee98703dd0d0" providerId="ADAL" clId="{E24C0A0C-3DED-4E53-BD94-73FFDC669B39}" dt="2022-11-21T11:22:13.810" v="605" actId="931"/>
          <ac:spMkLst>
            <pc:docMk/>
            <pc:sldMk cId="3869712229" sldId="277"/>
            <ac:spMk id="10" creationId="{CE92267A-F05D-0177-FE87-559700C34812}"/>
          </ac:spMkLst>
        </pc:spChg>
        <pc:picChg chg="del">
          <ac:chgData name="Gargi Ghosh" userId="618cdd68-5c0e-421d-b176-ee98703dd0d0" providerId="ADAL" clId="{E24C0A0C-3DED-4E53-BD94-73FFDC669B39}" dt="2022-11-21T11:16:34.381" v="595" actId="478"/>
          <ac:picMkLst>
            <pc:docMk/>
            <pc:sldMk cId="3869712229" sldId="277"/>
            <ac:picMk id="6" creationId="{0A733C85-223E-6C36-0155-8788648ABA1C}"/>
          </ac:picMkLst>
        </pc:picChg>
        <pc:picChg chg="add del mod">
          <ac:chgData name="Gargi Ghosh" userId="618cdd68-5c0e-421d-b176-ee98703dd0d0" providerId="ADAL" clId="{E24C0A0C-3DED-4E53-BD94-73FFDC669B39}" dt="2022-11-21T11:22:07.275" v="604" actId="478"/>
          <ac:picMkLst>
            <pc:docMk/>
            <pc:sldMk cId="3869712229" sldId="277"/>
            <ac:picMk id="8" creationId="{B3A5B640-F171-7622-3BAD-889C64341715}"/>
          </ac:picMkLst>
        </pc:picChg>
        <pc:picChg chg="add mod ord">
          <ac:chgData name="Gargi Ghosh" userId="618cdd68-5c0e-421d-b176-ee98703dd0d0" providerId="ADAL" clId="{E24C0A0C-3DED-4E53-BD94-73FFDC669B39}" dt="2022-11-21T11:22:16.940" v="608" actId="167"/>
          <ac:picMkLst>
            <pc:docMk/>
            <pc:sldMk cId="3869712229" sldId="277"/>
            <ac:picMk id="12" creationId="{41EE6CF6-A33E-7F33-5C0C-FEB48160EF32}"/>
          </ac:picMkLst>
        </pc:picChg>
      </pc:sldChg>
      <pc:sldChg chg="addSp delSp modSp new mod">
        <pc:chgData name="Gargi Ghosh" userId="618cdd68-5c0e-421d-b176-ee98703dd0d0" providerId="ADAL" clId="{E24C0A0C-3DED-4E53-BD94-73FFDC669B39}" dt="2022-11-21T11:39:48.971" v="755" actId="27614"/>
        <pc:sldMkLst>
          <pc:docMk/>
          <pc:sldMk cId="2747050598" sldId="278"/>
        </pc:sldMkLst>
        <pc:spChg chg="del">
          <ac:chgData name="Gargi Ghosh" userId="618cdd68-5c0e-421d-b176-ee98703dd0d0" providerId="ADAL" clId="{E24C0A0C-3DED-4E53-BD94-73FFDC669B39}" dt="2022-11-21T11:39:45.656" v="754" actId="931"/>
          <ac:spMkLst>
            <pc:docMk/>
            <pc:sldMk cId="2747050598" sldId="278"/>
            <ac:spMk id="2" creationId="{93E65C79-1F74-E9F7-4246-6071002DAF6C}"/>
          </ac:spMkLst>
        </pc:spChg>
        <pc:spChg chg="mod">
          <ac:chgData name="Gargi Ghosh" userId="618cdd68-5c0e-421d-b176-ee98703dd0d0" providerId="ADAL" clId="{E24C0A0C-3DED-4E53-BD94-73FFDC669B39}" dt="2022-11-21T11:30:42.346" v="747" actId="5793"/>
          <ac:spMkLst>
            <pc:docMk/>
            <pc:sldMk cId="2747050598" sldId="278"/>
            <ac:spMk id="3" creationId="{CE7AB640-B01D-9D08-DC94-969F4AD4F2E5}"/>
          </ac:spMkLst>
        </pc:spChg>
        <pc:spChg chg="mod">
          <ac:chgData name="Gargi Ghosh" userId="618cdd68-5c0e-421d-b176-ee98703dd0d0" providerId="ADAL" clId="{E24C0A0C-3DED-4E53-BD94-73FFDC669B39}" dt="2022-11-21T11:23:17.790" v="614"/>
          <ac:spMkLst>
            <pc:docMk/>
            <pc:sldMk cId="2747050598" sldId="278"/>
            <ac:spMk id="4" creationId="{FF48A436-91EC-79A7-0034-5C3BD2B53E31}"/>
          </ac:spMkLst>
        </pc:spChg>
        <pc:picChg chg="add mod">
          <ac:chgData name="Gargi Ghosh" userId="618cdd68-5c0e-421d-b176-ee98703dd0d0" providerId="ADAL" clId="{E24C0A0C-3DED-4E53-BD94-73FFDC669B39}" dt="2022-11-21T11:39:48.971" v="755" actId="27614"/>
          <ac:picMkLst>
            <pc:docMk/>
            <pc:sldMk cId="2747050598" sldId="278"/>
            <ac:picMk id="6" creationId="{480320FC-367C-1F65-7F9A-64F895D7EAF4}"/>
          </ac:picMkLst>
        </pc:picChg>
      </pc:sldChg>
      <pc:sldChg chg="modSp new del mod">
        <pc:chgData name="Gargi Ghosh" userId="618cdd68-5c0e-421d-b176-ee98703dd0d0" providerId="ADAL" clId="{E24C0A0C-3DED-4E53-BD94-73FFDC669B39}" dt="2022-11-21T11:24:41.836" v="638" actId="2696"/>
        <pc:sldMkLst>
          <pc:docMk/>
          <pc:sldMk cId="1794366885" sldId="279"/>
        </pc:sldMkLst>
        <pc:spChg chg="mod">
          <ac:chgData name="Gargi Ghosh" userId="618cdd68-5c0e-421d-b176-ee98703dd0d0" providerId="ADAL" clId="{E24C0A0C-3DED-4E53-BD94-73FFDC669B39}" dt="2022-11-21T11:23:51.621" v="619"/>
          <ac:spMkLst>
            <pc:docMk/>
            <pc:sldMk cId="1794366885" sldId="279"/>
            <ac:spMk id="4" creationId="{607C167C-33CE-F630-2992-9833C71DEDD6}"/>
          </ac:spMkLst>
        </pc:spChg>
      </pc:sldChg>
      <pc:sldChg chg="addSp delSp modSp new mod">
        <pc:chgData name="Gargi Ghosh" userId="618cdd68-5c0e-421d-b176-ee98703dd0d0" providerId="ADAL" clId="{E24C0A0C-3DED-4E53-BD94-73FFDC669B39}" dt="2022-11-21T11:49:10.458" v="758" actId="962"/>
        <pc:sldMkLst>
          <pc:docMk/>
          <pc:sldMk cId="1983870008" sldId="279"/>
        </pc:sldMkLst>
        <pc:spChg chg="del">
          <ac:chgData name="Gargi Ghosh" userId="618cdd68-5c0e-421d-b176-ee98703dd0d0" providerId="ADAL" clId="{E24C0A0C-3DED-4E53-BD94-73FFDC669B39}" dt="2022-11-21T11:49:08.113" v="756" actId="931"/>
          <ac:spMkLst>
            <pc:docMk/>
            <pc:sldMk cId="1983870008" sldId="279"/>
            <ac:spMk id="2" creationId="{CF02CE6D-44A5-2169-75A2-5634EAB75C1E}"/>
          </ac:spMkLst>
        </pc:spChg>
        <pc:spChg chg="mod">
          <ac:chgData name="Gargi Ghosh" userId="618cdd68-5c0e-421d-b176-ee98703dd0d0" providerId="ADAL" clId="{E24C0A0C-3DED-4E53-BD94-73FFDC669B39}" dt="2022-11-21T11:30:58.070" v="751"/>
          <ac:spMkLst>
            <pc:docMk/>
            <pc:sldMk cId="1983870008" sldId="279"/>
            <ac:spMk id="3" creationId="{222E0597-120D-35B2-D63B-DC70F5FF5F0B}"/>
          </ac:spMkLst>
        </pc:spChg>
        <pc:spChg chg="mod">
          <ac:chgData name="Gargi Ghosh" userId="618cdd68-5c0e-421d-b176-ee98703dd0d0" providerId="ADAL" clId="{E24C0A0C-3DED-4E53-BD94-73FFDC669B39}" dt="2022-11-21T11:31:06.816" v="753" actId="20577"/>
          <ac:spMkLst>
            <pc:docMk/>
            <pc:sldMk cId="1983870008" sldId="279"/>
            <ac:spMk id="4" creationId="{FEFAD4F8-71F8-8D4D-2325-39225D1575E8}"/>
          </ac:spMkLst>
        </pc:spChg>
        <pc:picChg chg="add mod">
          <ac:chgData name="Gargi Ghosh" userId="618cdd68-5c0e-421d-b176-ee98703dd0d0" providerId="ADAL" clId="{E24C0A0C-3DED-4E53-BD94-73FFDC669B39}" dt="2022-11-21T11:49:10.458" v="758" actId="962"/>
          <ac:picMkLst>
            <pc:docMk/>
            <pc:sldMk cId="1983870008" sldId="279"/>
            <ac:picMk id="6" creationId="{0498FF97-8CFC-C131-D28F-C2DF7EF47EAB}"/>
          </ac:picMkLst>
        </pc:picChg>
      </pc:sldChg>
      <pc:sldMasterChg chg="modSldLayout">
        <pc:chgData name="Gargi Ghosh" userId="618cdd68-5c0e-421d-b176-ee98703dd0d0" providerId="ADAL" clId="{E24C0A0C-3DED-4E53-BD94-73FFDC669B39}" dt="2022-11-18T12:47:29.543" v="6" actId="29295"/>
        <pc:sldMasterMkLst>
          <pc:docMk/>
          <pc:sldMasterMk cId="1867618857" sldId="2147483651"/>
        </pc:sldMasterMkLst>
        <pc:sldLayoutChg chg="modSp">
          <pc:chgData name="Gargi Ghosh" userId="618cdd68-5c0e-421d-b176-ee98703dd0d0" providerId="ADAL" clId="{E24C0A0C-3DED-4E53-BD94-73FFDC669B39}" dt="2022-11-18T12:46:54.609" v="3" actId="14826"/>
          <pc:sldLayoutMkLst>
            <pc:docMk/>
            <pc:sldMasterMk cId="1867618857" sldId="2147483651"/>
            <pc:sldLayoutMk cId="313042061" sldId="2147483655"/>
          </pc:sldLayoutMkLst>
          <pc:picChg chg="mod">
            <ac:chgData name="Gargi Ghosh" userId="618cdd68-5c0e-421d-b176-ee98703dd0d0" providerId="ADAL" clId="{E24C0A0C-3DED-4E53-BD94-73FFDC669B39}" dt="2022-11-18T12:46:54.609" v="3" actId="14826"/>
            <ac:picMkLst>
              <pc:docMk/>
              <pc:sldMasterMk cId="1867618857" sldId="2147483651"/>
              <pc:sldLayoutMk cId="313042061" sldId="2147483655"/>
              <ac:picMk id="32" creationId="{B44FB1BF-4490-4A6D-9CFE-19C0310C010F}"/>
            </ac:picMkLst>
          </pc:picChg>
        </pc:sldLayoutChg>
        <pc:sldLayoutChg chg="modSp mod">
          <pc:chgData name="Gargi Ghosh" userId="618cdd68-5c0e-421d-b176-ee98703dd0d0" providerId="ADAL" clId="{E24C0A0C-3DED-4E53-BD94-73FFDC669B39}" dt="2022-11-18T12:47:29.543" v="6" actId="29295"/>
          <pc:sldLayoutMkLst>
            <pc:docMk/>
            <pc:sldMasterMk cId="1867618857" sldId="2147483651"/>
            <pc:sldLayoutMk cId="517167494" sldId="2147483668"/>
          </pc:sldLayoutMkLst>
          <pc:picChg chg="mod">
            <ac:chgData name="Gargi Ghosh" userId="618cdd68-5c0e-421d-b176-ee98703dd0d0" providerId="ADAL" clId="{E24C0A0C-3DED-4E53-BD94-73FFDC669B39}" dt="2022-11-18T12:47:29.543" v="6" actId="29295"/>
            <ac:picMkLst>
              <pc:docMk/>
              <pc:sldMasterMk cId="1867618857" sldId="2147483651"/>
              <pc:sldLayoutMk cId="517167494" sldId="2147483668"/>
              <ac:picMk id="11" creationId="{9964F19A-7DD2-467B-8D03-3CD7BECF9CCD}"/>
            </ac:picMkLst>
          </pc:picChg>
        </pc:sldLayoutChg>
      </pc:sldMasterChg>
    </pc:docChg>
  </pc:docChgLst>
  <pc:docChgLst>
    <pc:chgData name="Gargi Ghosh" userId="618cdd68-5c0e-421d-b176-ee98703dd0d0" providerId="ADAL" clId="{7DF7A0D4-8C35-40C9-8025-3EC1B1E1509B}"/>
    <pc:docChg chg="undo custSel addSld delSld modSld modMainMaster">
      <pc:chgData name="Gargi Ghosh" userId="618cdd68-5c0e-421d-b176-ee98703dd0d0" providerId="ADAL" clId="{7DF7A0D4-8C35-40C9-8025-3EC1B1E1509B}" dt="2022-11-25T07:34:22.971" v="801" actId="20577"/>
      <pc:docMkLst>
        <pc:docMk/>
      </pc:docMkLst>
      <pc:sldChg chg="modSp mod">
        <pc:chgData name="Gargi Ghosh" userId="618cdd68-5c0e-421d-b176-ee98703dd0d0" providerId="ADAL" clId="{7DF7A0D4-8C35-40C9-8025-3EC1B1E1509B}" dt="2022-11-23T10:31:41.158" v="21" actId="20577"/>
        <pc:sldMkLst>
          <pc:docMk/>
          <pc:sldMk cId="2429983986" sldId="256"/>
        </pc:sldMkLst>
        <pc:spChg chg="mod">
          <ac:chgData name="Gargi Ghosh" userId="618cdd68-5c0e-421d-b176-ee98703dd0d0" providerId="ADAL" clId="{7DF7A0D4-8C35-40C9-8025-3EC1B1E1509B}" dt="2022-11-23T10:31:41.158" v="21" actId="20577"/>
          <ac:spMkLst>
            <pc:docMk/>
            <pc:sldMk cId="2429983986" sldId="256"/>
            <ac:spMk id="3" creationId="{C30F3AE9-94FC-47FF-AB51-F2D15AF600B5}"/>
          </ac:spMkLst>
        </pc:spChg>
      </pc:sldChg>
      <pc:sldChg chg="addSp delSp modSp del mod">
        <pc:chgData name="Gargi Ghosh" userId="618cdd68-5c0e-421d-b176-ee98703dd0d0" providerId="ADAL" clId="{7DF7A0D4-8C35-40C9-8025-3EC1B1E1509B}" dt="2022-11-25T07:33:27.595" v="748" actId="2696"/>
        <pc:sldMkLst>
          <pc:docMk/>
          <pc:sldMk cId="363752343" sldId="264"/>
        </pc:sldMkLst>
        <pc:spChg chg="mod">
          <ac:chgData name="Gargi Ghosh" userId="618cdd68-5c0e-421d-b176-ee98703dd0d0" providerId="ADAL" clId="{7DF7A0D4-8C35-40C9-8025-3EC1B1E1509B}" dt="2022-11-23T10:32:23.969" v="29" actId="20577"/>
          <ac:spMkLst>
            <pc:docMk/>
            <pc:sldMk cId="363752343" sldId="264"/>
            <ac:spMk id="3" creationId="{CE6C7CCA-19CF-48F3-A238-E2047456B87A}"/>
          </ac:spMkLst>
        </pc:spChg>
        <pc:spChg chg="add del mod">
          <ac:chgData name="Gargi Ghosh" userId="618cdd68-5c0e-421d-b176-ee98703dd0d0" providerId="ADAL" clId="{7DF7A0D4-8C35-40C9-8025-3EC1B1E1509B}" dt="2022-11-23T10:36:10.668" v="30" actId="931"/>
          <ac:spMkLst>
            <pc:docMk/>
            <pc:sldMk cId="363752343" sldId="264"/>
            <ac:spMk id="4" creationId="{F721AC10-2557-A574-2EB5-44FD6DE46B93}"/>
          </ac:spMkLst>
        </pc:spChg>
        <pc:spChg chg="mod">
          <ac:chgData name="Gargi Ghosh" userId="618cdd68-5c0e-421d-b176-ee98703dd0d0" providerId="ADAL" clId="{7DF7A0D4-8C35-40C9-8025-3EC1B1E1509B}" dt="2022-11-23T10:31:36.848" v="20" actId="20577"/>
          <ac:spMkLst>
            <pc:docMk/>
            <pc:sldMk cId="363752343" sldId="264"/>
            <ac:spMk id="13" creationId="{DE4AADD3-5CA6-453A-E4F2-9F82CDC019FE}"/>
          </ac:spMkLst>
        </pc:spChg>
        <pc:picChg chg="del">
          <ac:chgData name="Gargi Ghosh" userId="618cdd68-5c0e-421d-b176-ee98703dd0d0" providerId="ADAL" clId="{7DF7A0D4-8C35-40C9-8025-3EC1B1E1509B}" dt="2022-11-23T10:31:45.863" v="22" actId="478"/>
          <ac:picMkLst>
            <pc:docMk/>
            <pc:sldMk cId="363752343" sldId="264"/>
            <ac:picMk id="6" creationId="{5AF66792-3B80-C2B1-1A93-C6B897DAEA70}"/>
          </ac:picMkLst>
        </pc:picChg>
        <pc:picChg chg="add mod ord">
          <ac:chgData name="Gargi Ghosh" userId="618cdd68-5c0e-421d-b176-ee98703dd0d0" providerId="ADAL" clId="{7DF7A0D4-8C35-40C9-8025-3EC1B1E1509B}" dt="2022-11-23T10:36:14.261" v="33" actId="167"/>
          <ac:picMkLst>
            <pc:docMk/>
            <pc:sldMk cId="363752343" sldId="264"/>
            <ac:picMk id="7" creationId="{5BC9A002-DC0C-797C-C990-FE506731AC59}"/>
          </ac:picMkLst>
        </pc:picChg>
      </pc:sldChg>
      <pc:sldChg chg="addSp delSp modSp mod">
        <pc:chgData name="Gargi Ghosh" userId="618cdd68-5c0e-421d-b176-ee98703dd0d0" providerId="ADAL" clId="{7DF7A0D4-8C35-40C9-8025-3EC1B1E1509B}" dt="2022-11-23T10:55:50.778" v="349" actId="167"/>
        <pc:sldMkLst>
          <pc:docMk/>
          <pc:sldMk cId="1195121051" sldId="265"/>
        </pc:sldMkLst>
        <pc:spChg chg="mod">
          <ac:chgData name="Gargi Ghosh" userId="618cdd68-5c0e-421d-b176-ee98703dd0d0" providerId="ADAL" clId="{7DF7A0D4-8C35-40C9-8025-3EC1B1E1509B}" dt="2022-11-23T10:52:41.028" v="274" actId="14100"/>
          <ac:spMkLst>
            <pc:docMk/>
            <pc:sldMk cId="1195121051" sldId="265"/>
            <ac:spMk id="3" creationId="{229ADFA0-8947-4543-A9AC-30819E9682E2}"/>
          </ac:spMkLst>
        </pc:spChg>
        <pc:spChg chg="add del mod">
          <ac:chgData name="Gargi Ghosh" userId="618cdd68-5c0e-421d-b176-ee98703dd0d0" providerId="ADAL" clId="{7DF7A0D4-8C35-40C9-8025-3EC1B1E1509B}" dt="2022-11-23T10:55:26.734" v="283" actId="931"/>
          <ac:spMkLst>
            <pc:docMk/>
            <pc:sldMk cId="1195121051" sldId="265"/>
            <ac:spMk id="4" creationId="{CFF89708-6379-6DB9-A987-D9530E8095A3}"/>
          </ac:spMkLst>
        </pc:spChg>
        <pc:spChg chg="add del mod">
          <ac:chgData name="Gargi Ghosh" userId="618cdd68-5c0e-421d-b176-ee98703dd0d0" providerId="ADAL" clId="{7DF7A0D4-8C35-40C9-8025-3EC1B1E1509B}" dt="2022-11-23T10:47:55.228" v="228" actId="478"/>
          <ac:spMkLst>
            <pc:docMk/>
            <pc:sldMk cId="1195121051" sldId="265"/>
            <ac:spMk id="5" creationId="{7A3379B6-10A9-E6B5-05F7-33D02F2BE5D8}"/>
          </ac:spMkLst>
        </pc:spChg>
        <pc:spChg chg="add del">
          <ac:chgData name="Gargi Ghosh" userId="618cdd68-5c0e-421d-b176-ee98703dd0d0" providerId="ADAL" clId="{7DF7A0D4-8C35-40C9-8025-3EC1B1E1509B}" dt="2022-11-23T10:48:00.421" v="230" actId="22"/>
          <ac:spMkLst>
            <pc:docMk/>
            <pc:sldMk cId="1195121051" sldId="265"/>
            <ac:spMk id="8" creationId="{CFBB76CA-1B14-9BEF-CCEF-23C0BD21DCAB}"/>
          </ac:spMkLst>
        </pc:spChg>
        <pc:spChg chg="add del mod">
          <ac:chgData name="Gargi Ghosh" userId="618cdd68-5c0e-421d-b176-ee98703dd0d0" providerId="ADAL" clId="{7DF7A0D4-8C35-40C9-8025-3EC1B1E1509B}" dt="2022-11-23T10:48:11.119" v="233" actId="478"/>
          <ac:spMkLst>
            <pc:docMk/>
            <pc:sldMk cId="1195121051" sldId="265"/>
            <ac:spMk id="10" creationId="{918172EC-5E7C-D8B3-D13F-A1ECC8623C19}"/>
          </ac:spMkLst>
        </pc:spChg>
        <pc:spChg chg="add mod">
          <ac:chgData name="Gargi Ghosh" userId="618cdd68-5c0e-421d-b176-ee98703dd0d0" providerId="ADAL" clId="{7DF7A0D4-8C35-40C9-8025-3EC1B1E1509B}" dt="2022-11-23T10:53:19.140" v="282" actId="113"/>
          <ac:spMkLst>
            <pc:docMk/>
            <pc:sldMk cId="1195121051" sldId="265"/>
            <ac:spMk id="11" creationId="{4D5EC0AC-1B01-251E-31C0-DB65A6D153CE}"/>
          </ac:spMkLst>
        </pc:spChg>
        <pc:spChg chg="mod">
          <ac:chgData name="Gargi Ghosh" userId="618cdd68-5c0e-421d-b176-ee98703dd0d0" providerId="ADAL" clId="{7DF7A0D4-8C35-40C9-8025-3EC1B1E1509B}" dt="2022-11-23T10:44:08.710" v="197" actId="20577"/>
          <ac:spMkLst>
            <pc:docMk/>
            <pc:sldMk cId="1195121051" sldId="265"/>
            <ac:spMk id="12" creationId="{A4EF713B-72C6-4DF4-EA7F-35933004B7D5}"/>
          </ac:spMkLst>
        </pc:spChg>
        <pc:picChg chg="del">
          <ac:chgData name="Gargi Ghosh" userId="618cdd68-5c0e-421d-b176-ee98703dd0d0" providerId="ADAL" clId="{7DF7A0D4-8C35-40C9-8025-3EC1B1E1509B}" dt="2022-11-23T10:31:48.358" v="23" actId="478"/>
          <ac:picMkLst>
            <pc:docMk/>
            <pc:sldMk cId="1195121051" sldId="265"/>
            <ac:picMk id="6" creationId="{1AC39120-E91A-0B33-46C6-1BF4078AEE94}"/>
          </ac:picMkLst>
        </pc:picChg>
        <pc:picChg chg="add mod ord modCrop">
          <ac:chgData name="Gargi Ghosh" userId="618cdd68-5c0e-421d-b176-ee98703dd0d0" providerId="ADAL" clId="{7DF7A0D4-8C35-40C9-8025-3EC1B1E1509B}" dt="2022-11-23T10:55:50.778" v="349" actId="167"/>
          <ac:picMkLst>
            <pc:docMk/>
            <pc:sldMk cId="1195121051" sldId="265"/>
            <ac:picMk id="14" creationId="{6B2F9571-50FF-4311-C0BA-6A821C8A5DDF}"/>
          </ac:picMkLst>
        </pc:picChg>
      </pc:sldChg>
      <pc:sldChg chg="addSp delSp modSp mod">
        <pc:chgData name="Gargi Ghosh" userId="618cdd68-5c0e-421d-b176-ee98703dd0d0" providerId="ADAL" clId="{7DF7A0D4-8C35-40C9-8025-3EC1B1E1509B}" dt="2022-11-23T11:03:16.227" v="368" actId="962"/>
        <pc:sldMkLst>
          <pc:docMk/>
          <pc:sldMk cId="567747832" sldId="266"/>
        </pc:sldMkLst>
        <pc:spChg chg="add del mod">
          <ac:chgData name="Gargi Ghosh" userId="618cdd68-5c0e-421d-b176-ee98703dd0d0" providerId="ADAL" clId="{7DF7A0D4-8C35-40C9-8025-3EC1B1E1509B}" dt="2022-11-23T11:03:10.109" v="365" actId="931"/>
          <ac:spMkLst>
            <pc:docMk/>
            <pc:sldMk cId="567747832" sldId="266"/>
            <ac:spMk id="3" creationId="{78994E68-981E-393F-8B97-097043CA16E2}"/>
          </ac:spMkLst>
        </pc:spChg>
        <pc:spChg chg="add mod">
          <ac:chgData name="Gargi Ghosh" userId="618cdd68-5c0e-421d-b176-ee98703dd0d0" providerId="ADAL" clId="{7DF7A0D4-8C35-40C9-8025-3EC1B1E1509B}" dt="2022-11-23T11:02:55.732" v="364" actId="1076"/>
          <ac:spMkLst>
            <pc:docMk/>
            <pc:sldMk cId="567747832" sldId="266"/>
            <ac:spMk id="4" creationId="{50817F78-EBB8-B4A5-1614-842BE29D28F3}"/>
          </ac:spMkLst>
        </pc:spChg>
        <pc:spChg chg="mod">
          <ac:chgData name="Gargi Ghosh" userId="618cdd68-5c0e-421d-b176-ee98703dd0d0" providerId="ADAL" clId="{7DF7A0D4-8C35-40C9-8025-3EC1B1E1509B}" dt="2022-11-23T11:02:02.285" v="356" actId="14100"/>
          <ac:spMkLst>
            <pc:docMk/>
            <pc:sldMk cId="567747832" sldId="266"/>
            <ac:spMk id="6" creationId="{398F04E9-8F30-759B-4232-F8200AB89227}"/>
          </ac:spMkLst>
        </pc:spChg>
        <pc:spChg chg="mod">
          <ac:chgData name="Gargi Ghosh" userId="618cdd68-5c0e-421d-b176-ee98703dd0d0" providerId="ADAL" clId="{7DF7A0D4-8C35-40C9-8025-3EC1B1E1509B}" dt="2022-11-23T10:56:41.574" v="355" actId="20577"/>
          <ac:spMkLst>
            <pc:docMk/>
            <pc:sldMk cId="567747832" sldId="266"/>
            <ac:spMk id="7" creationId="{AE0CC5EC-9667-2424-899C-2502F3E7AE00}"/>
          </ac:spMkLst>
        </pc:spChg>
        <pc:picChg chg="add mod ord">
          <ac:chgData name="Gargi Ghosh" userId="618cdd68-5c0e-421d-b176-ee98703dd0d0" providerId="ADAL" clId="{7DF7A0D4-8C35-40C9-8025-3EC1B1E1509B}" dt="2022-11-23T11:03:16.227" v="368" actId="962"/>
          <ac:picMkLst>
            <pc:docMk/>
            <pc:sldMk cId="567747832" sldId="266"/>
            <ac:picMk id="8" creationId="{F8EDA966-D9A7-E9F8-3ACA-FB1A23F8B936}"/>
          </ac:picMkLst>
        </pc:picChg>
        <pc:picChg chg="del">
          <ac:chgData name="Gargi Ghosh" userId="618cdd68-5c0e-421d-b176-ee98703dd0d0" providerId="ADAL" clId="{7DF7A0D4-8C35-40C9-8025-3EC1B1E1509B}" dt="2022-11-23T10:30:20.828" v="6" actId="478"/>
          <ac:picMkLst>
            <pc:docMk/>
            <pc:sldMk cId="567747832" sldId="266"/>
            <ac:picMk id="12" creationId="{E4F44E3D-25E6-0FEA-E9CE-0DFFBC1B44BB}"/>
          </ac:picMkLst>
        </pc:picChg>
      </pc:sldChg>
      <pc:sldChg chg="addSp delSp modSp mod">
        <pc:chgData name="Gargi Ghosh" userId="618cdd68-5c0e-421d-b176-ee98703dd0d0" providerId="ADAL" clId="{7DF7A0D4-8C35-40C9-8025-3EC1B1E1509B}" dt="2022-11-23T11:11:55.470" v="473" actId="167"/>
        <pc:sldMkLst>
          <pc:docMk/>
          <pc:sldMk cId="4148010144" sldId="267"/>
        </pc:sldMkLst>
        <pc:spChg chg="mod">
          <ac:chgData name="Gargi Ghosh" userId="618cdd68-5c0e-421d-b176-ee98703dd0d0" providerId="ADAL" clId="{7DF7A0D4-8C35-40C9-8025-3EC1B1E1509B}" dt="2022-11-23T11:03:52.820" v="373" actId="14100"/>
          <ac:spMkLst>
            <pc:docMk/>
            <pc:sldMk cId="4148010144" sldId="267"/>
            <ac:spMk id="3" creationId="{78C2E674-7D25-97EB-82A7-14DC994F3F04}"/>
          </ac:spMkLst>
        </pc:spChg>
        <pc:spChg chg="mod">
          <ac:chgData name="Gargi Ghosh" userId="618cdd68-5c0e-421d-b176-ee98703dd0d0" providerId="ADAL" clId="{7DF7A0D4-8C35-40C9-8025-3EC1B1E1509B}" dt="2022-11-23T11:05:03.542" v="381" actId="20577"/>
          <ac:spMkLst>
            <pc:docMk/>
            <pc:sldMk cId="4148010144" sldId="267"/>
            <ac:spMk id="4" creationId="{948FA0CE-3498-5B3C-EC1E-22D65648E408}"/>
          </ac:spMkLst>
        </pc:spChg>
        <pc:spChg chg="add del mod">
          <ac:chgData name="Gargi Ghosh" userId="618cdd68-5c0e-421d-b176-ee98703dd0d0" providerId="ADAL" clId="{7DF7A0D4-8C35-40C9-8025-3EC1B1E1509B}" dt="2022-11-23T11:11:28.631" v="408" actId="931"/>
          <ac:spMkLst>
            <pc:docMk/>
            <pc:sldMk cId="4148010144" sldId="267"/>
            <ac:spMk id="5" creationId="{EB7DE337-9244-4DB2-8AFC-51C4CFECC936}"/>
          </ac:spMkLst>
        </pc:spChg>
        <pc:spChg chg="add mod">
          <ac:chgData name="Gargi Ghosh" userId="618cdd68-5c0e-421d-b176-ee98703dd0d0" providerId="ADAL" clId="{7DF7A0D4-8C35-40C9-8025-3EC1B1E1509B}" dt="2022-11-23T11:06:40.080" v="382" actId="21"/>
          <ac:spMkLst>
            <pc:docMk/>
            <pc:sldMk cId="4148010144" sldId="267"/>
            <ac:spMk id="6" creationId="{7B7B6846-D63A-C2F3-14FD-2EE3A76354AA}"/>
          </ac:spMkLst>
        </pc:spChg>
        <pc:spChg chg="add mod">
          <ac:chgData name="Gargi Ghosh" userId="618cdd68-5c0e-421d-b176-ee98703dd0d0" providerId="ADAL" clId="{7DF7A0D4-8C35-40C9-8025-3EC1B1E1509B}" dt="2022-11-23T11:08:17.301" v="407" actId="20577"/>
          <ac:spMkLst>
            <pc:docMk/>
            <pc:sldMk cId="4148010144" sldId="267"/>
            <ac:spMk id="7" creationId="{AA036EAB-64DF-EA04-5E8B-00F93AE7239F}"/>
          </ac:spMkLst>
        </pc:spChg>
        <pc:picChg chg="del">
          <ac:chgData name="Gargi Ghosh" userId="618cdd68-5c0e-421d-b176-ee98703dd0d0" providerId="ADAL" clId="{7DF7A0D4-8C35-40C9-8025-3EC1B1E1509B}" dt="2022-11-23T10:31:50.289" v="24" actId="478"/>
          <ac:picMkLst>
            <pc:docMk/>
            <pc:sldMk cId="4148010144" sldId="267"/>
            <ac:picMk id="8" creationId="{73A44516-0CE8-6D2A-6452-8FE8E7574601}"/>
          </ac:picMkLst>
        </pc:picChg>
        <pc:picChg chg="add mod ord modCrop">
          <ac:chgData name="Gargi Ghosh" userId="618cdd68-5c0e-421d-b176-ee98703dd0d0" providerId="ADAL" clId="{7DF7A0D4-8C35-40C9-8025-3EC1B1E1509B}" dt="2022-11-23T11:11:55.470" v="473" actId="167"/>
          <ac:picMkLst>
            <pc:docMk/>
            <pc:sldMk cId="4148010144" sldId="267"/>
            <ac:picMk id="10" creationId="{86835347-FA32-CA36-6629-8344447923EE}"/>
          </ac:picMkLst>
        </pc:picChg>
      </pc:sldChg>
      <pc:sldChg chg="addSp delSp modSp mod">
        <pc:chgData name="Gargi Ghosh" userId="618cdd68-5c0e-421d-b176-ee98703dd0d0" providerId="ADAL" clId="{7DF7A0D4-8C35-40C9-8025-3EC1B1E1509B}" dt="2022-11-23T11:21:56.196" v="532" actId="167"/>
        <pc:sldMkLst>
          <pc:docMk/>
          <pc:sldMk cId="1812646881" sldId="268"/>
        </pc:sldMkLst>
        <pc:spChg chg="mod">
          <ac:chgData name="Gargi Ghosh" userId="618cdd68-5c0e-421d-b176-ee98703dd0d0" providerId="ADAL" clId="{7DF7A0D4-8C35-40C9-8025-3EC1B1E1509B}" dt="2022-11-23T11:12:45.916" v="479" actId="14100"/>
          <ac:spMkLst>
            <pc:docMk/>
            <pc:sldMk cId="1812646881" sldId="268"/>
            <ac:spMk id="3" creationId="{A3EE936F-F608-9300-BB8B-416A5966C464}"/>
          </ac:spMkLst>
        </pc:spChg>
        <pc:spChg chg="mod">
          <ac:chgData name="Gargi Ghosh" userId="618cdd68-5c0e-421d-b176-ee98703dd0d0" providerId="ADAL" clId="{7DF7A0D4-8C35-40C9-8025-3EC1B1E1509B}" dt="2022-11-23T11:13:52.533" v="481" actId="20577"/>
          <ac:spMkLst>
            <pc:docMk/>
            <pc:sldMk cId="1812646881" sldId="268"/>
            <ac:spMk id="4" creationId="{3090F29A-EDC6-5A0A-AA9E-1B866C434371}"/>
          </ac:spMkLst>
        </pc:spChg>
        <pc:spChg chg="add del mod">
          <ac:chgData name="Gargi Ghosh" userId="618cdd68-5c0e-421d-b176-ee98703dd0d0" providerId="ADAL" clId="{7DF7A0D4-8C35-40C9-8025-3EC1B1E1509B}" dt="2022-11-23T11:21:33.058" v="498" actId="931"/>
          <ac:spMkLst>
            <pc:docMk/>
            <pc:sldMk cId="1812646881" sldId="268"/>
            <ac:spMk id="5" creationId="{BD77171A-50B2-6C23-0DBC-368A8C810C2D}"/>
          </ac:spMkLst>
        </pc:spChg>
        <pc:spChg chg="add del mod">
          <ac:chgData name="Gargi Ghosh" userId="618cdd68-5c0e-421d-b176-ee98703dd0d0" providerId="ADAL" clId="{7DF7A0D4-8C35-40C9-8025-3EC1B1E1509B}" dt="2022-11-23T11:16:27.886" v="484"/>
          <ac:spMkLst>
            <pc:docMk/>
            <pc:sldMk cId="1812646881" sldId="268"/>
            <ac:spMk id="6" creationId="{E2BB7055-2B58-699A-EE06-F724FAAEC2CB}"/>
          </ac:spMkLst>
        </pc:spChg>
        <pc:spChg chg="add mod">
          <ac:chgData name="Gargi Ghosh" userId="618cdd68-5c0e-421d-b176-ee98703dd0d0" providerId="ADAL" clId="{7DF7A0D4-8C35-40C9-8025-3EC1B1E1509B}" dt="2022-11-23T11:17:28.135" v="497" actId="1035"/>
          <ac:spMkLst>
            <pc:docMk/>
            <pc:sldMk cId="1812646881" sldId="268"/>
            <ac:spMk id="7" creationId="{C6552BD9-A37C-DD6B-EB97-3BCDA9205132}"/>
          </ac:spMkLst>
        </pc:spChg>
        <pc:picChg chg="del">
          <ac:chgData name="Gargi Ghosh" userId="618cdd68-5c0e-421d-b176-ee98703dd0d0" providerId="ADAL" clId="{7DF7A0D4-8C35-40C9-8025-3EC1B1E1509B}" dt="2022-11-23T10:31:52.154" v="25" actId="478"/>
          <ac:picMkLst>
            <pc:docMk/>
            <pc:sldMk cId="1812646881" sldId="268"/>
            <ac:picMk id="8" creationId="{C20C0996-1B80-5E3A-B2B4-C8B4F913125A}"/>
          </ac:picMkLst>
        </pc:picChg>
        <pc:picChg chg="add mod ord modCrop">
          <ac:chgData name="Gargi Ghosh" userId="618cdd68-5c0e-421d-b176-ee98703dd0d0" providerId="ADAL" clId="{7DF7A0D4-8C35-40C9-8025-3EC1B1E1509B}" dt="2022-11-23T11:21:56.196" v="532" actId="167"/>
          <ac:picMkLst>
            <pc:docMk/>
            <pc:sldMk cId="1812646881" sldId="268"/>
            <ac:picMk id="10" creationId="{40C390F6-C9B1-9B64-1C39-559A63B1768C}"/>
          </ac:picMkLst>
        </pc:picChg>
      </pc:sldChg>
      <pc:sldChg chg="addSp delSp modSp mod">
        <pc:chgData name="Gargi Ghosh" userId="618cdd68-5c0e-421d-b176-ee98703dd0d0" providerId="ADAL" clId="{7DF7A0D4-8C35-40C9-8025-3EC1B1E1509B}" dt="2022-11-23T11:27:37.136" v="561" actId="20577"/>
        <pc:sldMkLst>
          <pc:docMk/>
          <pc:sldMk cId="1615567553" sldId="269"/>
        </pc:sldMkLst>
        <pc:spChg chg="mod">
          <ac:chgData name="Gargi Ghosh" userId="618cdd68-5c0e-421d-b176-ee98703dd0d0" providerId="ADAL" clId="{7DF7A0D4-8C35-40C9-8025-3EC1B1E1509B}" dt="2022-11-23T11:22:49.286" v="538" actId="14100"/>
          <ac:spMkLst>
            <pc:docMk/>
            <pc:sldMk cId="1615567553" sldId="269"/>
            <ac:spMk id="3" creationId="{D62E619C-2F7C-00E6-1AC0-9140A1BCE8BE}"/>
          </ac:spMkLst>
        </pc:spChg>
        <pc:spChg chg="mod">
          <ac:chgData name="Gargi Ghosh" userId="618cdd68-5c0e-421d-b176-ee98703dd0d0" providerId="ADAL" clId="{7DF7A0D4-8C35-40C9-8025-3EC1B1E1509B}" dt="2022-11-23T11:27:37.136" v="561" actId="20577"/>
          <ac:spMkLst>
            <pc:docMk/>
            <pc:sldMk cId="1615567553" sldId="269"/>
            <ac:spMk id="4" creationId="{6479CFAF-EB52-FE94-47B1-D918AEBB12B8}"/>
          </ac:spMkLst>
        </pc:spChg>
        <pc:spChg chg="add del mod">
          <ac:chgData name="Gargi Ghosh" userId="618cdd68-5c0e-421d-b176-ee98703dd0d0" providerId="ADAL" clId="{7DF7A0D4-8C35-40C9-8025-3EC1B1E1509B}" dt="2022-11-23T11:27:03.535" v="548" actId="931"/>
          <ac:spMkLst>
            <pc:docMk/>
            <pc:sldMk cId="1615567553" sldId="269"/>
            <ac:spMk id="5" creationId="{9EE36F1C-6FAD-DB58-51E4-4B2834A31D45}"/>
          </ac:spMkLst>
        </pc:spChg>
        <pc:spChg chg="add mod">
          <ac:chgData name="Gargi Ghosh" userId="618cdd68-5c0e-421d-b176-ee98703dd0d0" providerId="ADAL" clId="{7DF7A0D4-8C35-40C9-8025-3EC1B1E1509B}" dt="2022-11-23T11:24:07.540" v="547" actId="1076"/>
          <ac:spMkLst>
            <pc:docMk/>
            <pc:sldMk cId="1615567553" sldId="269"/>
            <ac:spMk id="6" creationId="{375E3435-8B1A-44EC-A957-786426DC7DC2}"/>
          </ac:spMkLst>
        </pc:spChg>
        <pc:spChg chg="add del mod">
          <ac:chgData name="Gargi Ghosh" userId="618cdd68-5c0e-421d-b176-ee98703dd0d0" providerId="ADAL" clId="{7DF7A0D4-8C35-40C9-8025-3EC1B1E1509B}" dt="2022-11-23T11:27:16.775" v="552" actId="931"/>
          <ac:spMkLst>
            <pc:docMk/>
            <pc:sldMk cId="1615567553" sldId="269"/>
            <ac:spMk id="11" creationId="{306BF4E2-9B86-0F99-B1CB-9241F7CDCFB3}"/>
          </ac:spMkLst>
        </pc:spChg>
        <pc:spChg chg="add del mod">
          <ac:chgData name="Gargi Ghosh" userId="618cdd68-5c0e-421d-b176-ee98703dd0d0" providerId="ADAL" clId="{7DF7A0D4-8C35-40C9-8025-3EC1B1E1509B}" dt="2022-11-23T11:27:25.224" v="556" actId="931"/>
          <ac:spMkLst>
            <pc:docMk/>
            <pc:sldMk cId="1615567553" sldId="269"/>
            <ac:spMk id="15" creationId="{13D3D476-7CEE-9B31-B00C-1698B47341BB}"/>
          </ac:spMkLst>
        </pc:spChg>
        <pc:picChg chg="del">
          <ac:chgData name="Gargi Ghosh" userId="618cdd68-5c0e-421d-b176-ee98703dd0d0" providerId="ADAL" clId="{7DF7A0D4-8C35-40C9-8025-3EC1B1E1509B}" dt="2022-11-23T10:31:53.709" v="26" actId="478"/>
          <ac:picMkLst>
            <pc:docMk/>
            <pc:sldMk cId="1615567553" sldId="269"/>
            <ac:picMk id="8" creationId="{222F716C-BC18-711A-7E3D-23FD1FDA0EAC}"/>
          </ac:picMkLst>
        </pc:picChg>
        <pc:picChg chg="add del mod">
          <ac:chgData name="Gargi Ghosh" userId="618cdd68-5c0e-421d-b176-ee98703dd0d0" providerId="ADAL" clId="{7DF7A0D4-8C35-40C9-8025-3EC1B1E1509B}" dt="2022-11-23T11:27:11.533" v="551" actId="478"/>
          <ac:picMkLst>
            <pc:docMk/>
            <pc:sldMk cId="1615567553" sldId="269"/>
            <ac:picMk id="9" creationId="{A07A7FFD-C11B-8DC2-394E-17112AD30DC4}"/>
          </ac:picMkLst>
        </pc:picChg>
        <pc:picChg chg="add del mod">
          <ac:chgData name="Gargi Ghosh" userId="618cdd68-5c0e-421d-b176-ee98703dd0d0" providerId="ADAL" clId="{7DF7A0D4-8C35-40C9-8025-3EC1B1E1509B}" dt="2022-11-23T11:27:20.984" v="555" actId="478"/>
          <ac:picMkLst>
            <pc:docMk/>
            <pc:sldMk cId="1615567553" sldId="269"/>
            <ac:picMk id="13" creationId="{4BAF23DB-2E51-1745-0C48-3267CD9719F2}"/>
          </ac:picMkLst>
        </pc:picChg>
        <pc:picChg chg="add mod ord">
          <ac:chgData name="Gargi Ghosh" userId="618cdd68-5c0e-421d-b176-ee98703dd0d0" providerId="ADAL" clId="{7DF7A0D4-8C35-40C9-8025-3EC1B1E1509B}" dt="2022-11-23T11:27:28.352" v="559" actId="167"/>
          <ac:picMkLst>
            <pc:docMk/>
            <pc:sldMk cId="1615567553" sldId="269"/>
            <ac:picMk id="17" creationId="{356DEC07-7E2A-F042-03C2-C111EC35137D}"/>
          </ac:picMkLst>
        </pc:picChg>
      </pc:sldChg>
      <pc:sldChg chg="addSp delSp modSp mod">
        <pc:chgData name="Gargi Ghosh" userId="618cdd68-5c0e-421d-b176-ee98703dd0d0" providerId="ADAL" clId="{7DF7A0D4-8C35-40C9-8025-3EC1B1E1509B}" dt="2022-11-23T11:35:22.088" v="732" actId="18131"/>
        <pc:sldMkLst>
          <pc:docMk/>
          <pc:sldMk cId="2332060171" sldId="270"/>
        </pc:sldMkLst>
        <pc:spChg chg="mod">
          <ac:chgData name="Gargi Ghosh" userId="618cdd68-5c0e-421d-b176-ee98703dd0d0" providerId="ADAL" clId="{7DF7A0D4-8C35-40C9-8025-3EC1B1E1509B}" dt="2022-11-23T11:28:11.449" v="564"/>
          <ac:spMkLst>
            <pc:docMk/>
            <pc:sldMk cId="2332060171" sldId="270"/>
            <ac:spMk id="3" creationId="{842CE09E-1CD1-2263-81CE-11820D3D9782}"/>
          </ac:spMkLst>
        </pc:spChg>
        <pc:spChg chg="mod">
          <ac:chgData name="Gargi Ghosh" userId="618cdd68-5c0e-421d-b176-ee98703dd0d0" providerId="ADAL" clId="{7DF7A0D4-8C35-40C9-8025-3EC1B1E1509B}" dt="2022-11-23T11:29:09.160" v="566" actId="20577"/>
          <ac:spMkLst>
            <pc:docMk/>
            <pc:sldMk cId="2332060171" sldId="270"/>
            <ac:spMk id="4" creationId="{887F9B29-2CF1-948D-0558-CCB105975E1B}"/>
          </ac:spMkLst>
        </pc:spChg>
        <pc:spChg chg="add del mod">
          <ac:chgData name="Gargi Ghosh" userId="618cdd68-5c0e-421d-b176-ee98703dd0d0" providerId="ADAL" clId="{7DF7A0D4-8C35-40C9-8025-3EC1B1E1509B}" dt="2022-11-23T11:34:47.893" v="567" actId="931"/>
          <ac:spMkLst>
            <pc:docMk/>
            <pc:sldMk cId="2332060171" sldId="270"/>
            <ac:spMk id="5" creationId="{8D9AFD8E-1758-12E1-0A3C-981F057C754B}"/>
          </ac:spMkLst>
        </pc:spChg>
        <pc:picChg chg="add mod ord modCrop">
          <ac:chgData name="Gargi Ghosh" userId="618cdd68-5c0e-421d-b176-ee98703dd0d0" providerId="ADAL" clId="{7DF7A0D4-8C35-40C9-8025-3EC1B1E1509B}" dt="2022-11-23T11:35:22.088" v="732" actId="18131"/>
          <ac:picMkLst>
            <pc:docMk/>
            <pc:sldMk cId="2332060171" sldId="270"/>
            <ac:picMk id="7" creationId="{7737B92A-4ECF-CBE7-1861-E49EBC3FC8CE}"/>
          </ac:picMkLst>
        </pc:picChg>
        <pc:picChg chg="del">
          <ac:chgData name="Gargi Ghosh" userId="618cdd68-5c0e-421d-b176-ee98703dd0d0" providerId="ADAL" clId="{7DF7A0D4-8C35-40C9-8025-3EC1B1E1509B}" dt="2022-11-23T10:31:56.478" v="27" actId="478"/>
          <ac:picMkLst>
            <pc:docMk/>
            <pc:sldMk cId="2332060171" sldId="270"/>
            <ac:picMk id="8" creationId="{7289B782-CE22-89C7-D019-E023606291F8}"/>
          </ac:picMkLst>
        </pc:picChg>
      </pc:sldChg>
      <pc:sldChg chg="addSp delSp modSp del mod">
        <pc:chgData name="Gargi Ghosh" userId="618cdd68-5c0e-421d-b176-ee98703dd0d0" providerId="ADAL" clId="{7DF7A0D4-8C35-40C9-8025-3EC1B1E1509B}" dt="2022-11-25T07:34:11.511" v="799" actId="2696"/>
        <pc:sldMkLst>
          <pc:docMk/>
          <pc:sldMk cId="1441642399" sldId="274"/>
        </pc:sldMkLst>
        <pc:spChg chg="mod">
          <ac:chgData name="Gargi Ghosh" userId="618cdd68-5c0e-421d-b176-ee98703dd0d0" providerId="ADAL" clId="{7DF7A0D4-8C35-40C9-8025-3EC1B1E1509B}" dt="2022-11-23T10:39:14.803" v="136"/>
          <ac:spMkLst>
            <pc:docMk/>
            <pc:sldMk cId="1441642399" sldId="274"/>
            <ac:spMk id="3" creationId="{3BDC59C0-5868-4378-244B-147809AED1C3}"/>
          </ac:spMkLst>
        </pc:spChg>
        <pc:spChg chg="mod">
          <ac:chgData name="Gargi Ghosh" userId="618cdd68-5c0e-421d-b176-ee98703dd0d0" providerId="ADAL" clId="{7DF7A0D4-8C35-40C9-8025-3EC1B1E1509B}" dt="2022-11-23T10:43:44.231" v="194" actId="20577"/>
          <ac:spMkLst>
            <pc:docMk/>
            <pc:sldMk cId="1441642399" sldId="274"/>
            <ac:spMk id="4" creationId="{429AFA4F-E116-E904-DF86-D0B12876A697}"/>
          </ac:spMkLst>
        </pc:spChg>
        <pc:spChg chg="add del mod">
          <ac:chgData name="Gargi Ghosh" userId="618cdd68-5c0e-421d-b176-ee98703dd0d0" providerId="ADAL" clId="{7DF7A0D4-8C35-40C9-8025-3EC1B1E1509B}" dt="2022-11-23T10:43:15.110" v="137" actId="931"/>
          <ac:spMkLst>
            <pc:docMk/>
            <pc:sldMk cId="1441642399" sldId="274"/>
            <ac:spMk id="5" creationId="{9EF8E571-B2B5-2663-E7E9-FFEC2A5E97F9}"/>
          </ac:spMkLst>
        </pc:spChg>
        <pc:picChg chg="add mod ord modCrop">
          <ac:chgData name="Gargi Ghosh" userId="618cdd68-5c0e-421d-b176-ee98703dd0d0" providerId="ADAL" clId="{7DF7A0D4-8C35-40C9-8025-3EC1B1E1509B}" dt="2022-11-23T10:43:36.564" v="192" actId="167"/>
          <ac:picMkLst>
            <pc:docMk/>
            <pc:sldMk cId="1441642399" sldId="274"/>
            <ac:picMk id="7" creationId="{7F01B5A9-B17D-FF92-2568-723E4C07830B}"/>
          </ac:picMkLst>
        </pc:picChg>
        <pc:picChg chg="del">
          <ac:chgData name="Gargi Ghosh" userId="618cdd68-5c0e-421d-b176-ee98703dd0d0" providerId="ADAL" clId="{7DF7A0D4-8C35-40C9-8025-3EC1B1E1509B}" dt="2022-11-23T10:30:12.158" v="2" actId="478"/>
          <ac:picMkLst>
            <pc:docMk/>
            <pc:sldMk cId="1441642399" sldId="274"/>
            <ac:picMk id="8" creationId="{06429468-6CE8-89F1-C4E4-E9829E0E69AB}"/>
          </ac:picMkLst>
        </pc:picChg>
      </pc:sldChg>
      <pc:sldChg chg="addSp delSp modSp new del mod">
        <pc:chgData name="Gargi Ghosh" userId="618cdd68-5c0e-421d-b176-ee98703dd0d0" providerId="ADAL" clId="{7DF7A0D4-8C35-40C9-8025-3EC1B1E1509B}" dt="2022-11-25T07:29:03.400" v="740" actId="2696"/>
        <pc:sldMkLst>
          <pc:docMk/>
          <pc:sldMk cId="1621389360" sldId="275"/>
        </pc:sldMkLst>
        <pc:spChg chg="del">
          <ac:chgData name="Gargi Ghosh" userId="618cdd68-5c0e-421d-b176-ee98703dd0d0" providerId="ADAL" clId="{7DF7A0D4-8C35-40C9-8025-3EC1B1E1509B}" dt="2022-11-25T07:28:54.700" v="737" actId="931"/>
          <ac:spMkLst>
            <pc:docMk/>
            <pc:sldMk cId="1621389360" sldId="275"/>
            <ac:spMk id="2" creationId="{C3639DF8-AD28-3CBB-A40B-9902EF7C5D77}"/>
          </ac:spMkLst>
        </pc:spChg>
        <pc:spChg chg="mod">
          <ac:chgData name="Gargi Ghosh" userId="618cdd68-5c0e-421d-b176-ee98703dd0d0" providerId="ADAL" clId="{7DF7A0D4-8C35-40C9-8025-3EC1B1E1509B}" dt="2022-11-25T07:28:24.735" v="736"/>
          <ac:spMkLst>
            <pc:docMk/>
            <pc:sldMk cId="1621389360" sldId="275"/>
            <ac:spMk id="3" creationId="{0C94344E-4461-131C-2D3D-8AC30CF20BBC}"/>
          </ac:spMkLst>
        </pc:spChg>
        <pc:spChg chg="mod">
          <ac:chgData name="Gargi Ghosh" userId="618cdd68-5c0e-421d-b176-ee98703dd0d0" providerId="ADAL" clId="{7DF7A0D4-8C35-40C9-8025-3EC1B1E1509B}" dt="2022-11-25T07:28:18.635" v="735" actId="20577"/>
          <ac:spMkLst>
            <pc:docMk/>
            <pc:sldMk cId="1621389360" sldId="275"/>
            <ac:spMk id="4" creationId="{860055A2-9465-D92B-6ABC-E5E7F14A603A}"/>
          </ac:spMkLst>
        </pc:spChg>
        <pc:picChg chg="add mod">
          <ac:chgData name="Gargi Ghosh" userId="618cdd68-5c0e-421d-b176-ee98703dd0d0" providerId="ADAL" clId="{7DF7A0D4-8C35-40C9-8025-3EC1B1E1509B}" dt="2022-11-25T07:28:56.495" v="739" actId="962"/>
          <ac:picMkLst>
            <pc:docMk/>
            <pc:sldMk cId="1621389360" sldId="275"/>
            <ac:picMk id="6" creationId="{E3F13E61-BB40-E9E8-72AC-D66156A0C9A3}"/>
          </ac:picMkLst>
        </pc:picChg>
      </pc:sldChg>
      <pc:sldChg chg="addSp delSp modSp new mod">
        <pc:chgData name="Gargi Ghosh" userId="618cdd68-5c0e-421d-b176-ee98703dd0d0" providerId="ADAL" clId="{7DF7A0D4-8C35-40C9-8025-3EC1B1E1509B}" dt="2022-11-25T07:34:22.971" v="801" actId="20577"/>
        <pc:sldMkLst>
          <pc:docMk/>
          <pc:sldMk cId="3223705656" sldId="275"/>
        </pc:sldMkLst>
        <pc:spChg chg="del">
          <ac:chgData name="Gargi Ghosh" userId="618cdd68-5c0e-421d-b176-ee98703dd0d0" providerId="ADAL" clId="{7DF7A0D4-8C35-40C9-8025-3EC1B1E1509B}" dt="2022-11-25T07:33:41.205" v="750" actId="931"/>
          <ac:spMkLst>
            <pc:docMk/>
            <pc:sldMk cId="3223705656" sldId="275"/>
            <ac:spMk id="2" creationId="{85B57BBB-C050-AF80-DAC5-8F1AD9AD1EEE}"/>
          </ac:spMkLst>
        </pc:spChg>
        <pc:spChg chg="mod">
          <ac:chgData name="Gargi Ghosh" userId="618cdd68-5c0e-421d-b176-ee98703dd0d0" providerId="ADAL" clId="{7DF7A0D4-8C35-40C9-8025-3EC1B1E1509B}" dt="2022-11-25T07:33:35.875" v="749"/>
          <ac:spMkLst>
            <pc:docMk/>
            <pc:sldMk cId="3223705656" sldId="275"/>
            <ac:spMk id="3" creationId="{0AF0F9B4-67B3-F9BC-293D-044B2B166B4F}"/>
          </ac:spMkLst>
        </pc:spChg>
        <pc:spChg chg="mod">
          <ac:chgData name="Gargi Ghosh" userId="618cdd68-5c0e-421d-b176-ee98703dd0d0" providerId="ADAL" clId="{7DF7A0D4-8C35-40C9-8025-3EC1B1E1509B}" dt="2022-11-25T07:34:22.971" v="801" actId="20577"/>
          <ac:spMkLst>
            <pc:docMk/>
            <pc:sldMk cId="3223705656" sldId="275"/>
            <ac:spMk id="4" creationId="{C41854D0-EA2A-F8AB-770D-68B2C12C214D}"/>
          </ac:spMkLst>
        </pc:spChg>
        <pc:picChg chg="add mod modCrop">
          <ac:chgData name="Gargi Ghosh" userId="618cdd68-5c0e-421d-b176-ee98703dd0d0" providerId="ADAL" clId="{7DF7A0D4-8C35-40C9-8025-3EC1B1E1509B}" dt="2022-11-25T07:34:07.215" v="798" actId="18131"/>
          <ac:picMkLst>
            <pc:docMk/>
            <pc:sldMk cId="3223705656" sldId="275"/>
            <ac:picMk id="6" creationId="{CEED5AAD-0A61-8617-D55E-AFCC13C3102E}"/>
          </ac:picMkLst>
        </pc:picChg>
      </pc:sldChg>
      <pc:sldChg chg="addSp delSp modSp new mod">
        <pc:chgData name="Gargi Ghosh" userId="618cdd68-5c0e-421d-b176-ee98703dd0d0" providerId="ADAL" clId="{7DF7A0D4-8C35-40C9-8025-3EC1B1E1509B}" dt="2022-11-25T07:33:26.535" v="747" actId="27614"/>
        <pc:sldMkLst>
          <pc:docMk/>
          <pc:sldMk cId="2970215456" sldId="276"/>
        </pc:sldMkLst>
        <pc:spChg chg="del">
          <ac:chgData name="Gargi Ghosh" userId="618cdd68-5c0e-421d-b176-ee98703dd0d0" providerId="ADAL" clId="{7DF7A0D4-8C35-40C9-8025-3EC1B1E1509B}" dt="2022-11-25T07:33:24.275" v="746" actId="931"/>
          <ac:spMkLst>
            <pc:docMk/>
            <pc:sldMk cId="2970215456" sldId="276"/>
            <ac:spMk id="2" creationId="{AE310CB4-6D85-DBA2-9ECE-499AB19C5EF1}"/>
          </ac:spMkLst>
        </pc:spChg>
        <pc:spChg chg="mod">
          <ac:chgData name="Gargi Ghosh" userId="618cdd68-5c0e-421d-b176-ee98703dd0d0" providerId="ADAL" clId="{7DF7A0D4-8C35-40C9-8025-3EC1B1E1509B}" dt="2022-11-25T07:33:13.760" v="743"/>
          <ac:spMkLst>
            <pc:docMk/>
            <pc:sldMk cId="2970215456" sldId="276"/>
            <ac:spMk id="3" creationId="{2D84B4CF-7514-80BB-86FF-17C3B63DF3DD}"/>
          </ac:spMkLst>
        </pc:spChg>
        <pc:spChg chg="mod">
          <ac:chgData name="Gargi Ghosh" userId="618cdd68-5c0e-421d-b176-ee98703dd0d0" providerId="ADAL" clId="{7DF7A0D4-8C35-40C9-8025-3EC1B1E1509B}" dt="2022-11-25T07:33:20.025" v="745" actId="20577"/>
          <ac:spMkLst>
            <pc:docMk/>
            <pc:sldMk cId="2970215456" sldId="276"/>
            <ac:spMk id="4" creationId="{FAE8E8F9-42B3-D32C-5577-727C817199D4}"/>
          </ac:spMkLst>
        </pc:spChg>
        <pc:picChg chg="add mod">
          <ac:chgData name="Gargi Ghosh" userId="618cdd68-5c0e-421d-b176-ee98703dd0d0" providerId="ADAL" clId="{7DF7A0D4-8C35-40C9-8025-3EC1B1E1509B}" dt="2022-11-25T07:33:26.535" v="747" actId="27614"/>
          <ac:picMkLst>
            <pc:docMk/>
            <pc:sldMk cId="2970215456" sldId="276"/>
            <ac:picMk id="6" creationId="{709ED323-9175-D91D-2054-D5752CE05828}"/>
          </ac:picMkLst>
        </pc:picChg>
      </pc:sldChg>
      <pc:sldMasterChg chg="modSldLayout">
        <pc:chgData name="Gargi Ghosh" userId="618cdd68-5c0e-421d-b176-ee98703dd0d0" providerId="ADAL" clId="{7DF7A0D4-8C35-40C9-8025-3EC1B1E1509B}" dt="2022-11-23T10:38:39.213" v="135" actId="29295"/>
        <pc:sldMasterMkLst>
          <pc:docMk/>
          <pc:sldMasterMk cId="1867618857" sldId="2147483651"/>
        </pc:sldMasterMkLst>
        <pc:sldLayoutChg chg="modSp mod">
          <pc:chgData name="Gargi Ghosh" userId="618cdd68-5c0e-421d-b176-ee98703dd0d0" providerId="ADAL" clId="{7DF7A0D4-8C35-40C9-8025-3EC1B1E1509B}" dt="2022-11-23T10:37:53.861" v="80" actId="18131"/>
          <pc:sldLayoutMkLst>
            <pc:docMk/>
            <pc:sldMasterMk cId="1867618857" sldId="2147483651"/>
            <pc:sldLayoutMk cId="313042061" sldId="2147483655"/>
          </pc:sldLayoutMkLst>
          <pc:picChg chg="mod modCrop">
            <ac:chgData name="Gargi Ghosh" userId="618cdd68-5c0e-421d-b176-ee98703dd0d0" providerId="ADAL" clId="{7DF7A0D4-8C35-40C9-8025-3EC1B1E1509B}" dt="2022-11-23T10:37:53.861" v="80" actId="18131"/>
            <ac:picMkLst>
              <pc:docMk/>
              <pc:sldMasterMk cId="1867618857" sldId="2147483651"/>
              <pc:sldLayoutMk cId="313042061" sldId="2147483655"/>
              <ac:picMk id="32" creationId="{B44FB1BF-4490-4A6D-9CFE-19C0310C010F}"/>
            </ac:picMkLst>
          </pc:picChg>
        </pc:sldLayoutChg>
        <pc:sldLayoutChg chg="modSp mod">
          <pc:chgData name="Gargi Ghosh" userId="618cdd68-5c0e-421d-b176-ee98703dd0d0" providerId="ADAL" clId="{7DF7A0D4-8C35-40C9-8025-3EC1B1E1509B}" dt="2022-11-23T10:38:39.213" v="135" actId="29295"/>
          <pc:sldLayoutMkLst>
            <pc:docMk/>
            <pc:sldMasterMk cId="1867618857" sldId="2147483651"/>
            <pc:sldLayoutMk cId="517167494" sldId="2147483668"/>
          </pc:sldLayoutMkLst>
          <pc:picChg chg="mod modCrop">
            <ac:chgData name="Gargi Ghosh" userId="618cdd68-5c0e-421d-b176-ee98703dd0d0" providerId="ADAL" clId="{7DF7A0D4-8C35-40C9-8025-3EC1B1E1509B}" dt="2022-11-23T10:38:39.213" v="135" actId="29295"/>
            <ac:picMkLst>
              <pc:docMk/>
              <pc:sldMasterMk cId="1867618857" sldId="2147483651"/>
              <pc:sldLayoutMk cId="517167494" sldId="2147483668"/>
              <ac:picMk id="11" creationId="{9964F19A-7DD2-467B-8D03-3CD7BECF9CCD}"/>
            </ac:picMkLst>
          </pc:picChg>
        </pc:sldLayoutChg>
      </pc:sldMasterChg>
    </pc:docChg>
  </pc:docChgLst>
  <pc:docChgLst>
    <pc:chgData name="Gargi Ghosh" userId="618cdd68-5c0e-421d-b176-ee98703dd0d0" providerId="ADAL" clId="{B59C18DA-E823-47FE-9833-0D1337C955AB}"/>
    <pc:docChg chg="modMainMaster">
      <pc:chgData name="Gargi Ghosh" userId="618cdd68-5c0e-421d-b176-ee98703dd0d0" providerId="ADAL" clId="{B59C18DA-E823-47FE-9833-0D1337C955AB}" dt="2022-11-18T06:03:31.456" v="2" actId="14826"/>
      <pc:docMkLst>
        <pc:docMk/>
      </pc:docMkLst>
      <pc:sldMasterChg chg="modSldLayout">
        <pc:chgData name="Gargi Ghosh" userId="618cdd68-5c0e-421d-b176-ee98703dd0d0" providerId="ADAL" clId="{B59C18DA-E823-47FE-9833-0D1337C955AB}" dt="2022-11-18T06:03:31.456" v="2" actId="14826"/>
        <pc:sldMasterMkLst>
          <pc:docMk/>
          <pc:sldMasterMk cId="1867618857" sldId="2147483651"/>
        </pc:sldMasterMkLst>
        <pc:sldLayoutChg chg="modSp">
          <pc:chgData name="Gargi Ghosh" userId="618cdd68-5c0e-421d-b176-ee98703dd0d0" providerId="ADAL" clId="{B59C18DA-E823-47FE-9833-0D1337C955AB}" dt="2022-11-18T06:03:31.456" v="2" actId="14826"/>
          <pc:sldLayoutMkLst>
            <pc:docMk/>
            <pc:sldMasterMk cId="1867618857" sldId="2147483651"/>
            <pc:sldLayoutMk cId="517167494" sldId="2147483668"/>
          </pc:sldLayoutMkLst>
          <pc:picChg chg="mod">
            <ac:chgData name="Gargi Ghosh" userId="618cdd68-5c0e-421d-b176-ee98703dd0d0" providerId="ADAL" clId="{B59C18DA-E823-47FE-9833-0D1337C955AB}" dt="2022-11-18T06:03:31.456" v="2" actId="14826"/>
            <ac:picMkLst>
              <pc:docMk/>
              <pc:sldMasterMk cId="1867618857" sldId="2147483651"/>
              <pc:sldLayoutMk cId="517167494" sldId="2147483668"/>
              <ac:picMk id="11" creationId="{9964F19A-7DD2-467B-8D03-3CD7BECF9CCD}"/>
            </ac:picMkLst>
          </pc:picChg>
        </pc:sldLayoutChg>
      </pc:sldMasterChg>
    </pc:docChg>
  </pc:docChgLst>
  <pc:docChgLst>
    <pc:chgData name="Gargi Ghosh" userId="618cdd68-5c0e-421d-b176-ee98703dd0d0" providerId="ADAL" clId="{484E3855-9E96-42C2-A993-EC6B7AB16EAB}"/>
    <pc:docChg chg="undo custSel delSld modSld modMainMaster">
      <pc:chgData name="Gargi Ghosh" userId="618cdd68-5c0e-421d-b176-ee98703dd0d0" providerId="ADAL" clId="{484E3855-9E96-42C2-A993-EC6B7AB16EAB}" dt="2022-11-23T10:21:50.272" v="543" actId="2696"/>
      <pc:docMkLst>
        <pc:docMk/>
      </pc:docMkLst>
      <pc:sldChg chg="modSp mod">
        <pc:chgData name="Gargi Ghosh" userId="618cdd68-5c0e-421d-b176-ee98703dd0d0" providerId="ADAL" clId="{484E3855-9E96-42C2-A993-EC6B7AB16EAB}" dt="2022-11-23T08:06:11.146" v="9" actId="20577"/>
        <pc:sldMkLst>
          <pc:docMk/>
          <pc:sldMk cId="2429983986" sldId="256"/>
        </pc:sldMkLst>
        <pc:spChg chg="mod">
          <ac:chgData name="Gargi Ghosh" userId="618cdd68-5c0e-421d-b176-ee98703dd0d0" providerId="ADAL" clId="{484E3855-9E96-42C2-A993-EC6B7AB16EAB}" dt="2022-11-23T08:06:11.146" v="9" actId="20577"/>
          <ac:spMkLst>
            <pc:docMk/>
            <pc:sldMk cId="2429983986" sldId="256"/>
            <ac:spMk id="3" creationId="{C30F3AE9-94FC-47FF-AB51-F2D15AF600B5}"/>
          </ac:spMkLst>
        </pc:spChg>
      </pc:sldChg>
      <pc:sldChg chg="addSp delSp modSp mod">
        <pc:chgData name="Gargi Ghosh" userId="618cdd68-5c0e-421d-b176-ee98703dd0d0" providerId="ADAL" clId="{484E3855-9E96-42C2-A993-EC6B7AB16EAB}" dt="2022-11-23T08:35:00.541" v="48" actId="27614"/>
        <pc:sldMkLst>
          <pc:docMk/>
          <pc:sldMk cId="363752343" sldId="264"/>
        </pc:sldMkLst>
        <pc:spChg chg="mod">
          <ac:chgData name="Gargi Ghosh" userId="618cdd68-5c0e-421d-b176-ee98703dd0d0" providerId="ADAL" clId="{484E3855-9E96-42C2-A993-EC6B7AB16EAB}" dt="2022-11-23T08:17:21.232" v="45" actId="14100"/>
          <ac:spMkLst>
            <pc:docMk/>
            <pc:sldMk cId="363752343" sldId="264"/>
            <ac:spMk id="3" creationId="{CE6C7CCA-19CF-48F3-A238-E2047456B87A}"/>
          </ac:spMkLst>
        </pc:spChg>
        <pc:spChg chg="add del mod">
          <ac:chgData name="Gargi Ghosh" userId="618cdd68-5c0e-421d-b176-ee98703dd0d0" providerId="ADAL" clId="{484E3855-9E96-42C2-A993-EC6B7AB16EAB}" dt="2022-11-23T08:34:57.128" v="46" actId="931"/>
          <ac:spMkLst>
            <pc:docMk/>
            <pc:sldMk cId="363752343" sldId="264"/>
            <ac:spMk id="4" creationId="{0437CBC6-C536-C1E0-00E2-F293A8CBB9AC}"/>
          </ac:spMkLst>
        </pc:spChg>
        <pc:spChg chg="mod">
          <ac:chgData name="Gargi Ghosh" userId="618cdd68-5c0e-421d-b176-ee98703dd0d0" providerId="ADAL" clId="{484E3855-9E96-42C2-A993-EC6B7AB16EAB}" dt="2022-11-23T08:06:24.640" v="10" actId="14100"/>
          <ac:spMkLst>
            <pc:docMk/>
            <pc:sldMk cId="363752343" sldId="264"/>
            <ac:spMk id="13" creationId="{DE4AADD3-5CA6-453A-E4F2-9F82CDC019FE}"/>
          </ac:spMkLst>
        </pc:spChg>
        <pc:picChg chg="add mod ord">
          <ac:chgData name="Gargi Ghosh" userId="618cdd68-5c0e-421d-b176-ee98703dd0d0" providerId="ADAL" clId="{484E3855-9E96-42C2-A993-EC6B7AB16EAB}" dt="2022-11-23T08:35:00.541" v="48" actId="27614"/>
          <ac:picMkLst>
            <pc:docMk/>
            <pc:sldMk cId="363752343" sldId="264"/>
            <ac:picMk id="6" creationId="{5AF66792-3B80-C2B1-1A93-C6B897DAEA70}"/>
          </ac:picMkLst>
        </pc:picChg>
        <pc:picChg chg="del">
          <ac:chgData name="Gargi Ghosh" userId="618cdd68-5c0e-421d-b176-ee98703dd0d0" providerId="ADAL" clId="{484E3855-9E96-42C2-A993-EC6B7AB16EAB}" dt="2022-11-23T08:07:04.195" v="22" actId="478"/>
          <ac:picMkLst>
            <pc:docMk/>
            <pc:sldMk cId="363752343" sldId="264"/>
            <ac:picMk id="7" creationId="{1B34E9F1-07BA-5A83-F1CF-B825C4C4C8AD}"/>
          </ac:picMkLst>
        </pc:picChg>
      </pc:sldChg>
      <pc:sldChg chg="addSp delSp modSp mod">
        <pc:chgData name="Gargi Ghosh" userId="618cdd68-5c0e-421d-b176-ee98703dd0d0" providerId="ADAL" clId="{484E3855-9E96-42C2-A993-EC6B7AB16EAB}" dt="2022-11-23T08:52:57.270" v="65" actId="167"/>
        <pc:sldMkLst>
          <pc:docMk/>
          <pc:sldMk cId="1195121051" sldId="265"/>
        </pc:sldMkLst>
        <pc:spChg chg="mod">
          <ac:chgData name="Gargi Ghosh" userId="618cdd68-5c0e-421d-b176-ee98703dd0d0" providerId="ADAL" clId="{484E3855-9E96-42C2-A993-EC6B7AB16EAB}" dt="2022-11-23T08:49:43.653" v="60" actId="20577"/>
          <ac:spMkLst>
            <pc:docMk/>
            <pc:sldMk cId="1195121051" sldId="265"/>
            <ac:spMk id="3" creationId="{229ADFA0-8947-4543-A9AC-30819E9682E2}"/>
          </ac:spMkLst>
        </pc:spChg>
        <pc:spChg chg="add del mod">
          <ac:chgData name="Gargi Ghosh" userId="618cdd68-5c0e-421d-b176-ee98703dd0d0" providerId="ADAL" clId="{484E3855-9E96-42C2-A993-EC6B7AB16EAB}" dt="2022-11-23T08:52:52.498" v="62" actId="931"/>
          <ac:spMkLst>
            <pc:docMk/>
            <pc:sldMk cId="1195121051" sldId="265"/>
            <ac:spMk id="4" creationId="{E8B5AF81-F150-B96C-8E7B-70BF2A74A81C}"/>
          </ac:spMkLst>
        </pc:spChg>
        <pc:spChg chg="mod">
          <ac:chgData name="Gargi Ghosh" userId="618cdd68-5c0e-421d-b176-ee98703dd0d0" providerId="ADAL" clId="{484E3855-9E96-42C2-A993-EC6B7AB16EAB}" dt="2022-11-23T08:45:04.593" v="55"/>
          <ac:spMkLst>
            <pc:docMk/>
            <pc:sldMk cId="1195121051" sldId="265"/>
            <ac:spMk id="12" creationId="{A4EF713B-72C6-4DF4-EA7F-35933004B7D5}"/>
          </ac:spMkLst>
        </pc:spChg>
        <pc:picChg chg="add mod ord">
          <ac:chgData name="Gargi Ghosh" userId="618cdd68-5c0e-421d-b176-ee98703dd0d0" providerId="ADAL" clId="{484E3855-9E96-42C2-A993-EC6B7AB16EAB}" dt="2022-11-23T08:52:57.270" v="65" actId="167"/>
          <ac:picMkLst>
            <pc:docMk/>
            <pc:sldMk cId="1195121051" sldId="265"/>
            <ac:picMk id="6" creationId="{1AC39120-E91A-0B33-46C6-1BF4078AEE94}"/>
          </ac:picMkLst>
        </pc:picChg>
        <pc:picChg chg="del">
          <ac:chgData name="Gargi Ghosh" userId="618cdd68-5c0e-421d-b176-ee98703dd0d0" providerId="ADAL" clId="{484E3855-9E96-42C2-A993-EC6B7AB16EAB}" dt="2022-11-23T08:06:33.766" v="12" actId="478"/>
          <ac:picMkLst>
            <pc:docMk/>
            <pc:sldMk cId="1195121051" sldId="265"/>
            <ac:picMk id="9" creationId="{249178C4-A3F4-0005-A589-09D724270F18}"/>
          </ac:picMkLst>
        </pc:picChg>
      </pc:sldChg>
      <pc:sldChg chg="addSp delSp modSp mod">
        <pc:chgData name="Gargi Ghosh" userId="618cdd68-5c0e-421d-b176-ee98703dd0d0" providerId="ADAL" clId="{484E3855-9E96-42C2-A993-EC6B7AB16EAB}" dt="2022-11-23T09:00:57.312" v="119" actId="18131"/>
        <pc:sldMkLst>
          <pc:docMk/>
          <pc:sldMk cId="567747832" sldId="266"/>
        </pc:sldMkLst>
        <pc:spChg chg="add del mod">
          <ac:chgData name="Gargi Ghosh" userId="618cdd68-5c0e-421d-b176-ee98703dd0d0" providerId="ADAL" clId="{484E3855-9E96-42C2-A993-EC6B7AB16EAB}" dt="2022-11-23T08:56:02.262" v="66" actId="931"/>
          <ac:spMkLst>
            <pc:docMk/>
            <pc:sldMk cId="567747832" sldId="266"/>
            <ac:spMk id="3" creationId="{4F1DAA3D-81BA-13A4-3984-275EFDF565FB}"/>
          </ac:spMkLst>
        </pc:spChg>
        <pc:spChg chg="mod">
          <ac:chgData name="Gargi Ghosh" userId="618cdd68-5c0e-421d-b176-ee98703dd0d0" providerId="ADAL" clId="{484E3855-9E96-42C2-A993-EC6B7AB16EAB}" dt="2022-11-23T08:49:46.723" v="61"/>
          <ac:spMkLst>
            <pc:docMk/>
            <pc:sldMk cId="567747832" sldId="266"/>
            <ac:spMk id="6" creationId="{398F04E9-8F30-759B-4232-F8200AB89227}"/>
          </ac:spMkLst>
        </pc:spChg>
        <pc:spChg chg="mod">
          <ac:chgData name="Gargi Ghosh" userId="618cdd68-5c0e-421d-b176-ee98703dd0d0" providerId="ADAL" clId="{484E3855-9E96-42C2-A993-EC6B7AB16EAB}" dt="2022-11-23T08:45:11.213" v="56"/>
          <ac:spMkLst>
            <pc:docMk/>
            <pc:sldMk cId="567747832" sldId="266"/>
            <ac:spMk id="7" creationId="{AE0CC5EC-9667-2424-899C-2502F3E7AE00}"/>
          </ac:spMkLst>
        </pc:spChg>
        <pc:spChg chg="add del mod">
          <ac:chgData name="Gargi Ghosh" userId="618cdd68-5c0e-421d-b176-ee98703dd0d0" providerId="ADAL" clId="{484E3855-9E96-42C2-A993-EC6B7AB16EAB}" dt="2022-11-23T09:00:27.967" v="71" actId="931"/>
          <ac:spMkLst>
            <pc:docMk/>
            <pc:sldMk cId="567747832" sldId="266"/>
            <ac:spMk id="10" creationId="{62763019-5A7F-EFD8-73FE-DF0E807A98B3}"/>
          </ac:spMkLst>
        </pc:spChg>
        <pc:picChg chg="del">
          <ac:chgData name="Gargi Ghosh" userId="618cdd68-5c0e-421d-b176-ee98703dd0d0" providerId="ADAL" clId="{484E3855-9E96-42C2-A993-EC6B7AB16EAB}" dt="2022-11-23T08:06:35.695" v="13" actId="478"/>
          <ac:picMkLst>
            <pc:docMk/>
            <pc:sldMk cId="567747832" sldId="266"/>
            <ac:picMk id="4" creationId="{4529A45F-354D-550A-0B1F-4D70C1A41EF2}"/>
          </ac:picMkLst>
        </pc:picChg>
        <pc:picChg chg="add del mod ord">
          <ac:chgData name="Gargi Ghosh" userId="618cdd68-5c0e-421d-b176-ee98703dd0d0" providerId="ADAL" clId="{484E3855-9E96-42C2-A993-EC6B7AB16EAB}" dt="2022-11-23T09:00:19.506" v="70" actId="478"/>
          <ac:picMkLst>
            <pc:docMk/>
            <pc:sldMk cId="567747832" sldId="266"/>
            <ac:picMk id="8" creationId="{13E24CFD-9558-27E3-C763-DF3BBC41BA33}"/>
          </ac:picMkLst>
        </pc:picChg>
        <pc:picChg chg="add mod ord modCrop">
          <ac:chgData name="Gargi Ghosh" userId="618cdd68-5c0e-421d-b176-ee98703dd0d0" providerId="ADAL" clId="{484E3855-9E96-42C2-A993-EC6B7AB16EAB}" dt="2022-11-23T09:00:57.312" v="119" actId="18131"/>
          <ac:picMkLst>
            <pc:docMk/>
            <pc:sldMk cId="567747832" sldId="266"/>
            <ac:picMk id="12" creationId="{E4F44E3D-25E6-0FEA-E9CE-0DFFBC1B44BB}"/>
          </ac:picMkLst>
        </pc:picChg>
      </pc:sldChg>
      <pc:sldChg chg="addSp delSp modSp mod">
        <pc:chgData name="Gargi Ghosh" userId="618cdd68-5c0e-421d-b176-ee98703dd0d0" providerId="ADAL" clId="{484E3855-9E96-42C2-A993-EC6B7AB16EAB}" dt="2022-11-23T09:59:44.679" v="149" actId="167"/>
        <pc:sldMkLst>
          <pc:docMk/>
          <pc:sldMk cId="4148010144" sldId="267"/>
        </pc:sldMkLst>
        <pc:spChg chg="mod">
          <ac:chgData name="Gargi Ghosh" userId="618cdd68-5c0e-421d-b176-ee98703dd0d0" providerId="ADAL" clId="{484E3855-9E96-42C2-A993-EC6B7AB16EAB}" dt="2022-11-23T09:47:27.185" v="122"/>
          <ac:spMkLst>
            <pc:docMk/>
            <pc:sldMk cId="4148010144" sldId="267"/>
            <ac:spMk id="3" creationId="{78C2E674-7D25-97EB-82A7-14DC994F3F04}"/>
          </ac:spMkLst>
        </pc:spChg>
        <pc:spChg chg="mod">
          <ac:chgData name="Gargi Ghosh" userId="618cdd68-5c0e-421d-b176-ee98703dd0d0" providerId="ADAL" clId="{484E3855-9E96-42C2-A993-EC6B7AB16EAB}" dt="2022-11-23T08:45:16.493" v="58" actId="20577"/>
          <ac:spMkLst>
            <pc:docMk/>
            <pc:sldMk cId="4148010144" sldId="267"/>
            <ac:spMk id="4" creationId="{948FA0CE-3498-5B3C-EC1E-22D65648E408}"/>
          </ac:spMkLst>
        </pc:spChg>
        <pc:spChg chg="add del mod">
          <ac:chgData name="Gargi Ghosh" userId="618cdd68-5c0e-421d-b176-ee98703dd0d0" providerId="ADAL" clId="{484E3855-9E96-42C2-A993-EC6B7AB16EAB}" dt="2022-11-23T09:59:20.747" v="123" actId="931"/>
          <ac:spMkLst>
            <pc:docMk/>
            <pc:sldMk cId="4148010144" sldId="267"/>
            <ac:spMk id="5" creationId="{57F305A6-5B64-3205-4D76-1508D772193A}"/>
          </ac:spMkLst>
        </pc:spChg>
        <pc:picChg chg="del">
          <ac:chgData name="Gargi Ghosh" userId="618cdd68-5c0e-421d-b176-ee98703dd0d0" providerId="ADAL" clId="{484E3855-9E96-42C2-A993-EC6B7AB16EAB}" dt="2022-11-23T08:06:37.185" v="14" actId="478"/>
          <ac:picMkLst>
            <pc:docMk/>
            <pc:sldMk cId="4148010144" sldId="267"/>
            <ac:picMk id="6" creationId="{5E4711DC-FAD3-20C4-27BC-10BA82C28765}"/>
          </ac:picMkLst>
        </pc:picChg>
        <pc:picChg chg="add mod ord modCrop">
          <ac:chgData name="Gargi Ghosh" userId="618cdd68-5c0e-421d-b176-ee98703dd0d0" providerId="ADAL" clId="{484E3855-9E96-42C2-A993-EC6B7AB16EAB}" dt="2022-11-23T09:59:44.679" v="149" actId="167"/>
          <ac:picMkLst>
            <pc:docMk/>
            <pc:sldMk cId="4148010144" sldId="267"/>
            <ac:picMk id="8" creationId="{73A44516-0CE8-6D2A-6452-8FE8E7574601}"/>
          </ac:picMkLst>
        </pc:picChg>
      </pc:sldChg>
      <pc:sldChg chg="addSp delSp modSp mod">
        <pc:chgData name="Gargi Ghosh" userId="618cdd68-5c0e-421d-b176-ee98703dd0d0" providerId="ADAL" clId="{484E3855-9E96-42C2-A993-EC6B7AB16EAB}" dt="2022-11-23T10:07:26.398" v="219" actId="18131"/>
        <pc:sldMkLst>
          <pc:docMk/>
          <pc:sldMk cId="1812646881" sldId="268"/>
        </pc:sldMkLst>
        <pc:spChg chg="mod">
          <ac:chgData name="Gargi Ghosh" userId="618cdd68-5c0e-421d-b176-ee98703dd0d0" providerId="ADAL" clId="{484E3855-9E96-42C2-A993-EC6B7AB16EAB}" dt="2022-11-23T10:03:34.948" v="158" actId="255"/>
          <ac:spMkLst>
            <pc:docMk/>
            <pc:sldMk cId="1812646881" sldId="268"/>
            <ac:spMk id="3" creationId="{A3EE936F-F608-9300-BB8B-416A5966C464}"/>
          </ac:spMkLst>
        </pc:spChg>
        <pc:spChg chg="mod">
          <ac:chgData name="Gargi Ghosh" userId="618cdd68-5c0e-421d-b176-ee98703dd0d0" providerId="ADAL" clId="{484E3855-9E96-42C2-A993-EC6B7AB16EAB}" dt="2022-11-23T09:59:58.739" v="150"/>
          <ac:spMkLst>
            <pc:docMk/>
            <pc:sldMk cId="1812646881" sldId="268"/>
            <ac:spMk id="4" creationId="{3090F29A-EDC6-5A0A-AA9E-1B866C434371}"/>
          </ac:spMkLst>
        </pc:spChg>
        <pc:spChg chg="add del mod">
          <ac:chgData name="Gargi Ghosh" userId="618cdd68-5c0e-421d-b176-ee98703dd0d0" providerId="ADAL" clId="{484E3855-9E96-42C2-A993-EC6B7AB16EAB}" dt="2022-11-23T10:07:02.556" v="159" actId="931"/>
          <ac:spMkLst>
            <pc:docMk/>
            <pc:sldMk cId="1812646881" sldId="268"/>
            <ac:spMk id="5" creationId="{E173DBA3-556E-9DCE-C5DF-CD13BC9F8C42}"/>
          </ac:spMkLst>
        </pc:spChg>
        <pc:picChg chg="del">
          <ac:chgData name="Gargi Ghosh" userId="618cdd68-5c0e-421d-b176-ee98703dd0d0" providerId="ADAL" clId="{484E3855-9E96-42C2-A993-EC6B7AB16EAB}" dt="2022-11-23T08:06:39.805" v="15" actId="478"/>
          <ac:picMkLst>
            <pc:docMk/>
            <pc:sldMk cId="1812646881" sldId="268"/>
            <ac:picMk id="6" creationId="{51D2D6EC-18DD-31FE-6343-E3EEF7A0CD28}"/>
          </ac:picMkLst>
        </pc:picChg>
        <pc:picChg chg="add mod ord modCrop">
          <ac:chgData name="Gargi Ghosh" userId="618cdd68-5c0e-421d-b176-ee98703dd0d0" providerId="ADAL" clId="{484E3855-9E96-42C2-A993-EC6B7AB16EAB}" dt="2022-11-23T10:07:26.398" v="219" actId="18131"/>
          <ac:picMkLst>
            <pc:docMk/>
            <pc:sldMk cId="1812646881" sldId="268"/>
            <ac:picMk id="8" creationId="{C20C0996-1B80-5E3A-B2B4-C8B4F913125A}"/>
          </ac:picMkLst>
        </pc:picChg>
      </pc:sldChg>
      <pc:sldChg chg="addSp delSp modSp mod">
        <pc:chgData name="Gargi Ghosh" userId="618cdd68-5c0e-421d-b176-ee98703dd0d0" providerId="ADAL" clId="{484E3855-9E96-42C2-A993-EC6B7AB16EAB}" dt="2022-11-23T10:10:42.172" v="266" actId="167"/>
        <pc:sldMkLst>
          <pc:docMk/>
          <pc:sldMk cId="1615567553" sldId="269"/>
        </pc:sldMkLst>
        <pc:spChg chg="mod">
          <ac:chgData name="Gargi Ghosh" userId="618cdd68-5c0e-421d-b176-ee98703dd0d0" providerId="ADAL" clId="{484E3855-9E96-42C2-A993-EC6B7AB16EAB}" dt="2022-11-23T10:07:58.026" v="223"/>
          <ac:spMkLst>
            <pc:docMk/>
            <pc:sldMk cId="1615567553" sldId="269"/>
            <ac:spMk id="3" creationId="{D62E619C-2F7C-00E6-1AC0-9140A1BCE8BE}"/>
          </ac:spMkLst>
        </pc:spChg>
        <pc:spChg chg="mod">
          <ac:chgData name="Gargi Ghosh" userId="618cdd68-5c0e-421d-b176-ee98703dd0d0" providerId="ADAL" clId="{484E3855-9E96-42C2-A993-EC6B7AB16EAB}" dt="2022-11-23T10:08:07.500" v="225" actId="20577"/>
          <ac:spMkLst>
            <pc:docMk/>
            <pc:sldMk cId="1615567553" sldId="269"/>
            <ac:spMk id="4" creationId="{6479CFAF-EB52-FE94-47B1-D918AEBB12B8}"/>
          </ac:spMkLst>
        </pc:spChg>
        <pc:spChg chg="add del mod">
          <ac:chgData name="Gargi Ghosh" userId="618cdd68-5c0e-421d-b176-ee98703dd0d0" providerId="ADAL" clId="{484E3855-9E96-42C2-A993-EC6B7AB16EAB}" dt="2022-11-23T10:10:20.761" v="226" actId="931"/>
          <ac:spMkLst>
            <pc:docMk/>
            <pc:sldMk cId="1615567553" sldId="269"/>
            <ac:spMk id="5" creationId="{1318D3EF-CF8A-2B7B-1AA6-5A01007E674C}"/>
          </ac:spMkLst>
        </pc:spChg>
        <pc:picChg chg="del">
          <ac:chgData name="Gargi Ghosh" userId="618cdd68-5c0e-421d-b176-ee98703dd0d0" providerId="ADAL" clId="{484E3855-9E96-42C2-A993-EC6B7AB16EAB}" dt="2022-11-23T08:06:41.486" v="16" actId="478"/>
          <ac:picMkLst>
            <pc:docMk/>
            <pc:sldMk cId="1615567553" sldId="269"/>
            <ac:picMk id="6" creationId="{886023FA-D370-12A8-64BA-CA1563BACD1D}"/>
          </ac:picMkLst>
        </pc:picChg>
        <pc:picChg chg="add mod ord modCrop">
          <ac:chgData name="Gargi Ghosh" userId="618cdd68-5c0e-421d-b176-ee98703dd0d0" providerId="ADAL" clId="{484E3855-9E96-42C2-A993-EC6B7AB16EAB}" dt="2022-11-23T10:10:42.172" v="266" actId="167"/>
          <ac:picMkLst>
            <pc:docMk/>
            <pc:sldMk cId="1615567553" sldId="269"/>
            <ac:picMk id="8" creationId="{222F716C-BC18-711A-7E3D-23FD1FDA0EAC}"/>
          </ac:picMkLst>
        </pc:picChg>
      </pc:sldChg>
      <pc:sldChg chg="addSp delSp modSp mod">
        <pc:chgData name="Gargi Ghosh" userId="618cdd68-5c0e-421d-b176-ee98703dd0d0" providerId="ADAL" clId="{484E3855-9E96-42C2-A993-EC6B7AB16EAB}" dt="2022-11-23T10:21:14.326" v="539" actId="18131"/>
        <pc:sldMkLst>
          <pc:docMk/>
          <pc:sldMk cId="2332060171" sldId="270"/>
        </pc:sldMkLst>
        <pc:spChg chg="mod">
          <ac:chgData name="Gargi Ghosh" userId="618cdd68-5c0e-421d-b176-ee98703dd0d0" providerId="ADAL" clId="{484E3855-9E96-42C2-A993-EC6B7AB16EAB}" dt="2022-11-23T10:11:03.786" v="267"/>
          <ac:spMkLst>
            <pc:docMk/>
            <pc:sldMk cId="2332060171" sldId="270"/>
            <ac:spMk id="3" creationId="{842CE09E-1CD1-2263-81CE-11820D3D9782}"/>
          </ac:spMkLst>
        </pc:spChg>
        <pc:spChg chg="mod">
          <ac:chgData name="Gargi Ghosh" userId="618cdd68-5c0e-421d-b176-ee98703dd0d0" providerId="ADAL" clId="{484E3855-9E96-42C2-A993-EC6B7AB16EAB}" dt="2022-11-23T10:11:23.391" v="269" actId="20577"/>
          <ac:spMkLst>
            <pc:docMk/>
            <pc:sldMk cId="2332060171" sldId="270"/>
            <ac:spMk id="4" creationId="{887F9B29-2CF1-948D-0558-CCB105975E1B}"/>
          </ac:spMkLst>
        </pc:spChg>
        <pc:spChg chg="add del mod">
          <ac:chgData name="Gargi Ghosh" userId="618cdd68-5c0e-421d-b176-ee98703dd0d0" providerId="ADAL" clId="{484E3855-9E96-42C2-A993-EC6B7AB16EAB}" dt="2022-11-23T10:20:32.011" v="270" actId="931"/>
          <ac:spMkLst>
            <pc:docMk/>
            <pc:sldMk cId="2332060171" sldId="270"/>
            <ac:spMk id="5" creationId="{4466DC57-C35D-214B-3D9F-F4997F720D92}"/>
          </ac:spMkLst>
        </pc:spChg>
        <pc:picChg chg="del">
          <ac:chgData name="Gargi Ghosh" userId="618cdd68-5c0e-421d-b176-ee98703dd0d0" providerId="ADAL" clId="{484E3855-9E96-42C2-A993-EC6B7AB16EAB}" dt="2022-11-23T08:06:44.266" v="17" actId="478"/>
          <ac:picMkLst>
            <pc:docMk/>
            <pc:sldMk cId="2332060171" sldId="270"/>
            <ac:picMk id="6" creationId="{D81E4BA0-E7A1-9E5F-516B-6AA97CA73050}"/>
          </ac:picMkLst>
        </pc:picChg>
        <pc:picChg chg="add mod ord modCrop">
          <ac:chgData name="Gargi Ghosh" userId="618cdd68-5c0e-421d-b176-ee98703dd0d0" providerId="ADAL" clId="{484E3855-9E96-42C2-A993-EC6B7AB16EAB}" dt="2022-11-23T10:21:14.326" v="539" actId="18131"/>
          <ac:picMkLst>
            <pc:docMk/>
            <pc:sldMk cId="2332060171" sldId="270"/>
            <ac:picMk id="8" creationId="{7289B782-CE22-89C7-D019-E023606291F8}"/>
          </ac:picMkLst>
        </pc:picChg>
      </pc:sldChg>
      <pc:sldChg chg="addSp delSp modSp del mod">
        <pc:chgData name="Gargi Ghosh" userId="618cdd68-5c0e-421d-b176-ee98703dd0d0" providerId="ADAL" clId="{484E3855-9E96-42C2-A993-EC6B7AB16EAB}" dt="2022-11-23T10:21:40.276" v="540" actId="2696"/>
        <pc:sldMkLst>
          <pc:docMk/>
          <pc:sldMk cId="523857090" sldId="271"/>
        </pc:sldMkLst>
        <pc:spChg chg="add mod">
          <ac:chgData name="Gargi Ghosh" userId="618cdd68-5c0e-421d-b176-ee98703dd0d0" providerId="ADAL" clId="{484E3855-9E96-42C2-A993-EC6B7AB16EAB}" dt="2022-11-23T08:06:46.610" v="18" actId="478"/>
          <ac:spMkLst>
            <pc:docMk/>
            <pc:sldMk cId="523857090" sldId="271"/>
            <ac:spMk id="5" creationId="{C6E6B4A3-8094-CC02-8638-27A20D407A16}"/>
          </ac:spMkLst>
        </pc:spChg>
        <pc:picChg chg="del">
          <ac:chgData name="Gargi Ghosh" userId="618cdd68-5c0e-421d-b176-ee98703dd0d0" providerId="ADAL" clId="{484E3855-9E96-42C2-A993-EC6B7AB16EAB}" dt="2022-11-23T08:06:46.610" v="18" actId="478"/>
          <ac:picMkLst>
            <pc:docMk/>
            <pc:sldMk cId="523857090" sldId="271"/>
            <ac:picMk id="6" creationId="{7C0DECBB-3F0C-ABBD-BEC6-D00CAC547F6C}"/>
          </ac:picMkLst>
        </pc:picChg>
      </pc:sldChg>
      <pc:sldChg chg="addSp delSp modSp del mod">
        <pc:chgData name="Gargi Ghosh" userId="618cdd68-5c0e-421d-b176-ee98703dd0d0" providerId="ADAL" clId="{484E3855-9E96-42C2-A993-EC6B7AB16EAB}" dt="2022-11-23T10:21:43.512" v="541" actId="2696"/>
        <pc:sldMkLst>
          <pc:docMk/>
          <pc:sldMk cId="3161008494" sldId="272"/>
        </pc:sldMkLst>
        <pc:spChg chg="add mod">
          <ac:chgData name="Gargi Ghosh" userId="618cdd68-5c0e-421d-b176-ee98703dd0d0" providerId="ADAL" clId="{484E3855-9E96-42C2-A993-EC6B7AB16EAB}" dt="2022-11-23T08:06:49.236" v="19" actId="478"/>
          <ac:spMkLst>
            <pc:docMk/>
            <pc:sldMk cId="3161008494" sldId="272"/>
            <ac:spMk id="5" creationId="{F9ED03B4-07B7-9857-1386-37F50023607A}"/>
          </ac:spMkLst>
        </pc:spChg>
        <pc:picChg chg="del">
          <ac:chgData name="Gargi Ghosh" userId="618cdd68-5c0e-421d-b176-ee98703dd0d0" providerId="ADAL" clId="{484E3855-9E96-42C2-A993-EC6B7AB16EAB}" dt="2022-11-23T08:06:49.236" v="19" actId="478"/>
          <ac:picMkLst>
            <pc:docMk/>
            <pc:sldMk cId="3161008494" sldId="272"/>
            <ac:picMk id="8" creationId="{2BDAA818-6744-A257-7AC1-FF1203B5883E}"/>
          </ac:picMkLst>
        </pc:picChg>
      </pc:sldChg>
      <pc:sldChg chg="addSp delSp modSp mod">
        <pc:chgData name="Gargi Ghosh" userId="618cdd68-5c0e-421d-b176-ee98703dd0d0" providerId="ADAL" clId="{484E3855-9E96-42C2-A993-EC6B7AB16EAB}" dt="2022-11-23T08:44:56.793" v="54"/>
        <pc:sldMkLst>
          <pc:docMk/>
          <pc:sldMk cId="1441642399" sldId="274"/>
        </pc:sldMkLst>
        <pc:spChg chg="mod">
          <ac:chgData name="Gargi Ghosh" userId="618cdd68-5c0e-421d-b176-ee98703dd0d0" providerId="ADAL" clId="{484E3855-9E96-42C2-A993-EC6B7AB16EAB}" dt="2022-11-23T08:43:06.418" v="53"/>
          <ac:spMkLst>
            <pc:docMk/>
            <pc:sldMk cId="1441642399" sldId="274"/>
            <ac:spMk id="3" creationId="{3BDC59C0-5868-4378-244B-147809AED1C3}"/>
          </ac:spMkLst>
        </pc:spChg>
        <pc:spChg chg="mod">
          <ac:chgData name="Gargi Ghosh" userId="618cdd68-5c0e-421d-b176-ee98703dd0d0" providerId="ADAL" clId="{484E3855-9E96-42C2-A993-EC6B7AB16EAB}" dt="2022-11-23T08:44:56.793" v="54"/>
          <ac:spMkLst>
            <pc:docMk/>
            <pc:sldMk cId="1441642399" sldId="274"/>
            <ac:spMk id="4" creationId="{429AFA4F-E116-E904-DF86-D0B12876A697}"/>
          </ac:spMkLst>
        </pc:spChg>
        <pc:spChg chg="add del mod">
          <ac:chgData name="Gargi Ghosh" userId="618cdd68-5c0e-421d-b176-ee98703dd0d0" providerId="ADAL" clId="{484E3855-9E96-42C2-A993-EC6B7AB16EAB}" dt="2022-11-23T08:42:57.263" v="49" actId="931"/>
          <ac:spMkLst>
            <pc:docMk/>
            <pc:sldMk cId="1441642399" sldId="274"/>
            <ac:spMk id="5" creationId="{1855235E-9F7C-44A1-C7AA-35068F5AB6DA}"/>
          </ac:spMkLst>
        </pc:spChg>
        <pc:picChg chg="del">
          <ac:chgData name="Gargi Ghosh" userId="618cdd68-5c0e-421d-b176-ee98703dd0d0" providerId="ADAL" clId="{484E3855-9E96-42C2-A993-EC6B7AB16EAB}" dt="2022-11-23T08:06:31.946" v="11" actId="478"/>
          <ac:picMkLst>
            <pc:docMk/>
            <pc:sldMk cId="1441642399" sldId="274"/>
            <ac:picMk id="6" creationId="{AEBDD22B-AEFE-C15C-E02A-4DB4A311C327}"/>
          </ac:picMkLst>
        </pc:picChg>
        <pc:picChg chg="add mod ord">
          <ac:chgData name="Gargi Ghosh" userId="618cdd68-5c0e-421d-b176-ee98703dd0d0" providerId="ADAL" clId="{484E3855-9E96-42C2-A993-EC6B7AB16EAB}" dt="2022-11-23T08:42:59.123" v="52" actId="962"/>
          <ac:picMkLst>
            <pc:docMk/>
            <pc:sldMk cId="1441642399" sldId="274"/>
            <ac:picMk id="8" creationId="{06429468-6CE8-89F1-C4E4-E9829E0E69AB}"/>
          </ac:picMkLst>
        </pc:picChg>
      </pc:sldChg>
      <pc:sldChg chg="addSp delSp modSp del mod">
        <pc:chgData name="Gargi Ghosh" userId="618cdd68-5c0e-421d-b176-ee98703dd0d0" providerId="ADAL" clId="{484E3855-9E96-42C2-A993-EC6B7AB16EAB}" dt="2022-11-23T10:21:46.974" v="542" actId="2696"/>
        <pc:sldMkLst>
          <pc:docMk/>
          <pc:sldMk cId="1604469430" sldId="275"/>
        </pc:sldMkLst>
        <pc:spChg chg="add mod">
          <ac:chgData name="Gargi Ghosh" userId="618cdd68-5c0e-421d-b176-ee98703dd0d0" providerId="ADAL" clId="{484E3855-9E96-42C2-A993-EC6B7AB16EAB}" dt="2022-11-23T08:06:51.676" v="20" actId="478"/>
          <ac:spMkLst>
            <pc:docMk/>
            <pc:sldMk cId="1604469430" sldId="275"/>
            <ac:spMk id="5" creationId="{A8F0FEC6-B9C7-E6F7-0BD5-E391D55E06A8}"/>
          </ac:spMkLst>
        </pc:spChg>
        <pc:picChg chg="del">
          <ac:chgData name="Gargi Ghosh" userId="618cdd68-5c0e-421d-b176-ee98703dd0d0" providerId="ADAL" clId="{484E3855-9E96-42C2-A993-EC6B7AB16EAB}" dt="2022-11-23T08:06:51.676" v="20" actId="478"/>
          <ac:picMkLst>
            <pc:docMk/>
            <pc:sldMk cId="1604469430" sldId="275"/>
            <ac:picMk id="7" creationId="{B8E2B21F-C6A8-2395-6C3B-72055D6589FD}"/>
          </ac:picMkLst>
        </pc:picChg>
      </pc:sldChg>
      <pc:sldChg chg="addSp delSp modSp del mod">
        <pc:chgData name="Gargi Ghosh" userId="618cdd68-5c0e-421d-b176-ee98703dd0d0" providerId="ADAL" clId="{484E3855-9E96-42C2-A993-EC6B7AB16EAB}" dt="2022-11-23T10:21:50.272" v="543" actId="2696"/>
        <pc:sldMkLst>
          <pc:docMk/>
          <pc:sldMk cId="35713608" sldId="276"/>
        </pc:sldMkLst>
        <pc:spChg chg="add mod">
          <ac:chgData name="Gargi Ghosh" userId="618cdd68-5c0e-421d-b176-ee98703dd0d0" providerId="ADAL" clId="{484E3855-9E96-42C2-A993-EC6B7AB16EAB}" dt="2022-11-23T08:06:54.376" v="21" actId="478"/>
          <ac:spMkLst>
            <pc:docMk/>
            <pc:sldMk cId="35713608" sldId="276"/>
            <ac:spMk id="5" creationId="{D2516B2B-1F6F-B9B8-C1A1-A140D207D429}"/>
          </ac:spMkLst>
        </pc:spChg>
        <pc:picChg chg="del">
          <ac:chgData name="Gargi Ghosh" userId="618cdd68-5c0e-421d-b176-ee98703dd0d0" providerId="ADAL" clId="{484E3855-9E96-42C2-A993-EC6B7AB16EAB}" dt="2022-11-23T08:06:54.376" v="21" actId="478"/>
          <ac:picMkLst>
            <pc:docMk/>
            <pc:sldMk cId="35713608" sldId="276"/>
            <ac:picMk id="7" creationId="{B9C9B1B3-227F-F5CA-44DD-6AB5E47DFA30}"/>
          </ac:picMkLst>
        </pc:picChg>
      </pc:sldChg>
      <pc:sldMasterChg chg="modSldLayout">
        <pc:chgData name="Gargi Ghosh" userId="618cdd68-5c0e-421d-b176-ee98703dd0d0" providerId="ADAL" clId="{484E3855-9E96-42C2-A993-EC6B7AB16EAB}" dt="2022-11-23T08:15:02.665" v="25" actId="29295"/>
        <pc:sldMasterMkLst>
          <pc:docMk/>
          <pc:sldMasterMk cId="1867618857" sldId="2147483651"/>
        </pc:sldMasterMkLst>
        <pc:sldLayoutChg chg="modSp">
          <pc:chgData name="Gargi Ghosh" userId="618cdd68-5c0e-421d-b176-ee98703dd0d0" providerId="ADAL" clId="{484E3855-9E96-42C2-A993-EC6B7AB16EAB}" dt="2022-11-23T08:14:37.064" v="23" actId="14826"/>
          <pc:sldLayoutMkLst>
            <pc:docMk/>
            <pc:sldMasterMk cId="1867618857" sldId="2147483651"/>
            <pc:sldLayoutMk cId="313042061" sldId="2147483655"/>
          </pc:sldLayoutMkLst>
          <pc:picChg chg="mod">
            <ac:chgData name="Gargi Ghosh" userId="618cdd68-5c0e-421d-b176-ee98703dd0d0" providerId="ADAL" clId="{484E3855-9E96-42C2-A993-EC6B7AB16EAB}" dt="2022-11-23T08:14:37.064" v="23" actId="14826"/>
            <ac:picMkLst>
              <pc:docMk/>
              <pc:sldMasterMk cId="1867618857" sldId="2147483651"/>
              <pc:sldLayoutMk cId="313042061" sldId="2147483655"/>
              <ac:picMk id="32" creationId="{B44FB1BF-4490-4A6D-9CFE-19C0310C010F}"/>
            </ac:picMkLst>
          </pc:picChg>
        </pc:sldLayoutChg>
        <pc:sldLayoutChg chg="modSp mod">
          <pc:chgData name="Gargi Ghosh" userId="618cdd68-5c0e-421d-b176-ee98703dd0d0" providerId="ADAL" clId="{484E3855-9E96-42C2-A993-EC6B7AB16EAB}" dt="2022-11-23T08:15:02.665" v="25" actId="29295"/>
          <pc:sldLayoutMkLst>
            <pc:docMk/>
            <pc:sldMasterMk cId="1867618857" sldId="2147483651"/>
            <pc:sldLayoutMk cId="517167494" sldId="2147483668"/>
          </pc:sldLayoutMkLst>
          <pc:picChg chg="mod">
            <ac:chgData name="Gargi Ghosh" userId="618cdd68-5c0e-421d-b176-ee98703dd0d0" providerId="ADAL" clId="{484E3855-9E96-42C2-A993-EC6B7AB16EAB}" dt="2022-11-23T08:15:02.665" v="25" actId="29295"/>
            <ac:picMkLst>
              <pc:docMk/>
              <pc:sldMasterMk cId="1867618857" sldId="2147483651"/>
              <pc:sldLayoutMk cId="517167494" sldId="2147483668"/>
              <ac:picMk id="11" creationId="{9964F19A-7DD2-467B-8D03-3CD7BECF9CCD}"/>
            </ac:picMkLst>
          </pc:picChg>
        </pc:sldLayoutChg>
      </pc:sldMasterChg>
    </pc:docChg>
  </pc:docChgLst>
  <pc:docChgLst>
    <pc:chgData name="Gargi Ghosh" userId="618cdd68-5c0e-421d-b176-ee98703dd0d0" providerId="ADAL" clId="{583FA413-6732-4067-8A0B-01E98B40BB4F}"/>
    <pc:docChg chg="custSel addSld delSld modSld modMainMaster">
      <pc:chgData name="Gargi Ghosh" userId="618cdd68-5c0e-421d-b176-ee98703dd0d0" providerId="ADAL" clId="{583FA413-6732-4067-8A0B-01E98B40BB4F}" dt="2022-11-17T14:48:07.342" v="163" actId="931"/>
      <pc:docMkLst>
        <pc:docMk/>
      </pc:docMkLst>
      <pc:sldChg chg="modSp mod">
        <pc:chgData name="Gargi Ghosh" userId="618cdd68-5c0e-421d-b176-ee98703dd0d0" providerId="ADAL" clId="{583FA413-6732-4067-8A0B-01E98B40BB4F}" dt="2022-11-17T09:24:39.353" v="1" actId="14100"/>
        <pc:sldMkLst>
          <pc:docMk/>
          <pc:sldMk cId="2429983986" sldId="256"/>
        </pc:sldMkLst>
        <pc:spChg chg="mod">
          <ac:chgData name="Gargi Ghosh" userId="618cdd68-5c0e-421d-b176-ee98703dd0d0" providerId="ADAL" clId="{583FA413-6732-4067-8A0B-01E98B40BB4F}" dt="2022-11-17T09:24:39.353" v="1" actId="14100"/>
          <ac:spMkLst>
            <pc:docMk/>
            <pc:sldMk cId="2429983986" sldId="256"/>
            <ac:spMk id="3" creationId="{C30F3AE9-94FC-47FF-AB51-F2D15AF600B5}"/>
          </ac:spMkLst>
        </pc:spChg>
      </pc:sldChg>
      <pc:sldChg chg="addSp delSp modSp mod">
        <pc:chgData name="Gargi Ghosh" userId="618cdd68-5c0e-421d-b176-ee98703dd0d0" providerId="ADAL" clId="{583FA413-6732-4067-8A0B-01E98B40BB4F}" dt="2022-11-17T10:58:13.603" v="11" actId="167"/>
        <pc:sldMkLst>
          <pc:docMk/>
          <pc:sldMk cId="363752343" sldId="264"/>
        </pc:sldMkLst>
        <pc:spChg chg="mod">
          <ac:chgData name="Gargi Ghosh" userId="618cdd68-5c0e-421d-b176-ee98703dd0d0" providerId="ADAL" clId="{583FA413-6732-4067-8A0B-01E98B40BB4F}" dt="2022-11-17T10:39:32.526" v="6" actId="14100"/>
          <ac:spMkLst>
            <pc:docMk/>
            <pc:sldMk cId="363752343" sldId="264"/>
            <ac:spMk id="3" creationId="{CE6C7CCA-19CF-48F3-A238-E2047456B87A}"/>
          </ac:spMkLst>
        </pc:spChg>
        <pc:spChg chg="add del mod">
          <ac:chgData name="Gargi Ghosh" userId="618cdd68-5c0e-421d-b176-ee98703dd0d0" providerId="ADAL" clId="{583FA413-6732-4067-8A0B-01E98B40BB4F}" dt="2022-11-17T10:58:09.669" v="8" actId="931"/>
          <ac:spMkLst>
            <pc:docMk/>
            <pc:sldMk cId="363752343" sldId="264"/>
            <ac:spMk id="4" creationId="{2B29BE1E-A673-81EC-9CC1-07BCF5907A4E}"/>
          </ac:spMkLst>
        </pc:spChg>
        <pc:spChg chg="mod">
          <ac:chgData name="Gargi Ghosh" userId="618cdd68-5c0e-421d-b176-ee98703dd0d0" providerId="ADAL" clId="{583FA413-6732-4067-8A0B-01E98B40BB4F}" dt="2022-11-17T10:38:31.815" v="4"/>
          <ac:spMkLst>
            <pc:docMk/>
            <pc:sldMk cId="363752343" sldId="264"/>
            <ac:spMk id="13" creationId="{DE4AADD3-5CA6-453A-E4F2-9F82CDC019FE}"/>
          </ac:spMkLst>
        </pc:spChg>
        <pc:picChg chg="del">
          <ac:chgData name="Gargi Ghosh" userId="618cdd68-5c0e-421d-b176-ee98703dd0d0" providerId="ADAL" clId="{583FA413-6732-4067-8A0B-01E98B40BB4F}" dt="2022-11-17T10:58:04.944" v="7" actId="478"/>
          <ac:picMkLst>
            <pc:docMk/>
            <pc:sldMk cId="363752343" sldId="264"/>
            <ac:picMk id="6" creationId="{4713858A-308C-6465-164C-2869A2F17FD6}"/>
          </ac:picMkLst>
        </pc:picChg>
        <pc:picChg chg="add mod ord">
          <ac:chgData name="Gargi Ghosh" userId="618cdd68-5c0e-421d-b176-ee98703dd0d0" providerId="ADAL" clId="{583FA413-6732-4067-8A0B-01E98B40BB4F}" dt="2022-11-17T10:58:13.603" v="11" actId="167"/>
          <ac:picMkLst>
            <pc:docMk/>
            <pc:sldMk cId="363752343" sldId="264"/>
            <ac:picMk id="7" creationId="{691C938A-BAA7-547B-6B3C-B2A82323DFCF}"/>
          </ac:picMkLst>
        </pc:picChg>
      </pc:sldChg>
      <pc:sldChg chg="addSp delSp modSp mod">
        <pc:chgData name="Gargi Ghosh" userId="618cdd68-5c0e-421d-b176-ee98703dd0d0" providerId="ADAL" clId="{583FA413-6732-4067-8A0B-01E98B40BB4F}" dt="2022-11-17T11:57:47.209" v="64" actId="167"/>
        <pc:sldMkLst>
          <pc:docMk/>
          <pc:sldMk cId="1195121051" sldId="265"/>
        </pc:sldMkLst>
        <pc:spChg chg="mod">
          <ac:chgData name="Gargi Ghosh" userId="618cdd68-5c0e-421d-b176-ee98703dd0d0" providerId="ADAL" clId="{583FA413-6732-4067-8A0B-01E98B40BB4F}" dt="2022-11-17T11:37:16.257" v="29" actId="207"/>
          <ac:spMkLst>
            <pc:docMk/>
            <pc:sldMk cId="1195121051" sldId="265"/>
            <ac:spMk id="3" creationId="{229ADFA0-8947-4543-A9AC-30819E9682E2}"/>
          </ac:spMkLst>
        </pc:spChg>
        <pc:spChg chg="add del mod">
          <ac:chgData name="Gargi Ghosh" userId="618cdd68-5c0e-421d-b176-ee98703dd0d0" providerId="ADAL" clId="{583FA413-6732-4067-8A0B-01E98B40BB4F}" dt="2022-11-17T11:43:53.997" v="31" actId="931"/>
          <ac:spMkLst>
            <pc:docMk/>
            <pc:sldMk cId="1195121051" sldId="265"/>
            <ac:spMk id="4" creationId="{DF3E210A-5685-6508-2BAE-07554C555527}"/>
          </ac:spMkLst>
        </pc:spChg>
        <pc:spChg chg="mod">
          <ac:chgData name="Gargi Ghosh" userId="618cdd68-5c0e-421d-b176-ee98703dd0d0" providerId="ADAL" clId="{583FA413-6732-4067-8A0B-01E98B40BB4F}" dt="2022-11-17T11:57:43.160" v="63"/>
          <ac:spMkLst>
            <pc:docMk/>
            <pc:sldMk cId="1195121051" sldId="265"/>
            <ac:spMk id="12" creationId="{A4EF713B-72C6-4DF4-EA7F-35933004B7D5}"/>
          </ac:spMkLst>
        </pc:spChg>
        <pc:picChg chg="add mod ord modCrop">
          <ac:chgData name="Gargi Ghosh" userId="618cdd68-5c0e-421d-b176-ee98703dd0d0" providerId="ADAL" clId="{583FA413-6732-4067-8A0B-01E98B40BB4F}" dt="2022-11-17T11:57:47.209" v="64" actId="167"/>
          <ac:picMkLst>
            <pc:docMk/>
            <pc:sldMk cId="1195121051" sldId="265"/>
            <ac:picMk id="6" creationId="{56D3F85F-BB9B-8907-6FBA-320F58A95615}"/>
          </ac:picMkLst>
        </pc:picChg>
        <pc:picChg chg="del">
          <ac:chgData name="Gargi Ghosh" userId="618cdd68-5c0e-421d-b176-ee98703dd0d0" providerId="ADAL" clId="{583FA413-6732-4067-8A0B-01E98B40BB4F}" dt="2022-11-17T11:37:32.032" v="30" actId="478"/>
          <ac:picMkLst>
            <pc:docMk/>
            <pc:sldMk cId="1195121051" sldId="265"/>
            <ac:picMk id="7" creationId="{DA245943-BCF0-D253-AA4D-7FC549CCE867}"/>
          </ac:picMkLst>
        </pc:picChg>
      </pc:sldChg>
      <pc:sldChg chg="addSp delSp modSp mod">
        <pc:chgData name="Gargi Ghosh" userId="618cdd68-5c0e-421d-b176-ee98703dd0d0" providerId="ADAL" clId="{583FA413-6732-4067-8A0B-01E98B40BB4F}" dt="2022-11-17T11:57:53.509" v="65"/>
        <pc:sldMkLst>
          <pc:docMk/>
          <pc:sldMk cId="567747832" sldId="266"/>
        </pc:sldMkLst>
        <pc:spChg chg="add del mod">
          <ac:chgData name="Gargi Ghosh" userId="618cdd68-5c0e-421d-b176-ee98703dd0d0" providerId="ADAL" clId="{583FA413-6732-4067-8A0B-01E98B40BB4F}" dt="2022-11-17T11:57:24.599" v="58" actId="931"/>
          <ac:spMkLst>
            <pc:docMk/>
            <pc:sldMk cId="567747832" sldId="266"/>
            <ac:spMk id="3" creationId="{9D3EF308-B446-2776-2745-02464E2970DC}"/>
          </ac:spMkLst>
        </pc:spChg>
        <pc:spChg chg="mod">
          <ac:chgData name="Gargi Ghosh" userId="618cdd68-5c0e-421d-b176-ee98703dd0d0" providerId="ADAL" clId="{583FA413-6732-4067-8A0B-01E98B40BB4F}" dt="2022-11-17T11:47:12.569" v="56" actId="207"/>
          <ac:spMkLst>
            <pc:docMk/>
            <pc:sldMk cId="567747832" sldId="266"/>
            <ac:spMk id="6" creationId="{398F04E9-8F30-759B-4232-F8200AB89227}"/>
          </ac:spMkLst>
        </pc:spChg>
        <pc:spChg chg="mod">
          <ac:chgData name="Gargi Ghosh" userId="618cdd68-5c0e-421d-b176-ee98703dd0d0" providerId="ADAL" clId="{583FA413-6732-4067-8A0B-01E98B40BB4F}" dt="2022-11-17T11:57:53.509" v="65"/>
          <ac:spMkLst>
            <pc:docMk/>
            <pc:sldMk cId="567747832" sldId="266"/>
            <ac:spMk id="7" creationId="{AE0CC5EC-9667-2424-899C-2502F3E7AE00}"/>
          </ac:spMkLst>
        </pc:spChg>
        <pc:picChg chg="del ord">
          <ac:chgData name="Gargi Ghosh" userId="618cdd68-5c0e-421d-b176-ee98703dd0d0" providerId="ADAL" clId="{583FA413-6732-4067-8A0B-01E98B40BB4F}" dt="2022-11-17T11:57:19.014" v="57" actId="478"/>
          <ac:picMkLst>
            <pc:docMk/>
            <pc:sldMk cId="567747832" sldId="266"/>
            <ac:picMk id="5" creationId="{0397C4D1-A4E8-030F-214C-82A2E63EFA41}"/>
          </ac:picMkLst>
        </pc:picChg>
        <pc:picChg chg="add mod ord">
          <ac:chgData name="Gargi Ghosh" userId="618cdd68-5c0e-421d-b176-ee98703dd0d0" providerId="ADAL" clId="{583FA413-6732-4067-8A0B-01E98B40BB4F}" dt="2022-11-17T11:57:27.889" v="61" actId="167"/>
          <ac:picMkLst>
            <pc:docMk/>
            <pc:sldMk cId="567747832" sldId="266"/>
            <ac:picMk id="8" creationId="{DDE77E79-8305-4855-D690-2AB76C9DAE23}"/>
          </ac:picMkLst>
        </pc:picChg>
      </pc:sldChg>
      <pc:sldChg chg="addSp delSp modSp mod">
        <pc:chgData name="Gargi Ghosh" userId="618cdd68-5c0e-421d-b176-ee98703dd0d0" providerId="ADAL" clId="{583FA413-6732-4067-8A0B-01E98B40BB4F}" dt="2022-11-17T13:04:19.265" v="86"/>
        <pc:sldMkLst>
          <pc:docMk/>
          <pc:sldMk cId="4148010144" sldId="267"/>
        </pc:sldMkLst>
        <pc:spChg chg="mod">
          <ac:chgData name="Gargi Ghosh" userId="618cdd68-5c0e-421d-b176-ee98703dd0d0" providerId="ADAL" clId="{583FA413-6732-4067-8A0B-01E98B40BB4F}" dt="2022-11-17T11:58:52.825" v="72" actId="113"/>
          <ac:spMkLst>
            <pc:docMk/>
            <pc:sldMk cId="4148010144" sldId="267"/>
            <ac:spMk id="3" creationId="{78C2E674-7D25-97EB-82A7-14DC994F3F04}"/>
          </ac:spMkLst>
        </pc:spChg>
        <pc:spChg chg="mod">
          <ac:chgData name="Gargi Ghosh" userId="618cdd68-5c0e-421d-b176-ee98703dd0d0" providerId="ADAL" clId="{583FA413-6732-4067-8A0B-01E98B40BB4F}" dt="2022-11-17T13:04:19.265" v="86"/>
          <ac:spMkLst>
            <pc:docMk/>
            <pc:sldMk cId="4148010144" sldId="267"/>
            <ac:spMk id="4" creationId="{948FA0CE-3498-5B3C-EC1E-22D65648E408}"/>
          </ac:spMkLst>
        </pc:spChg>
        <pc:spChg chg="add del mod">
          <ac:chgData name="Gargi Ghosh" userId="618cdd68-5c0e-421d-b176-ee98703dd0d0" providerId="ADAL" clId="{583FA413-6732-4067-8A0B-01E98B40BB4F}" dt="2022-11-17T13:02:06.495" v="74" actId="931"/>
          <ac:spMkLst>
            <pc:docMk/>
            <pc:sldMk cId="4148010144" sldId="267"/>
            <ac:spMk id="5" creationId="{BB2D3608-CB2E-F65F-AC9A-144D46EF395D}"/>
          </ac:spMkLst>
        </pc:spChg>
        <pc:picChg chg="del">
          <ac:chgData name="Gargi Ghosh" userId="618cdd68-5c0e-421d-b176-ee98703dd0d0" providerId="ADAL" clId="{583FA413-6732-4067-8A0B-01E98B40BB4F}" dt="2022-11-17T13:01:59.199" v="73" actId="478"/>
          <ac:picMkLst>
            <pc:docMk/>
            <pc:sldMk cId="4148010144" sldId="267"/>
            <ac:picMk id="6" creationId="{CF2ED601-C227-6480-3C8B-A46AD9F6A998}"/>
          </ac:picMkLst>
        </pc:picChg>
        <pc:picChg chg="add mod ord">
          <ac:chgData name="Gargi Ghosh" userId="618cdd68-5c0e-421d-b176-ee98703dd0d0" providerId="ADAL" clId="{583FA413-6732-4067-8A0B-01E98B40BB4F}" dt="2022-11-17T13:02:12.315" v="77" actId="962"/>
          <ac:picMkLst>
            <pc:docMk/>
            <pc:sldMk cId="4148010144" sldId="267"/>
            <ac:picMk id="8" creationId="{98430333-2D75-5489-0557-E0EA92EB1673}"/>
          </ac:picMkLst>
        </pc:picChg>
      </pc:sldChg>
      <pc:sldChg chg="addSp delSp modSp mod">
        <pc:chgData name="Gargi Ghosh" userId="618cdd68-5c0e-421d-b176-ee98703dd0d0" providerId="ADAL" clId="{583FA413-6732-4067-8A0B-01E98B40BB4F}" dt="2022-11-17T13:10:38.112" v="92" actId="167"/>
        <pc:sldMkLst>
          <pc:docMk/>
          <pc:sldMk cId="1812646881" sldId="268"/>
        </pc:sldMkLst>
        <pc:spChg chg="mod">
          <ac:chgData name="Gargi Ghosh" userId="618cdd68-5c0e-421d-b176-ee98703dd0d0" providerId="ADAL" clId="{583FA413-6732-4067-8A0B-01E98B40BB4F}" dt="2022-11-17T13:04:05.025" v="85" actId="207"/>
          <ac:spMkLst>
            <pc:docMk/>
            <pc:sldMk cId="1812646881" sldId="268"/>
            <ac:spMk id="3" creationId="{A3EE936F-F608-9300-BB8B-416A5966C464}"/>
          </ac:spMkLst>
        </pc:spChg>
        <pc:spChg chg="mod">
          <ac:chgData name="Gargi Ghosh" userId="618cdd68-5c0e-421d-b176-ee98703dd0d0" providerId="ADAL" clId="{583FA413-6732-4067-8A0B-01E98B40BB4F}" dt="2022-11-17T13:04:25.125" v="87"/>
          <ac:spMkLst>
            <pc:docMk/>
            <pc:sldMk cId="1812646881" sldId="268"/>
            <ac:spMk id="4" creationId="{3090F29A-EDC6-5A0A-AA9E-1B866C434371}"/>
          </ac:spMkLst>
        </pc:spChg>
        <pc:spChg chg="add del mod">
          <ac:chgData name="Gargi Ghosh" userId="618cdd68-5c0e-421d-b176-ee98703dd0d0" providerId="ADAL" clId="{583FA413-6732-4067-8A0B-01E98B40BB4F}" dt="2022-11-17T13:10:32.147" v="89" actId="931"/>
          <ac:spMkLst>
            <pc:docMk/>
            <pc:sldMk cId="1812646881" sldId="268"/>
            <ac:spMk id="5" creationId="{04942515-FEA5-8EBC-5815-9EE5839E3A00}"/>
          </ac:spMkLst>
        </pc:spChg>
        <pc:picChg chg="del">
          <ac:chgData name="Gargi Ghosh" userId="618cdd68-5c0e-421d-b176-ee98703dd0d0" providerId="ADAL" clId="{583FA413-6732-4067-8A0B-01E98B40BB4F}" dt="2022-11-17T13:10:13.881" v="88" actId="478"/>
          <ac:picMkLst>
            <pc:docMk/>
            <pc:sldMk cId="1812646881" sldId="268"/>
            <ac:picMk id="6" creationId="{8B5EA20E-5A25-1807-E61B-FD5AA3FC114C}"/>
          </ac:picMkLst>
        </pc:picChg>
        <pc:picChg chg="add mod ord">
          <ac:chgData name="Gargi Ghosh" userId="618cdd68-5c0e-421d-b176-ee98703dd0d0" providerId="ADAL" clId="{583FA413-6732-4067-8A0B-01E98B40BB4F}" dt="2022-11-17T13:10:38.112" v="92" actId="167"/>
          <ac:picMkLst>
            <pc:docMk/>
            <pc:sldMk cId="1812646881" sldId="268"/>
            <ac:picMk id="8" creationId="{0920C5C0-2A13-73B2-64BC-2F091039DC77}"/>
          </ac:picMkLst>
        </pc:picChg>
      </pc:sldChg>
      <pc:sldChg chg="addSp delSp modSp mod">
        <pc:chgData name="Gargi Ghosh" userId="618cdd68-5c0e-421d-b176-ee98703dd0d0" providerId="ADAL" clId="{583FA413-6732-4067-8A0B-01E98B40BB4F}" dt="2022-11-17T13:17:27.478" v="101" actId="167"/>
        <pc:sldMkLst>
          <pc:docMk/>
          <pc:sldMk cId="1615567553" sldId="269"/>
        </pc:sldMkLst>
        <pc:spChg chg="mod">
          <ac:chgData name="Gargi Ghosh" userId="618cdd68-5c0e-421d-b176-ee98703dd0d0" providerId="ADAL" clId="{583FA413-6732-4067-8A0B-01E98B40BB4F}" dt="2022-11-17T13:11:23.554" v="95"/>
          <ac:spMkLst>
            <pc:docMk/>
            <pc:sldMk cId="1615567553" sldId="269"/>
            <ac:spMk id="3" creationId="{D62E619C-2F7C-00E6-1AC0-9140A1BCE8BE}"/>
          </ac:spMkLst>
        </pc:spChg>
        <pc:spChg chg="mod">
          <ac:chgData name="Gargi Ghosh" userId="618cdd68-5c0e-421d-b176-ee98703dd0d0" providerId="ADAL" clId="{583FA413-6732-4067-8A0B-01E98B40BB4F}" dt="2022-11-17T13:11:40.145" v="96"/>
          <ac:spMkLst>
            <pc:docMk/>
            <pc:sldMk cId="1615567553" sldId="269"/>
            <ac:spMk id="4" creationId="{6479CFAF-EB52-FE94-47B1-D918AEBB12B8}"/>
          </ac:spMkLst>
        </pc:spChg>
        <pc:spChg chg="add del mod">
          <ac:chgData name="Gargi Ghosh" userId="618cdd68-5c0e-421d-b176-ee98703dd0d0" providerId="ADAL" clId="{583FA413-6732-4067-8A0B-01E98B40BB4F}" dt="2022-11-17T13:17:25.027" v="98" actId="931"/>
          <ac:spMkLst>
            <pc:docMk/>
            <pc:sldMk cId="1615567553" sldId="269"/>
            <ac:spMk id="5" creationId="{2F2D4D02-2C9E-6D90-424A-702ED98E9C15}"/>
          </ac:spMkLst>
        </pc:spChg>
        <pc:picChg chg="add mod ord">
          <ac:chgData name="Gargi Ghosh" userId="618cdd68-5c0e-421d-b176-ee98703dd0d0" providerId="ADAL" clId="{583FA413-6732-4067-8A0B-01E98B40BB4F}" dt="2022-11-17T13:17:27.478" v="101" actId="167"/>
          <ac:picMkLst>
            <pc:docMk/>
            <pc:sldMk cId="1615567553" sldId="269"/>
            <ac:picMk id="7" creationId="{F783C8EA-36EF-1CD8-AE18-6B8217B20051}"/>
          </ac:picMkLst>
        </pc:picChg>
        <pc:picChg chg="del">
          <ac:chgData name="Gargi Ghosh" userId="618cdd68-5c0e-421d-b176-ee98703dd0d0" providerId="ADAL" clId="{583FA413-6732-4067-8A0B-01E98B40BB4F}" dt="2022-11-17T13:17:19.681" v="97" actId="478"/>
          <ac:picMkLst>
            <pc:docMk/>
            <pc:sldMk cId="1615567553" sldId="269"/>
            <ac:picMk id="8" creationId="{C24C1E66-BC5F-B202-5946-EBBB739A1157}"/>
          </ac:picMkLst>
        </pc:picChg>
      </pc:sldChg>
      <pc:sldChg chg="addSp delSp modSp mod">
        <pc:chgData name="Gargi Ghosh" userId="618cdd68-5c0e-421d-b176-ee98703dd0d0" providerId="ADAL" clId="{583FA413-6732-4067-8A0B-01E98B40BB4F}" dt="2022-11-17T13:32:45.148" v="114"/>
        <pc:sldMkLst>
          <pc:docMk/>
          <pc:sldMk cId="2332060171" sldId="270"/>
        </pc:sldMkLst>
        <pc:spChg chg="mod">
          <ac:chgData name="Gargi Ghosh" userId="618cdd68-5c0e-421d-b176-ee98703dd0d0" providerId="ADAL" clId="{583FA413-6732-4067-8A0B-01E98B40BB4F}" dt="2022-11-17T13:18:08.923" v="108" actId="113"/>
          <ac:spMkLst>
            <pc:docMk/>
            <pc:sldMk cId="2332060171" sldId="270"/>
            <ac:spMk id="3" creationId="{842CE09E-1CD1-2263-81CE-11820D3D9782}"/>
          </ac:spMkLst>
        </pc:spChg>
        <pc:spChg chg="mod">
          <ac:chgData name="Gargi Ghosh" userId="618cdd68-5c0e-421d-b176-ee98703dd0d0" providerId="ADAL" clId="{583FA413-6732-4067-8A0B-01E98B40BB4F}" dt="2022-11-17T13:32:45.148" v="114"/>
          <ac:spMkLst>
            <pc:docMk/>
            <pc:sldMk cId="2332060171" sldId="270"/>
            <ac:spMk id="4" creationId="{887F9B29-2CF1-948D-0558-CCB105975E1B}"/>
          </ac:spMkLst>
        </pc:spChg>
        <pc:spChg chg="add del mod">
          <ac:chgData name="Gargi Ghosh" userId="618cdd68-5c0e-421d-b176-ee98703dd0d0" providerId="ADAL" clId="{583FA413-6732-4067-8A0B-01E98B40BB4F}" dt="2022-11-17T13:32:34.212" v="110" actId="931"/>
          <ac:spMkLst>
            <pc:docMk/>
            <pc:sldMk cId="2332060171" sldId="270"/>
            <ac:spMk id="5" creationId="{0BBD1AB5-7C77-3B4E-5CF8-ADDE50A1A748}"/>
          </ac:spMkLst>
        </pc:spChg>
        <pc:picChg chg="del">
          <ac:chgData name="Gargi Ghosh" userId="618cdd68-5c0e-421d-b176-ee98703dd0d0" providerId="ADAL" clId="{583FA413-6732-4067-8A0B-01E98B40BB4F}" dt="2022-11-17T13:30:34.294" v="109" actId="478"/>
          <ac:picMkLst>
            <pc:docMk/>
            <pc:sldMk cId="2332060171" sldId="270"/>
            <ac:picMk id="6" creationId="{9083B216-1488-5A59-3F87-17B77E5253F8}"/>
          </ac:picMkLst>
        </pc:picChg>
        <pc:picChg chg="add mod ord">
          <ac:chgData name="Gargi Ghosh" userId="618cdd68-5c0e-421d-b176-ee98703dd0d0" providerId="ADAL" clId="{583FA413-6732-4067-8A0B-01E98B40BB4F}" dt="2022-11-17T13:32:37.197" v="113" actId="962"/>
          <ac:picMkLst>
            <pc:docMk/>
            <pc:sldMk cId="2332060171" sldId="270"/>
            <ac:picMk id="8" creationId="{DA1B93D3-8F4D-460E-D210-658B792CBE7A}"/>
          </ac:picMkLst>
        </pc:picChg>
      </pc:sldChg>
      <pc:sldChg chg="addSp delSp modSp mod">
        <pc:chgData name="Gargi Ghosh" userId="618cdd68-5c0e-421d-b176-ee98703dd0d0" providerId="ADAL" clId="{583FA413-6732-4067-8A0B-01E98B40BB4F}" dt="2022-11-17T14:23:26.180" v="127" actId="962"/>
        <pc:sldMkLst>
          <pc:docMk/>
          <pc:sldMk cId="523857090" sldId="271"/>
        </pc:sldMkLst>
        <pc:spChg chg="mod">
          <ac:chgData name="Gargi Ghosh" userId="618cdd68-5c0e-421d-b176-ee98703dd0d0" providerId="ADAL" clId="{583FA413-6732-4067-8A0B-01E98B40BB4F}" dt="2022-11-17T13:34:57.827" v="121" actId="207"/>
          <ac:spMkLst>
            <pc:docMk/>
            <pc:sldMk cId="523857090" sldId="271"/>
            <ac:spMk id="3" creationId="{8F5185FE-BA7C-F881-5EE7-FFBC41C67550}"/>
          </ac:spMkLst>
        </pc:spChg>
        <pc:spChg chg="mod">
          <ac:chgData name="Gargi Ghosh" userId="618cdd68-5c0e-421d-b176-ee98703dd0d0" providerId="ADAL" clId="{583FA413-6732-4067-8A0B-01E98B40BB4F}" dt="2022-11-17T13:35:07.992" v="122"/>
          <ac:spMkLst>
            <pc:docMk/>
            <pc:sldMk cId="523857090" sldId="271"/>
            <ac:spMk id="4" creationId="{8CDF9263-AB3C-4165-969B-2C953A74A56B}"/>
          </ac:spMkLst>
        </pc:spChg>
        <pc:spChg chg="add del mod">
          <ac:chgData name="Gargi Ghosh" userId="618cdd68-5c0e-421d-b176-ee98703dd0d0" providerId="ADAL" clId="{583FA413-6732-4067-8A0B-01E98B40BB4F}" dt="2022-11-17T14:23:22.670" v="124" actId="931"/>
          <ac:spMkLst>
            <pc:docMk/>
            <pc:sldMk cId="523857090" sldId="271"/>
            <ac:spMk id="5" creationId="{A46A812A-8A3C-5ECD-C730-B011DC59D536}"/>
          </ac:spMkLst>
        </pc:spChg>
        <pc:picChg chg="del">
          <ac:chgData name="Gargi Ghosh" userId="618cdd68-5c0e-421d-b176-ee98703dd0d0" providerId="ADAL" clId="{583FA413-6732-4067-8A0B-01E98B40BB4F}" dt="2022-11-17T14:23:16.267" v="123" actId="478"/>
          <ac:picMkLst>
            <pc:docMk/>
            <pc:sldMk cId="523857090" sldId="271"/>
            <ac:picMk id="6" creationId="{3C5D3A96-D8AD-9CDC-1744-9F7B1945E778}"/>
          </ac:picMkLst>
        </pc:picChg>
        <pc:picChg chg="add mod ord">
          <ac:chgData name="Gargi Ghosh" userId="618cdd68-5c0e-421d-b176-ee98703dd0d0" providerId="ADAL" clId="{583FA413-6732-4067-8A0B-01E98B40BB4F}" dt="2022-11-17T14:23:26.180" v="127" actId="962"/>
          <ac:picMkLst>
            <pc:docMk/>
            <pc:sldMk cId="523857090" sldId="271"/>
            <ac:picMk id="8" creationId="{B06CCA46-47DE-64BC-70E2-F09992B2F531}"/>
          </ac:picMkLst>
        </pc:picChg>
      </pc:sldChg>
      <pc:sldChg chg="addSp delSp modSp mod">
        <pc:chgData name="Gargi Ghosh" userId="618cdd68-5c0e-421d-b176-ee98703dd0d0" providerId="ADAL" clId="{583FA413-6732-4067-8A0B-01E98B40BB4F}" dt="2022-11-17T14:27:36.719" v="138" actId="962"/>
        <pc:sldMkLst>
          <pc:docMk/>
          <pc:sldMk cId="3161008494" sldId="272"/>
        </pc:sldMkLst>
        <pc:spChg chg="mod">
          <ac:chgData name="Gargi Ghosh" userId="618cdd68-5c0e-421d-b176-ee98703dd0d0" providerId="ADAL" clId="{583FA413-6732-4067-8A0B-01E98B40BB4F}" dt="2022-11-17T14:24:07.436" v="132" actId="207"/>
          <ac:spMkLst>
            <pc:docMk/>
            <pc:sldMk cId="3161008494" sldId="272"/>
            <ac:spMk id="3" creationId="{22E54EC5-B035-8774-C962-F4819B378C05}"/>
          </ac:spMkLst>
        </pc:spChg>
        <pc:spChg chg="mod">
          <ac:chgData name="Gargi Ghosh" userId="618cdd68-5c0e-421d-b176-ee98703dd0d0" providerId="ADAL" clId="{583FA413-6732-4067-8A0B-01E98B40BB4F}" dt="2022-11-17T14:27:26.572" v="133"/>
          <ac:spMkLst>
            <pc:docMk/>
            <pc:sldMk cId="3161008494" sldId="272"/>
            <ac:spMk id="4" creationId="{4D93E29F-39B4-F988-8C45-74DBFB3DB617}"/>
          </ac:spMkLst>
        </pc:spChg>
        <pc:spChg chg="add del mod">
          <ac:chgData name="Gargi Ghosh" userId="618cdd68-5c0e-421d-b176-ee98703dd0d0" providerId="ADAL" clId="{583FA413-6732-4067-8A0B-01E98B40BB4F}" dt="2022-11-17T14:27:33.411" v="135" actId="931"/>
          <ac:spMkLst>
            <pc:docMk/>
            <pc:sldMk cId="3161008494" sldId="272"/>
            <ac:spMk id="5" creationId="{9C0A4D69-BC79-9217-BC19-9ABD83B5889B}"/>
          </ac:spMkLst>
        </pc:spChg>
        <pc:picChg chg="del">
          <ac:chgData name="Gargi Ghosh" userId="618cdd68-5c0e-421d-b176-ee98703dd0d0" providerId="ADAL" clId="{583FA413-6732-4067-8A0B-01E98B40BB4F}" dt="2022-11-17T14:27:28.533" v="134" actId="478"/>
          <ac:picMkLst>
            <pc:docMk/>
            <pc:sldMk cId="3161008494" sldId="272"/>
            <ac:picMk id="6" creationId="{DC7A97F2-E75D-7E60-2250-2F2CBECC374B}"/>
          </ac:picMkLst>
        </pc:picChg>
        <pc:picChg chg="add mod ord">
          <ac:chgData name="Gargi Ghosh" userId="618cdd68-5c0e-421d-b176-ee98703dd0d0" providerId="ADAL" clId="{583FA413-6732-4067-8A0B-01E98B40BB4F}" dt="2022-11-17T14:27:36.719" v="138" actId="962"/>
          <ac:picMkLst>
            <pc:docMk/>
            <pc:sldMk cId="3161008494" sldId="272"/>
            <ac:picMk id="8" creationId="{EF9B286A-28D6-7E4D-F19C-F490B71DD7A6}"/>
          </ac:picMkLst>
        </pc:picChg>
      </pc:sldChg>
      <pc:sldChg chg="del">
        <pc:chgData name="Gargi Ghosh" userId="618cdd68-5c0e-421d-b176-ee98703dd0d0" providerId="ADAL" clId="{583FA413-6732-4067-8A0B-01E98B40BB4F}" dt="2022-11-17T14:33:06.188" v="149" actId="2696"/>
        <pc:sldMkLst>
          <pc:docMk/>
          <pc:sldMk cId="3145638379" sldId="273"/>
        </pc:sldMkLst>
      </pc:sldChg>
      <pc:sldChg chg="addSp delSp modSp mod">
        <pc:chgData name="Gargi Ghosh" userId="618cdd68-5c0e-421d-b176-ee98703dd0d0" providerId="ADAL" clId="{583FA413-6732-4067-8A0B-01E98B40BB4F}" dt="2022-11-17T11:57:33.121" v="62" actId="1076"/>
        <pc:sldMkLst>
          <pc:docMk/>
          <pc:sldMk cId="1441642399" sldId="274"/>
        </pc:sldMkLst>
        <pc:spChg chg="mod">
          <ac:chgData name="Gargi Ghosh" userId="618cdd68-5c0e-421d-b176-ee98703dd0d0" providerId="ADAL" clId="{583FA413-6732-4067-8A0B-01E98B40BB4F}" dt="2022-11-17T11:00:30.630" v="20" actId="11"/>
          <ac:spMkLst>
            <pc:docMk/>
            <pc:sldMk cId="1441642399" sldId="274"/>
            <ac:spMk id="3" creationId="{3BDC59C0-5868-4378-244B-147809AED1C3}"/>
          </ac:spMkLst>
        </pc:spChg>
        <pc:spChg chg="mod">
          <ac:chgData name="Gargi Ghosh" userId="618cdd68-5c0e-421d-b176-ee98703dd0d0" providerId="ADAL" clId="{583FA413-6732-4067-8A0B-01E98B40BB4F}" dt="2022-11-17T11:57:33.121" v="62" actId="1076"/>
          <ac:spMkLst>
            <pc:docMk/>
            <pc:sldMk cId="1441642399" sldId="274"/>
            <ac:spMk id="4" creationId="{429AFA4F-E116-E904-DF86-D0B12876A697}"/>
          </ac:spMkLst>
        </pc:spChg>
        <pc:spChg chg="add del mod">
          <ac:chgData name="Gargi Ghosh" userId="618cdd68-5c0e-421d-b176-ee98703dd0d0" providerId="ADAL" clId="{583FA413-6732-4067-8A0B-01E98B40BB4F}" dt="2022-11-17T11:36:29.432" v="22" actId="931"/>
          <ac:spMkLst>
            <pc:docMk/>
            <pc:sldMk cId="1441642399" sldId="274"/>
            <ac:spMk id="5" creationId="{FCEA4B7C-F7F6-B32A-CB37-86677400386A}"/>
          </ac:spMkLst>
        </pc:spChg>
        <pc:picChg chg="del">
          <ac:chgData name="Gargi Ghosh" userId="618cdd68-5c0e-421d-b176-ee98703dd0d0" providerId="ADAL" clId="{583FA413-6732-4067-8A0B-01E98B40BB4F}" dt="2022-11-17T11:36:17.652" v="21" actId="478"/>
          <ac:picMkLst>
            <pc:docMk/>
            <pc:sldMk cId="1441642399" sldId="274"/>
            <ac:picMk id="6" creationId="{86925213-9467-7CE6-E8B7-0951B885EC87}"/>
          </ac:picMkLst>
        </pc:picChg>
        <pc:picChg chg="add mod ord">
          <ac:chgData name="Gargi Ghosh" userId="618cdd68-5c0e-421d-b176-ee98703dd0d0" providerId="ADAL" clId="{583FA413-6732-4067-8A0B-01E98B40BB4F}" dt="2022-11-17T11:36:34.082" v="25" actId="167"/>
          <ac:picMkLst>
            <pc:docMk/>
            <pc:sldMk cId="1441642399" sldId="274"/>
            <ac:picMk id="8" creationId="{63C70EC6-41C5-7623-C02E-8CE0B8B91324}"/>
          </ac:picMkLst>
        </pc:picChg>
      </pc:sldChg>
      <pc:sldChg chg="addSp delSp modSp new mod">
        <pc:chgData name="Gargi Ghosh" userId="618cdd68-5c0e-421d-b176-ee98703dd0d0" providerId="ADAL" clId="{583FA413-6732-4067-8A0B-01E98B40BB4F}" dt="2022-11-17T14:32:43.630" v="148" actId="962"/>
        <pc:sldMkLst>
          <pc:docMk/>
          <pc:sldMk cId="1604469430" sldId="275"/>
        </pc:sldMkLst>
        <pc:spChg chg="del">
          <ac:chgData name="Gargi Ghosh" userId="618cdd68-5c0e-421d-b176-ee98703dd0d0" providerId="ADAL" clId="{583FA413-6732-4067-8A0B-01E98B40BB4F}" dt="2022-11-17T14:32:39.854" v="146" actId="931"/>
          <ac:spMkLst>
            <pc:docMk/>
            <pc:sldMk cId="1604469430" sldId="275"/>
            <ac:spMk id="2" creationId="{BB039DAD-796C-1CB1-9FD7-D34BCA09DBC2}"/>
          </ac:spMkLst>
        </pc:spChg>
        <pc:spChg chg="mod">
          <ac:chgData name="Gargi Ghosh" userId="618cdd68-5c0e-421d-b176-ee98703dd0d0" providerId="ADAL" clId="{583FA413-6732-4067-8A0B-01E98B40BB4F}" dt="2022-11-17T14:28:19.441" v="144" actId="113"/>
          <ac:spMkLst>
            <pc:docMk/>
            <pc:sldMk cId="1604469430" sldId="275"/>
            <ac:spMk id="3" creationId="{EBE620CE-4D4D-4AB8-5612-A3BD14EA44BC}"/>
          </ac:spMkLst>
        </pc:spChg>
        <pc:spChg chg="mod">
          <ac:chgData name="Gargi Ghosh" userId="618cdd68-5c0e-421d-b176-ee98703dd0d0" providerId="ADAL" clId="{583FA413-6732-4067-8A0B-01E98B40BB4F}" dt="2022-11-17T14:28:27.461" v="145"/>
          <ac:spMkLst>
            <pc:docMk/>
            <pc:sldMk cId="1604469430" sldId="275"/>
            <ac:spMk id="4" creationId="{6E2C580A-7562-EC48-7972-9D2BEF3027BE}"/>
          </ac:spMkLst>
        </pc:spChg>
        <pc:picChg chg="add mod">
          <ac:chgData name="Gargi Ghosh" userId="618cdd68-5c0e-421d-b176-ee98703dd0d0" providerId="ADAL" clId="{583FA413-6732-4067-8A0B-01E98B40BB4F}" dt="2022-11-17T14:32:43.630" v="148" actId="962"/>
          <ac:picMkLst>
            <pc:docMk/>
            <pc:sldMk cId="1604469430" sldId="275"/>
            <ac:picMk id="6" creationId="{D3AA89B0-B9BA-6DEF-EA4C-560F3C717E38}"/>
          </ac:picMkLst>
        </pc:picChg>
      </pc:sldChg>
      <pc:sldChg chg="addSp delSp modSp new mod">
        <pc:chgData name="Gargi Ghosh" userId="618cdd68-5c0e-421d-b176-ee98703dd0d0" providerId="ADAL" clId="{583FA413-6732-4067-8A0B-01E98B40BB4F}" dt="2022-11-17T14:42:10.854" v="159" actId="962"/>
        <pc:sldMkLst>
          <pc:docMk/>
          <pc:sldMk cId="35713608" sldId="276"/>
        </pc:sldMkLst>
        <pc:spChg chg="del">
          <ac:chgData name="Gargi Ghosh" userId="618cdd68-5c0e-421d-b176-ee98703dd0d0" providerId="ADAL" clId="{583FA413-6732-4067-8A0B-01E98B40BB4F}" dt="2022-11-17T14:42:07.658" v="157" actId="931"/>
          <ac:spMkLst>
            <pc:docMk/>
            <pc:sldMk cId="35713608" sldId="276"/>
            <ac:spMk id="2" creationId="{80743620-2FF9-25C4-A434-D06ADED338A2}"/>
          </ac:spMkLst>
        </pc:spChg>
        <pc:spChg chg="mod">
          <ac:chgData name="Gargi Ghosh" userId="618cdd68-5c0e-421d-b176-ee98703dd0d0" providerId="ADAL" clId="{583FA413-6732-4067-8A0B-01E98B40BB4F}" dt="2022-11-17T14:33:43.722" v="155" actId="113"/>
          <ac:spMkLst>
            <pc:docMk/>
            <pc:sldMk cId="35713608" sldId="276"/>
            <ac:spMk id="3" creationId="{06F7A428-4290-282E-2125-A4B76E078E70}"/>
          </ac:spMkLst>
        </pc:spChg>
        <pc:spChg chg="mod">
          <ac:chgData name="Gargi Ghosh" userId="618cdd68-5c0e-421d-b176-ee98703dd0d0" providerId="ADAL" clId="{583FA413-6732-4067-8A0B-01E98B40BB4F}" dt="2022-11-17T14:33:50.610" v="156"/>
          <ac:spMkLst>
            <pc:docMk/>
            <pc:sldMk cId="35713608" sldId="276"/>
            <ac:spMk id="4" creationId="{8DB280D0-1E47-204C-16AF-135CC02A3DD2}"/>
          </ac:spMkLst>
        </pc:spChg>
        <pc:picChg chg="add mod">
          <ac:chgData name="Gargi Ghosh" userId="618cdd68-5c0e-421d-b176-ee98703dd0d0" providerId="ADAL" clId="{583FA413-6732-4067-8A0B-01E98B40BB4F}" dt="2022-11-17T14:42:10.854" v="159" actId="962"/>
          <ac:picMkLst>
            <pc:docMk/>
            <pc:sldMk cId="35713608" sldId="276"/>
            <ac:picMk id="6" creationId="{287D41B1-6BD9-F6B8-1736-E922A2FED93F}"/>
          </ac:picMkLst>
        </pc:picChg>
      </pc:sldChg>
      <pc:sldChg chg="addSp delSp modSp new mod">
        <pc:chgData name="Gargi Ghosh" userId="618cdd68-5c0e-421d-b176-ee98703dd0d0" providerId="ADAL" clId="{583FA413-6732-4067-8A0B-01E98B40BB4F}" dt="2022-11-17T14:48:07.342" v="163" actId="931"/>
        <pc:sldMkLst>
          <pc:docMk/>
          <pc:sldMk cId="3869712229" sldId="277"/>
        </pc:sldMkLst>
        <pc:spChg chg="del">
          <ac:chgData name="Gargi Ghosh" userId="618cdd68-5c0e-421d-b176-ee98703dd0d0" providerId="ADAL" clId="{583FA413-6732-4067-8A0B-01E98B40BB4F}" dt="2022-11-17T14:48:07.342" v="163" actId="931"/>
          <ac:spMkLst>
            <pc:docMk/>
            <pc:sldMk cId="3869712229" sldId="277"/>
            <ac:spMk id="2" creationId="{107447C6-E571-D4A3-1925-8CDAD36902DF}"/>
          </ac:spMkLst>
        </pc:spChg>
        <pc:spChg chg="mod">
          <ac:chgData name="Gargi Ghosh" userId="618cdd68-5c0e-421d-b176-ee98703dd0d0" providerId="ADAL" clId="{583FA413-6732-4067-8A0B-01E98B40BB4F}" dt="2022-11-17T14:42:49.166" v="161"/>
          <ac:spMkLst>
            <pc:docMk/>
            <pc:sldMk cId="3869712229" sldId="277"/>
            <ac:spMk id="3" creationId="{CAE8831B-575D-2413-7442-4FDCEFC1AFB6}"/>
          </ac:spMkLst>
        </pc:spChg>
        <pc:spChg chg="mod">
          <ac:chgData name="Gargi Ghosh" userId="618cdd68-5c0e-421d-b176-ee98703dd0d0" providerId="ADAL" clId="{583FA413-6732-4067-8A0B-01E98B40BB4F}" dt="2022-11-17T14:42:58.325" v="162"/>
          <ac:spMkLst>
            <pc:docMk/>
            <pc:sldMk cId="3869712229" sldId="277"/>
            <ac:spMk id="4" creationId="{D2DDDB63-43F4-3879-82C4-8EE122837A18}"/>
          </ac:spMkLst>
        </pc:spChg>
        <pc:picChg chg="add mod">
          <ac:chgData name="Gargi Ghosh" userId="618cdd68-5c0e-421d-b176-ee98703dd0d0" providerId="ADAL" clId="{583FA413-6732-4067-8A0B-01E98B40BB4F}" dt="2022-11-17T14:48:07.342" v="163" actId="931"/>
          <ac:picMkLst>
            <pc:docMk/>
            <pc:sldMk cId="3869712229" sldId="277"/>
            <ac:picMk id="6" creationId="{0A733C85-223E-6C36-0155-8788648ABA1C}"/>
          </ac:picMkLst>
        </pc:picChg>
      </pc:sldChg>
      <pc:sldMasterChg chg="modSldLayout">
        <pc:chgData name="Gargi Ghosh" userId="618cdd68-5c0e-421d-b176-ee98703dd0d0" providerId="ADAL" clId="{583FA413-6732-4067-8A0B-01E98B40BB4F}" dt="2022-11-17T10:38:00.207" v="3" actId="14826"/>
        <pc:sldMasterMkLst>
          <pc:docMk/>
          <pc:sldMasterMk cId="1867618857" sldId="2147483651"/>
        </pc:sldMasterMkLst>
        <pc:sldLayoutChg chg="modSp">
          <pc:chgData name="Gargi Ghosh" userId="618cdd68-5c0e-421d-b176-ee98703dd0d0" providerId="ADAL" clId="{583FA413-6732-4067-8A0B-01E98B40BB4F}" dt="2022-11-17T10:38:00.207" v="3" actId="14826"/>
          <pc:sldLayoutMkLst>
            <pc:docMk/>
            <pc:sldMasterMk cId="1867618857" sldId="2147483651"/>
            <pc:sldLayoutMk cId="313042061" sldId="2147483655"/>
          </pc:sldLayoutMkLst>
          <pc:picChg chg="mod">
            <ac:chgData name="Gargi Ghosh" userId="618cdd68-5c0e-421d-b176-ee98703dd0d0" providerId="ADAL" clId="{583FA413-6732-4067-8A0B-01E98B40BB4F}" dt="2022-11-17T10:38:00.207" v="3" actId="14826"/>
            <ac:picMkLst>
              <pc:docMk/>
              <pc:sldMasterMk cId="1867618857" sldId="2147483651"/>
              <pc:sldLayoutMk cId="313042061" sldId="2147483655"/>
              <ac:picMk id="32" creationId="{B44FB1BF-4490-4A6D-9CFE-19C0310C010F}"/>
            </ac:picMkLst>
          </pc:picChg>
        </pc:sldLayoutChg>
      </pc:sldMasterChg>
    </pc:docChg>
  </pc:docChgLst>
  <pc:docChgLst>
    <pc:chgData name="Gargi Ghosh" userId="618cdd68-5c0e-421d-b176-ee98703dd0d0" providerId="ADAL" clId="{5ED2857D-E7A8-4E5F-B490-65B8F8556054}"/>
    <pc:docChg chg="undo custSel delSld modSld modMainMaster">
      <pc:chgData name="Gargi Ghosh" userId="618cdd68-5c0e-421d-b176-ee98703dd0d0" providerId="ADAL" clId="{5ED2857D-E7A8-4E5F-B490-65B8F8556054}" dt="2022-11-23T07:48:52.383" v="284" actId="167"/>
      <pc:docMkLst>
        <pc:docMk/>
      </pc:docMkLst>
      <pc:sldChg chg="modSp mod">
        <pc:chgData name="Gargi Ghosh" userId="618cdd68-5c0e-421d-b176-ee98703dd0d0" providerId="ADAL" clId="{5ED2857D-E7A8-4E5F-B490-65B8F8556054}" dt="2022-11-23T06:01:17.692" v="2" actId="20577"/>
        <pc:sldMkLst>
          <pc:docMk/>
          <pc:sldMk cId="2429983986" sldId="256"/>
        </pc:sldMkLst>
        <pc:spChg chg="mod">
          <ac:chgData name="Gargi Ghosh" userId="618cdd68-5c0e-421d-b176-ee98703dd0d0" providerId="ADAL" clId="{5ED2857D-E7A8-4E5F-B490-65B8F8556054}" dt="2022-11-23T06:01:17.692" v="2" actId="20577"/>
          <ac:spMkLst>
            <pc:docMk/>
            <pc:sldMk cId="2429983986" sldId="256"/>
            <ac:spMk id="3" creationId="{C30F3AE9-94FC-47FF-AB51-F2D15AF600B5}"/>
          </ac:spMkLst>
        </pc:spChg>
      </pc:sldChg>
      <pc:sldChg chg="addSp delSp modSp mod">
        <pc:chgData name="Gargi Ghosh" userId="618cdd68-5c0e-421d-b176-ee98703dd0d0" providerId="ADAL" clId="{5ED2857D-E7A8-4E5F-B490-65B8F8556054}" dt="2022-11-23T06:16:45.015" v="85" actId="18131"/>
        <pc:sldMkLst>
          <pc:docMk/>
          <pc:sldMk cId="363752343" sldId="264"/>
        </pc:sldMkLst>
        <pc:spChg chg="mod">
          <ac:chgData name="Gargi Ghosh" userId="618cdd68-5c0e-421d-b176-ee98703dd0d0" providerId="ADAL" clId="{5ED2857D-E7A8-4E5F-B490-65B8F8556054}" dt="2022-11-23T06:04:02.005" v="33"/>
          <ac:spMkLst>
            <pc:docMk/>
            <pc:sldMk cId="363752343" sldId="264"/>
            <ac:spMk id="3" creationId="{CE6C7CCA-19CF-48F3-A238-E2047456B87A}"/>
          </ac:spMkLst>
        </pc:spChg>
        <pc:spChg chg="add del mod">
          <ac:chgData name="Gargi Ghosh" userId="618cdd68-5c0e-421d-b176-ee98703dd0d0" providerId="ADAL" clId="{5ED2857D-E7A8-4E5F-B490-65B8F8556054}" dt="2022-11-23T06:07:58.880" v="34" actId="931"/>
          <ac:spMkLst>
            <pc:docMk/>
            <pc:sldMk cId="363752343" sldId="264"/>
            <ac:spMk id="4" creationId="{B82FD622-987F-3218-A844-447A5A601BF5}"/>
          </ac:spMkLst>
        </pc:spChg>
        <pc:spChg chg="mod">
          <ac:chgData name="Gargi Ghosh" userId="618cdd68-5c0e-421d-b176-ee98703dd0d0" providerId="ADAL" clId="{5ED2857D-E7A8-4E5F-B490-65B8F8556054}" dt="2022-11-23T06:01:34.701" v="4" actId="20577"/>
          <ac:spMkLst>
            <pc:docMk/>
            <pc:sldMk cId="363752343" sldId="264"/>
            <ac:spMk id="13" creationId="{DE4AADD3-5CA6-453A-E4F2-9F82CDC019FE}"/>
          </ac:spMkLst>
        </pc:spChg>
        <pc:picChg chg="del">
          <ac:chgData name="Gargi Ghosh" userId="618cdd68-5c0e-421d-b176-ee98703dd0d0" providerId="ADAL" clId="{5ED2857D-E7A8-4E5F-B490-65B8F8556054}" dt="2022-11-23T06:01:43.217" v="6" actId="478"/>
          <ac:picMkLst>
            <pc:docMk/>
            <pc:sldMk cId="363752343" sldId="264"/>
            <ac:picMk id="6" creationId="{0011912E-B831-71A7-FD82-57E4869454AB}"/>
          </ac:picMkLst>
        </pc:picChg>
        <pc:picChg chg="add mod ord modCrop">
          <ac:chgData name="Gargi Ghosh" userId="618cdd68-5c0e-421d-b176-ee98703dd0d0" providerId="ADAL" clId="{5ED2857D-E7A8-4E5F-B490-65B8F8556054}" dt="2022-11-23T06:16:45.015" v="85" actId="18131"/>
          <ac:picMkLst>
            <pc:docMk/>
            <pc:sldMk cId="363752343" sldId="264"/>
            <ac:picMk id="7" creationId="{1B34E9F1-07BA-5A83-F1CF-B825C4C4C8AD}"/>
          </ac:picMkLst>
        </pc:picChg>
      </pc:sldChg>
      <pc:sldChg chg="addSp delSp modSp mod">
        <pc:chgData name="Gargi Ghosh" userId="618cdd68-5c0e-421d-b176-ee98703dd0d0" providerId="ADAL" clId="{5ED2857D-E7A8-4E5F-B490-65B8F8556054}" dt="2022-11-23T06:40:32.710" v="178" actId="167"/>
        <pc:sldMkLst>
          <pc:docMk/>
          <pc:sldMk cId="1195121051" sldId="265"/>
        </pc:sldMkLst>
        <pc:spChg chg="mod">
          <ac:chgData name="Gargi Ghosh" userId="618cdd68-5c0e-421d-b176-ee98703dd0d0" providerId="ADAL" clId="{5ED2857D-E7A8-4E5F-B490-65B8F8556054}" dt="2022-11-23T06:33:10.364" v="102" actId="11"/>
          <ac:spMkLst>
            <pc:docMk/>
            <pc:sldMk cId="1195121051" sldId="265"/>
            <ac:spMk id="3" creationId="{229ADFA0-8947-4543-A9AC-30819E9682E2}"/>
          </ac:spMkLst>
        </pc:spChg>
        <pc:spChg chg="add del mod">
          <ac:chgData name="Gargi Ghosh" userId="618cdd68-5c0e-421d-b176-ee98703dd0d0" providerId="ADAL" clId="{5ED2857D-E7A8-4E5F-B490-65B8F8556054}" dt="2022-11-23T06:38:27.860" v="105" actId="931"/>
          <ac:spMkLst>
            <pc:docMk/>
            <pc:sldMk cId="1195121051" sldId="265"/>
            <ac:spMk id="4" creationId="{E7ECFAA2-C950-A64B-6945-AEE4FD32A025}"/>
          </ac:spMkLst>
        </pc:spChg>
        <pc:spChg chg="add del mod">
          <ac:chgData name="Gargi Ghosh" userId="618cdd68-5c0e-421d-b176-ee98703dd0d0" providerId="ADAL" clId="{5ED2857D-E7A8-4E5F-B490-65B8F8556054}" dt="2022-11-23T06:40:31.042" v="177" actId="931"/>
          <ac:spMkLst>
            <pc:docMk/>
            <pc:sldMk cId="1195121051" sldId="265"/>
            <ac:spMk id="7" creationId="{F824BA09-68B5-C0D9-2A12-369C256B6DF0}"/>
          </ac:spMkLst>
        </pc:spChg>
        <pc:spChg chg="mod">
          <ac:chgData name="Gargi Ghosh" userId="618cdd68-5c0e-421d-b176-ee98703dd0d0" providerId="ADAL" clId="{5ED2857D-E7A8-4E5F-B490-65B8F8556054}" dt="2022-11-23T06:36:57.385" v="104" actId="20577"/>
          <ac:spMkLst>
            <pc:docMk/>
            <pc:sldMk cId="1195121051" sldId="265"/>
            <ac:spMk id="12" creationId="{A4EF713B-72C6-4DF4-EA7F-35933004B7D5}"/>
          </ac:spMkLst>
        </pc:spChg>
        <pc:picChg chg="add del mod modCrop">
          <ac:chgData name="Gargi Ghosh" userId="618cdd68-5c0e-421d-b176-ee98703dd0d0" providerId="ADAL" clId="{5ED2857D-E7A8-4E5F-B490-65B8F8556054}" dt="2022-11-23T06:40:27.240" v="176" actId="478"/>
          <ac:picMkLst>
            <pc:docMk/>
            <pc:sldMk cId="1195121051" sldId="265"/>
            <ac:picMk id="5" creationId="{FB977571-D772-FE4F-8693-1CF7392F276F}"/>
          </ac:picMkLst>
        </pc:picChg>
        <pc:picChg chg="del">
          <ac:chgData name="Gargi Ghosh" userId="618cdd68-5c0e-421d-b176-ee98703dd0d0" providerId="ADAL" clId="{5ED2857D-E7A8-4E5F-B490-65B8F8556054}" dt="2022-11-23T06:01:55.890" v="11" actId="478"/>
          <ac:picMkLst>
            <pc:docMk/>
            <pc:sldMk cId="1195121051" sldId="265"/>
            <ac:picMk id="7" creationId="{6C42AB71-D6C3-BC24-2AF6-C8D55206424F}"/>
          </ac:picMkLst>
        </pc:picChg>
        <pc:picChg chg="add mod ord">
          <ac:chgData name="Gargi Ghosh" userId="618cdd68-5c0e-421d-b176-ee98703dd0d0" providerId="ADAL" clId="{5ED2857D-E7A8-4E5F-B490-65B8F8556054}" dt="2022-11-23T06:40:32.710" v="178" actId="167"/>
          <ac:picMkLst>
            <pc:docMk/>
            <pc:sldMk cId="1195121051" sldId="265"/>
            <ac:picMk id="9" creationId="{249178C4-A3F4-0005-A589-09D724270F18}"/>
          </ac:picMkLst>
        </pc:picChg>
      </pc:sldChg>
      <pc:sldChg chg="addSp delSp modSp mod">
        <pc:chgData name="Gargi Ghosh" userId="618cdd68-5c0e-421d-b176-ee98703dd0d0" providerId="ADAL" clId="{5ED2857D-E7A8-4E5F-B490-65B8F8556054}" dt="2022-11-23T06:48:36.602" v="190"/>
        <pc:sldMkLst>
          <pc:docMk/>
          <pc:sldMk cId="567747832" sldId="266"/>
        </pc:sldMkLst>
        <pc:spChg chg="add del mod">
          <ac:chgData name="Gargi Ghosh" userId="618cdd68-5c0e-421d-b176-ee98703dd0d0" providerId="ADAL" clId="{5ED2857D-E7A8-4E5F-B490-65B8F8556054}" dt="2022-11-23T06:47:26.912" v="183" actId="931"/>
          <ac:spMkLst>
            <pc:docMk/>
            <pc:sldMk cId="567747832" sldId="266"/>
            <ac:spMk id="3" creationId="{18927724-1B38-9B0D-4CF8-8C85B5137386}"/>
          </ac:spMkLst>
        </pc:spChg>
        <pc:spChg chg="mod">
          <ac:chgData name="Gargi Ghosh" userId="618cdd68-5c0e-421d-b176-ee98703dd0d0" providerId="ADAL" clId="{5ED2857D-E7A8-4E5F-B490-65B8F8556054}" dt="2022-11-23T06:41:24.381" v="182" actId="11"/>
          <ac:spMkLst>
            <pc:docMk/>
            <pc:sldMk cId="567747832" sldId="266"/>
            <ac:spMk id="6" creationId="{398F04E9-8F30-759B-4232-F8200AB89227}"/>
          </ac:spMkLst>
        </pc:spChg>
        <pc:spChg chg="mod">
          <ac:chgData name="Gargi Ghosh" userId="618cdd68-5c0e-421d-b176-ee98703dd0d0" providerId="ADAL" clId="{5ED2857D-E7A8-4E5F-B490-65B8F8556054}" dt="2022-11-23T06:48:36.602" v="190"/>
          <ac:spMkLst>
            <pc:docMk/>
            <pc:sldMk cId="567747832" sldId="266"/>
            <ac:spMk id="7" creationId="{AE0CC5EC-9667-2424-899C-2502F3E7AE00}"/>
          </ac:spMkLst>
        </pc:spChg>
        <pc:picChg chg="add mod ord">
          <ac:chgData name="Gargi Ghosh" userId="618cdd68-5c0e-421d-b176-ee98703dd0d0" providerId="ADAL" clId="{5ED2857D-E7A8-4E5F-B490-65B8F8556054}" dt="2022-11-23T06:47:28.565" v="184" actId="167"/>
          <ac:picMkLst>
            <pc:docMk/>
            <pc:sldMk cId="567747832" sldId="266"/>
            <ac:picMk id="4" creationId="{4529A45F-354D-550A-0B1F-4D70C1A41EF2}"/>
          </ac:picMkLst>
        </pc:picChg>
        <pc:picChg chg="del">
          <ac:chgData name="Gargi Ghosh" userId="618cdd68-5c0e-421d-b176-ee98703dd0d0" providerId="ADAL" clId="{5ED2857D-E7A8-4E5F-B490-65B8F8556054}" dt="2022-11-23T06:02:01.161" v="13" actId="478"/>
          <ac:picMkLst>
            <pc:docMk/>
            <pc:sldMk cId="567747832" sldId="266"/>
            <ac:picMk id="8" creationId="{1FEDAD67-D609-08A4-F2D7-D4E9AE9CC421}"/>
          </ac:picMkLst>
        </pc:picChg>
      </pc:sldChg>
      <pc:sldChg chg="addSp delSp modSp mod">
        <pc:chgData name="Gargi Ghosh" userId="618cdd68-5c0e-421d-b176-ee98703dd0d0" providerId="ADAL" clId="{5ED2857D-E7A8-4E5F-B490-65B8F8556054}" dt="2022-11-23T06:56:56.406" v="194" actId="167"/>
        <pc:sldMkLst>
          <pc:docMk/>
          <pc:sldMk cId="4148010144" sldId="267"/>
        </pc:sldMkLst>
        <pc:spChg chg="mod">
          <ac:chgData name="Gargi Ghosh" userId="618cdd68-5c0e-421d-b176-ee98703dd0d0" providerId="ADAL" clId="{5ED2857D-E7A8-4E5F-B490-65B8F8556054}" dt="2022-11-23T06:48:09.706" v="189" actId="11"/>
          <ac:spMkLst>
            <pc:docMk/>
            <pc:sldMk cId="4148010144" sldId="267"/>
            <ac:spMk id="3" creationId="{78C2E674-7D25-97EB-82A7-14DC994F3F04}"/>
          </ac:spMkLst>
        </pc:spChg>
        <pc:spChg chg="mod">
          <ac:chgData name="Gargi Ghosh" userId="618cdd68-5c0e-421d-b176-ee98703dd0d0" providerId="ADAL" clId="{5ED2857D-E7A8-4E5F-B490-65B8F8556054}" dt="2022-11-23T06:48:43.042" v="192" actId="20577"/>
          <ac:spMkLst>
            <pc:docMk/>
            <pc:sldMk cId="4148010144" sldId="267"/>
            <ac:spMk id="4" creationId="{948FA0CE-3498-5B3C-EC1E-22D65648E408}"/>
          </ac:spMkLst>
        </pc:spChg>
        <pc:spChg chg="add del mod">
          <ac:chgData name="Gargi Ghosh" userId="618cdd68-5c0e-421d-b176-ee98703dd0d0" providerId="ADAL" clId="{5ED2857D-E7A8-4E5F-B490-65B8F8556054}" dt="2022-11-23T06:56:54.026" v="193" actId="931"/>
          <ac:spMkLst>
            <pc:docMk/>
            <pc:sldMk cId="4148010144" sldId="267"/>
            <ac:spMk id="5" creationId="{FEDE8AA2-F286-B003-9D95-0F13983A1636}"/>
          </ac:spMkLst>
        </pc:spChg>
        <pc:picChg chg="add mod ord">
          <ac:chgData name="Gargi Ghosh" userId="618cdd68-5c0e-421d-b176-ee98703dd0d0" providerId="ADAL" clId="{5ED2857D-E7A8-4E5F-B490-65B8F8556054}" dt="2022-11-23T06:56:56.406" v="194" actId="167"/>
          <ac:picMkLst>
            <pc:docMk/>
            <pc:sldMk cId="4148010144" sldId="267"/>
            <ac:picMk id="6" creationId="{5E4711DC-FAD3-20C4-27BC-10BA82C28765}"/>
          </ac:picMkLst>
        </pc:picChg>
        <pc:picChg chg="del">
          <ac:chgData name="Gargi Ghosh" userId="618cdd68-5c0e-421d-b176-ee98703dd0d0" providerId="ADAL" clId="{5ED2857D-E7A8-4E5F-B490-65B8F8556054}" dt="2022-11-23T06:02:08.066" v="16" actId="478"/>
          <ac:picMkLst>
            <pc:docMk/>
            <pc:sldMk cId="4148010144" sldId="267"/>
            <ac:picMk id="6" creationId="{D99D6F25-1BFA-A450-4549-16E0F817B5ED}"/>
          </ac:picMkLst>
        </pc:picChg>
      </pc:sldChg>
      <pc:sldChg chg="addSp delSp modSp mod">
        <pc:chgData name="Gargi Ghosh" userId="618cdd68-5c0e-421d-b176-ee98703dd0d0" providerId="ADAL" clId="{5ED2857D-E7A8-4E5F-B490-65B8F8556054}" dt="2022-11-23T07:02:29.652" v="215" actId="167"/>
        <pc:sldMkLst>
          <pc:docMk/>
          <pc:sldMk cId="1812646881" sldId="268"/>
        </pc:sldMkLst>
        <pc:spChg chg="mod">
          <ac:chgData name="Gargi Ghosh" userId="618cdd68-5c0e-421d-b176-ee98703dd0d0" providerId="ADAL" clId="{5ED2857D-E7A8-4E5F-B490-65B8F8556054}" dt="2022-11-23T06:59:28.643" v="213" actId="11"/>
          <ac:spMkLst>
            <pc:docMk/>
            <pc:sldMk cId="1812646881" sldId="268"/>
            <ac:spMk id="3" creationId="{A3EE936F-F608-9300-BB8B-416A5966C464}"/>
          </ac:spMkLst>
        </pc:spChg>
        <pc:spChg chg="mod">
          <ac:chgData name="Gargi Ghosh" userId="618cdd68-5c0e-421d-b176-ee98703dd0d0" providerId="ADAL" clId="{5ED2857D-E7A8-4E5F-B490-65B8F8556054}" dt="2022-11-23T06:57:07.771" v="196" actId="20577"/>
          <ac:spMkLst>
            <pc:docMk/>
            <pc:sldMk cId="1812646881" sldId="268"/>
            <ac:spMk id="4" creationId="{3090F29A-EDC6-5A0A-AA9E-1B866C434371}"/>
          </ac:spMkLst>
        </pc:spChg>
        <pc:spChg chg="add del mod">
          <ac:chgData name="Gargi Ghosh" userId="618cdd68-5c0e-421d-b176-ee98703dd0d0" providerId="ADAL" clId="{5ED2857D-E7A8-4E5F-B490-65B8F8556054}" dt="2022-11-23T07:02:27.159" v="214" actId="931"/>
          <ac:spMkLst>
            <pc:docMk/>
            <pc:sldMk cId="1812646881" sldId="268"/>
            <ac:spMk id="5" creationId="{B6675AE8-5973-099B-E846-33EE967B74DD}"/>
          </ac:spMkLst>
        </pc:spChg>
        <pc:picChg chg="del">
          <ac:chgData name="Gargi Ghosh" userId="618cdd68-5c0e-421d-b176-ee98703dd0d0" providerId="ADAL" clId="{5ED2857D-E7A8-4E5F-B490-65B8F8556054}" dt="2022-11-23T06:02:20.980" v="20" actId="478"/>
          <ac:picMkLst>
            <pc:docMk/>
            <pc:sldMk cId="1812646881" sldId="268"/>
            <ac:picMk id="6" creationId="{23E12689-EFF2-E110-EBCC-E54150C7E860}"/>
          </ac:picMkLst>
        </pc:picChg>
        <pc:picChg chg="add mod ord">
          <ac:chgData name="Gargi Ghosh" userId="618cdd68-5c0e-421d-b176-ee98703dd0d0" providerId="ADAL" clId="{5ED2857D-E7A8-4E5F-B490-65B8F8556054}" dt="2022-11-23T07:02:29.652" v="215" actId="167"/>
          <ac:picMkLst>
            <pc:docMk/>
            <pc:sldMk cId="1812646881" sldId="268"/>
            <ac:picMk id="6" creationId="{51D2D6EC-18DD-31FE-6343-E3EEF7A0CD28}"/>
          </ac:picMkLst>
        </pc:picChg>
      </pc:sldChg>
      <pc:sldChg chg="addSp delSp modSp mod">
        <pc:chgData name="Gargi Ghosh" userId="618cdd68-5c0e-421d-b176-ee98703dd0d0" providerId="ADAL" clId="{5ED2857D-E7A8-4E5F-B490-65B8F8556054}" dt="2022-11-23T07:07:52.453" v="223" actId="167"/>
        <pc:sldMkLst>
          <pc:docMk/>
          <pc:sldMk cId="1615567553" sldId="269"/>
        </pc:sldMkLst>
        <pc:spChg chg="mod">
          <ac:chgData name="Gargi Ghosh" userId="618cdd68-5c0e-421d-b176-ee98703dd0d0" providerId="ADAL" clId="{5ED2857D-E7A8-4E5F-B490-65B8F8556054}" dt="2022-11-23T07:04:05.195" v="221" actId="11"/>
          <ac:spMkLst>
            <pc:docMk/>
            <pc:sldMk cId="1615567553" sldId="269"/>
            <ac:spMk id="3" creationId="{D62E619C-2F7C-00E6-1AC0-9140A1BCE8BE}"/>
          </ac:spMkLst>
        </pc:spChg>
        <pc:spChg chg="mod">
          <ac:chgData name="Gargi Ghosh" userId="618cdd68-5c0e-421d-b176-ee98703dd0d0" providerId="ADAL" clId="{5ED2857D-E7A8-4E5F-B490-65B8F8556054}" dt="2022-11-23T07:03:08.572" v="216"/>
          <ac:spMkLst>
            <pc:docMk/>
            <pc:sldMk cId="1615567553" sldId="269"/>
            <ac:spMk id="4" creationId="{6479CFAF-EB52-FE94-47B1-D918AEBB12B8}"/>
          </ac:spMkLst>
        </pc:spChg>
        <pc:spChg chg="add del mod">
          <ac:chgData name="Gargi Ghosh" userId="618cdd68-5c0e-421d-b176-ee98703dd0d0" providerId="ADAL" clId="{5ED2857D-E7A8-4E5F-B490-65B8F8556054}" dt="2022-11-23T07:07:49.916" v="222" actId="931"/>
          <ac:spMkLst>
            <pc:docMk/>
            <pc:sldMk cId="1615567553" sldId="269"/>
            <ac:spMk id="5" creationId="{BB926DE8-E61C-C095-F6B0-5E6A1179444C}"/>
          </ac:spMkLst>
        </pc:spChg>
        <pc:picChg chg="del">
          <ac:chgData name="Gargi Ghosh" userId="618cdd68-5c0e-421d-b176-ee98703dd0d0" providerId="ADAL" clId="{5ED2857D-E7A8-4E5F-B490-65B8F8556054}" dt="2022-11-23T06:02:31.777" v="23" actId="478"/>
          <ac:picMkLst>
            <pc:docMk/>
            <pc:sldMk cId="1615567553" sldId="269"/>
            <ac:picMk id="6" creationId="{7D3CDCE3-47D0-6502-395F-840E121B040B}"/>
          </ac:picMkLst>
        </pc:picChg>
        <pc:picChg chg="add mod ord">
          <ac:chgData name="Gargi Ghosh" userId="618cdd68-5c0e-421d-b176-ee98703dd0d0" providerId="ADAL" clId="{5ED2857D-E7A8-4E5F-B490-65B8F8556054}" dt="2022-11-23T07:07:52.453" v="223" actId="167"/>
          <ac:picMkLst>
            <pc:docMk/>
            <pc:sldMk cId="1615567553" sldId="269"/>
            <ac:picMk id="6" creationId="{886023FA-D370-12A8-64BA-CA1563BACD1D}"/>
          </ac:picMkLst>
        </pc:picChg>
      </pc:sldChg>
      <pc:sldChg chg="addSp delSp modSp mod">
        <pc:chgData name="Gargi Ghosh" userId="618cdd68-5c0e-421d-b176-ee98703dd0d0" providerId="ADAL" clId="{5ED2857D-E7A8-4E5F-B490-65B8F8556054}" dt="2022-11-23T07:13:53.880" v="247" actId="167"/>
        <pc:sldMkLst>
          <pc:docMk/>
          <pc:sldMk cId="2332060171" sldId="270"/>
        </pc:sldMkLst>
        <pc:spChg chg="mod">
          <ac:chgData name="Gargi Ghosh" userId="618cdd68-5c0e-421d-b176-ee98703dd0d0" providerId="ADAL" clId="{5ED2857D-E7A8-4E5F-B490-65B8F8556054}" dt="2022-11-23T07:10:08.678" v="245" actId="113"/>
          <ac:spMkLst>
            <pc:docMk/>
            <pc:sldMk cId="2332060171" sldId="270"/>
            <ac:spMk id="3" creationId="{842CE09E-1CD1-2263-81CE-11820D3D9782}"/>
          </ac:spMkLst>
        </pc:spChg>
        <pc:spChg chg="mod">
          <ac:chgData name="Gargi Ghosh" userId="618cdd68-5c0e-421d-b176-ee98703dd0d0" providerId="ADAL" clId="{5ED2857D-E7A8-4E5F-B490-65B8F8556054}" dt="2022-11-23T07:09:15.790" v="240"/>
          <ac:spMkLst>
            <pc:docMk/>
            <pc:sldMk cId="2332060171" sldId="270"/>
            <ac:spMk id="4" creationId="{887F9B29-2CF1-948D-0558-CCB105975E1B}"/>
          </ac:spMkLst>
        </pc:spChg>
        <pc:spChg chg="add del mod">
          <ac:chgData name="Gargi Ghosh" userId="618cdd68-5c0e-421d-b176-ee98703dd0d0" providerId="ADAL" clId="{5ED2857D-E7A8-4E5F-B490-65B8F8556054}" dt="2022-11-23T07:13:51.659" v="246" actId="931"/>
          <ac:spMkLst>
            <pc:docMk/>
            <pc:sldMk cId="2332060171" sldId="270"/>
            <ac:spMk id="5" creationId="{18ABC2F8-297C-EADB-16F5-50BC53E0E3C1}"/>
          </ac:spMkLst>
        </pc:spChg>
        <pc:picChg chg="del">
          <ac:chgData name="Gargi Ghosh" userId="618cdd68-5c0e-421d-b176-ee98703dd0d0" providerId="ADAL" clId="{5ED2857D-E7A8-4E5F-B490-65B8F8556054}" dt="2022-11-23T06:02:35.186" v="24" actId="478"/>
          <ac:picMkLst>
            <pc:docMk/>
            <pc:sldMk cId="2332060171" sldId="270"/>
            <ac:picMk id="6" creationId="{4D9897C7-6DE6-97EF-ACE4-0353F427D686}"/>
          </ac:picMkLst>
        </pc:picChg>
        <pc:picChg chg="add mod ord">
          <ac:chgData name="Gargi Ghosh" userId="618cdd68-5c0e-421d-b176-ee98703dd0d0" providerId="ADAL" clId="{5ED2857D-E7A8-4E5F-B490-65B8F8556054}" dt="2022-11-23T07:13:53.880" v="247" actId="167"/>
          <ac:picMkLst>
            <pc:docMk/>
            <pc:sldMk cId="2332060171" sldId="270"/>
            <ac:picMk id="6" creationId="{D81E4BA0-E7A1-9E5F-516B-6AA97CA73050}"/>
          </ac:picMkLst>
        </pc:picChg>
      </pc:sldChg>
      <pc:sldChg chg="addSp delSp modSp mod">
        <pc:chgData name="Gargi Ghosh" userId="618cdd68-5c0e-421d-b176-ee98703dd0d0" providerId="ADAL" clId="{5ED2857D-E7A8-4E5F-B490-65B8F8556054}" dt="2022-11-23T07:22:58.267" v="259"/>
        <pc:sldMkLst>
          <pc:docMk/>
          <pc:sldMk cId="523857090" sldId="271"/>
        </pc:sldMkLst>
        <pc:spChg chg="mod">
          <ac:chgData name="Gargi Ghosh" userId="618cdd68-5c0e-421d-b176-ee98703dd0d0" providerId="ADAL" clId="{5ED2857D-E7A8-4E5F-B490-65B8F8556054}" dt="2022-11-23T07:14:39.427" v="251" actId="11"/>
          <ac:spMkLst>
            <pc:docMk/>
            <pc:sldMk cId="523857090" sldId="271"/>
            <ac:spMk id="3" creationId="{8F5185FE-BA7C-F881-5EE7-FFBC41C67550}"/>
          </ac:spMkLst>
        </pc:spChg>
        <pc:spChg chg="mod">
          <ac:chgData name="Gargi Ghosh" userId="618cdd68-5c0e-421d-b176-ee98703dd0d0" providerId="ADAL" clId="{5ED2857D-E7A8-4E5F-B490-65B8F8556054}" dt="2022-11-23T07:22:58.267" v="259"/>
          <ac:spMkLst>
            <pc:docMk/>
            <pc:sldMk cId="523857090" sldId="271"/>
            <ac:spMk id="4" creationId="{8CDF9263-AB3C-4165-969B-2C953A74A56B}"/>
          </ac:spMkLst>
        </pc:spChg>
        <pc:spChg chg="add del mod">
          <ac:chgData name="Gargi Ghosh" userId="618cdd68-5c0e-421d-b176-ee98703dd0d0" providerId="ADAL" clId="{5ED2857D-E7A8-4E5F-B490-65B8F8556054}" dt="2022-11-23T07:21:48.672" v="252" actId="931"/>
          <ac:spMkLst>
            <pc:docMk/>
            <pc:sldMk cId="523857090" sldId="271"/>
            <ac:spMk id="5" creationId="{5B83FD5A-277C-DE50-9416-F8FF359104C7}"/>
          </ac:spMkLst>
        </pc:spChg>
        <pc:picChg chg="del">
          <ac:chgData name="Gargi Ghosh" userId="618cdd68-5c0e-421d-b176-ee98703dd0d0" providerId="ADAL" clId="{5ED2857D-E7A8-4E5F-B490-65B8F8556054}" dt="2022-11-23T06:02:44.170" v="29" actId="478"/>
          <ac:picMkLst>
            <pc:docMk/>
            <pc:sldMk cId="523857090" sldId="271"/>
            <ac:picMk id="6" creationId="{49DF62F6-9C09-D0B3-299D-36890DFB2F97}"/>
          </ac:picMkLst>
        </pc:picChg>
        <pc:picChg chg="add mod ord">
          <ac:chgData name="Gargi Ghosh" userId="618cdd68-5c0e-421d-b176-ee98703dd0d0" providerId="ADAL" clId="{5ED2857D-E7A8-4E5F-B490-65B8F8556054}" dt="2022-11-23T07:21:50.954" v="253" actId="167"/>
          <ac:picMkLst>
            <pc:docMk/>
            <pc:sldMk cId="523857090" sldId="271"/>
            <ac:picMk id="6" creationId="{7C0DECBB-3F0C-ABBD-BEC6-D00CAC547F6C}"/>
          </ac:picMkLst>
        </pc:picChg>
      </pc:sldChg>
      <pc:sldChg chg="addSp delSp modSp mod">
        <pc:chgData name="Gargi Ghosh" userId="618cdd68-5c0e-421d-b176-ee98703dd0d0" providerId="ADAL" clId="{5ED2857D-E7A8-4E5F-B490-65B8F8556054}" dt="2022-11-23T07:26:12.487" v="263" actId="167"/>
        <pc:sldMkLst>
          <pc:docMk/>
          <pc:sldMk cId="3161008494" sldId="272"/>
        </pc:sldMkLst>
        <pc:spChg chg="mod">
          <ac:chgData name="Gargi Ghosh" userId="618cdd68-5c0e-421d-b176-ee98703dd0d0" providerId="ADAL" clId="{5ED2857D-E7A8-4E5F-B490-65B8F8556054}" dt="2022-11-23T07:22:22.555" v="258" actId="11"/>
          <ac:spMkLst>
            <pc:docMk/>
            <pc:sldMk cId="3161008494" sldId="272"/>
            <ac:spMk id="3" creationId="{22E54EC5-B035-8774-C962-F4819B378C05}"/>
          </ac:spMkLst>
        </pc:spChg>
        <pc:spChg chg="mod">
          <ac:chgData name="Gargi Ghosh" userId="618cdd68-5c0e-421d-b176-ee98703dd0d0" providerId="ADAL" clId="{5ED2857D-E7A8-4E5F-B490-65B8F8556054}" dt="2022-11-23T07:23:05.047" v="261" actId="20577"/>
          <ac:spMkLst>
            <pc:docMk/>
            <pc:sldMk cId="3161008494" sldId="272"/>
            <ac:spMk id="4" creationId="{4D93E29F-39B4-F988-8C45-74DBFB3DB617}"/>
          </ac:spMkLst>
        </pc:spChg>
        <pc:spChg chg="add del mod">
          <ac:chgData name="Gargi Ghosh" userId="618cdd68-5c0e-421d-b176-ee98703dd0d0" providerId="ADAL" clId="{5ED2857D-E7A8-4E5F-B490-65B8F8556054}" dt="2022-11-23T07:26:10.457" v="262" actId="931"/>
          <ac:spMkLst>
            <pc:docMk/>
            <pc:sldMk cId="3161008494" sldId="272"/>
            <ac:spMk id="5" creationId="{34874A19-A6D8-BB7D-7CC4-49E9EE24E235}"/>
          </ac:spMkLst>
        </pc:spChg>
        <pc:picChg chg="del">
          <ac:chgData name="Gargi Ghosh" userId="618cdd68-5c0e-421d-b176-ee98703dd0d0" providerId="ADAL" clId="{5ED2857D-E7A8-4E5F-B490-65B8F8556054}" dt="2022-11-23T07:08:31.249" v="226" actId="478"/>
          <ac:picMkLst>
            <pc:docMk/>
            <pc:sldMk cId="3161008494" sldId="272"/>
            <ac:picMk id="7" creationId="{FBD661F6-3501-253D-0221-836470086411}"/>
          </ac:picMkLst>
        </pc:picChg>
        <pc:picChg chg="add mod ord">
          <ac:chgData name="Gargi Ghosh" userId="618cdd68-5c0e-421d-b176-ee98703dd0d0" providerId="ADAL" clId="{5ED2857D-E7A8-4E5F-B490-65B8F8556054}" dt="2022-11-23T07:26:12.487" v="263" actId="167"/>
          <ac:picMkLst>
            <pc:docMk/>
            <pc:sldMk cId="3161008494" sldId="272"/>
            <ac:picMk id="8" creationId="{2BDAA818-6744-A257-7AC1-FF1203B5883E}"/>
          </ac:picMkLst>
        </pc:picChg>
      </pc:sldChg>
      <pc:sldChg chg="addSp delSp modSp mod">
        <pc:chgData name="Gargi Ghosh" userId="618cdd68-5c0e-421d-b176-ee98703dd0d0" providerId="ADAL" clId="{5ED2857D-E7A8-4E5F-B490-65B8F8556054}" dt="2022-11-23T06:32:32.232" v="98" actId="167"/>
        <pc:sldMkLst>
          <pc:docMk/>
          <pc:sldMk cId="1441642399" sldId="274"/>
        </pc:sldMkLst>
        <pc:spChg chg="mod">
          <ac:chgData name="Gargi Ghosh" userId="618cdd68-5c0e-421d-b176-ee98703dd0d0" providerId="ADAL" clId="{5ED2857D-E7A8-4E5F-B490-65B8F8556054}" dt="2022-11-23T06:22:46.043" v="96" actId="113"/>
          <ac:spMkLst>
            <pc:docMk/>
            <pc:sldMk cId="1441642399" sldId="274"/>
            <ac:spMk id="3" creationId="{3BDC59C0-5868-4378-244B-147809AED1C3}"/>
          </ac:spMkLst>
        </pc:spChg>
        <pc:spChg chg="mod">
          <ac:chgData name="Gargi Ghosh" userId="618cdd68-5c0e-421d-b176-ee98703dd0d0" providerId="ADAL" clId="{5ED2857D-E7A8-4E5F-B490-65B8F8556054}" dt="2022-11-23T06:17:05.130" v="86" actId="20577"/>
          <ac:spMkLst>
            <pc:docMk/>
            <pc:sldMk cId="1441642399" sldId="274"/>
            <ac:spMk id="4" creationId="{429AFA4F-E116-E904-DF86-D0B12876A697}"/>
          </ac:spMkLst>
        </pc:spChg>
        <pc:spChg chg="add del mod">
          <ac:chgData name="Gargi Ghosh" userId="618cdd68-5c0e-421d-b176-ee98703dd0d0" providerId="ADAL" clId="{5ED2857D-E7A8-4E5F-B490-65B8F8556054}" dt="2022-11-23T06:32:29.635" v="97" actId="931"/>
          <ac:spMkLst>
            <pc:docMk/>
            <pc:sldMk cId="1441642399" sldId="274"/>
            <ac:spMk id="5" creationId="{D43B611D-4688-564C-ACF2-C8730172569C}"/>
          </ac:spMkLst>
        </pc:spChg>
        <pc:picChg chg="add mod ord">
          <ac:chgData name="Gargi Ghosh" userId="618cdd68-5c0e-421d-b176-ee98703dd0d0" providerId="ADAL" clId="{5ED2857D-E7A8-4E5F-B490-65B8F8556054}" dt="2022-11-23T06:32:32.232" v="98" actId="167"/>
          <ac:picMkLst>
            <pc:docMk/>
            <pc:sldMk cId="1441642399" sldId="274"/>
            <ac:picMk id="6" creationId="{AEBDD22B-AEFE-C15C-E02A-4DB4A311C327}"/>
          </ac:picMkLst>
        </pc:picChg>
        <pc:picChg chg="del">
          <ac:chgData name="Gargi Ghosh" userId="618cdd68-5c0e-421d-b176-ee98703dd0d0" providerId="ADAL" clId="{5ED2857D-E7A8-4E5F-B490-65B8F8556054}" dt="2022-11-23T06:01:47.354" v="8" actId="478"/>
          <ac:picMkLst>
            <pc:docMk/>
            <pc:sldMk cId="1441642399" sldId="274"/>
            <ac:picMk id="7" creationId="{BF2099E1-8394-32CB-785C-795732DD938C}"/>
          </ac:picMkLst>
        </pc:picChg>
      </pc:sldChg>
      <pc:sldChg chg="addSp delSp modSp mod">
        <pc:chgData name="Gargi Ghosh" userId="618cdd68-5c0e-421d-b176-ee98703dd0d0" providerId="ADAL" clId="{5ED2857D-E7A8-4E5F-B490-65B8F8556054}" dt="2022-11-23T07:36:02.052" v="272" actId="167"/>
        <pc:sldMkLst>
          <pc:docMk/>
          <pc:sldMk cId="1604469430" sldId="275"/>
        </pc:sldMkLst>
        <pc:spChg chg="mod">
          <ac:chgData name="Gargi Ghosh" userId="618cdd68-5c0e-421d-b176-ee98703dd0d0" providerId="ADAL" clId="{5ED2857D-E7A8-4E5F-B490-65B8F8556054}" dt="2022-11-23T07:27:11.667" v="270" actId="11"/>
          <ac:spMkLst>
            <pc:docMk/>
            <pc:sldMk cId="1604469430" sldId="275"/>
            <ac:spMk id="3" creationId="{EBE620CE-4D4D-4AB8-5612-A3BD14EA44BC}"/>
          </ac:spMkLst>
        </pc:spChg>
        <pc:spChg chg="mod">
          <ac:chgData name="Gargi Ghosh" userId="618cdd68-5c0e-421d-b176-ee98703dd0d0" providerId="ADAL" clId="{5ED2857D-E7A8-4E5F-B490-65B8F8556054}" dt="2022-11-23T07:26:55.780" v="266" actId="20577"/>
          <ac:spMkLst>
            <pc:docMk/>
            <pc:sldMk cId="1604469430" sldId="275"/>
            <ac:spMk id="4" creationId="{6E2C580A-7562-EC48-7972-9D2BEF3027BE}"/>
          </ac:spMkLst>
        </pc:spChg>
        <pc:spChg chg="add del mod">
          <ac:chgData name="Gargi Ghosh" userId="618cdd68-5c0e-421d-b176-ee98703dd0d0" providerId="ADAL" clId="{5ED2857D-E7A8-4E5F-B490-65B8F8556054}" dt="2022-11-23T07:36:00.142" v="271" actId="931"/>
          <ac:spMkLst>
            <pc:docMk/>
            <pc:sldMk cId="1604469430" sldId="275"/>
            <ac:spMk id="5" creationId="{F40D53CC-62ED-390F-A1DE-0D70BD8A9E70}"/>
          </ac:spMkLst>
        </pc:spChg>
        <pc:picChg chg="add mod ord">
          <ac:chgData name="Gargi Ghosh" userId="618cdd68-5c0e-421d-b176-ee98703dd0d0" providerId="ADAL" clId="{5ED2857D-E7A8-4E5F-B490-65B8F8556054}" dt="2022-11-23T07:36:02.052" v="272" actId="167"/>
          <ac:picMkLst>
            <pc:docMk/>
            <pc:sldMk cId="1604469430" sldId="275"/>
            <ac:picMk id="7" creationId="{B8E2B21F-C6A8-2395-6C3B-72055D6589FD}"/>
          </ac:picMkLst>
        </pc:picChg>
        <pc:picChg chg="del">
          <ac:chgData name="Gargi Ghosh" userId="618cdd68-5c0e-421d-b176-ee98703dd0d0" providerId="ADAL" clId="{5ED2857D-E7A8-4E5F-B490-65B8F8556054}" dt="2022-11-23T07:08:45.374" v="231" actId="478"/>
          <ac:picMkLst>
            <pc:docMk/>
            <pc:sldMk cId="1604469430" sldId="275"/>
            <ac:picMk id="8" creationId="{66B8E0AE-F041-285E-00CF-4926BF2F2F20}"/>
          </ac:picMkLst>
        </pc:picChg>
      </pc:sldChg>
      <pc:sldChg chg="addSp delSp modSp mod">
        <pc:chgData name="Gargi Ghosh" userId="618cdd68-5c0e-421d-b176-ee98703dd0d0" providerId="ADAL" clId="{5ED2857D-E7A8-4E5F-B490-65B8F8556054}" dt="2022-11-23T07:48:52.383" v="284" actId="167"/>
        <pc:sldMkLst>
          <pc:docMk/>
          <pc:sldMk cId="35713608" sldId="276"/>
        </pc:sldMkLst>
        <pc:spChg chg="mod">
          <ac:chgData name="Gargi Ghosh" userId="618cdd68-5c0e-421d-b176-ee98703dd0d0" providerId="ADAL" clId="{5ED2857D-E7A8-4E5F-B490-65B8F8556054}" dt="2022-11-23T07:37:26.558" v="277" actId="113"/>
          <ac:spMkLst>
            <pc:docMk/>
            <pc:sldMk cId="35713608" sldId="276"/>
            <ac:spMk id="3" creationId="{06F7A428-4290-282E-2125-A4B76E078E70}"/>
          </ac:spMkLst>
        </pc:spChg>
        <pc:spChg chg="mod">
          <ac:chgData name="Gargi Ghosh" userId="618cdd68-5c0e-421d-b176-ee98703dd0d0" providerId="ADAL" clId="{5ED2857D-E7A8-4E5F-B490-65B8F8556054}" dt="2022-11-23T07:37:36.584" v="279" actId="20577"/>
          <ac:spMkLst>
            <pc:docMk/>
            <pc:sldMk cId="35713608" sldId="276"/>
            <ac:spMk id="4" creationId="{8DB280D0-1E47-204C-16AF-135CC02A3DD2}"/>
          </ac:spMkLst>
        </pc:spChg>
        <pc:spChg chg="add del mod">
          <ac:chgData name="Gargi Ghosh" userId="618cdd68-5c0e-421d-b176-ee98703dd0d0" providerId="ADAL" clId="{5ED2857D-E7A8-4E5F-B490-65B8F8556054}" dt="2022-11-23T07:48:49.396" v="283" actId="931"/>
          <ac:spMkLst>
            <pc:docMk/>
            <pc:sldMk cId="35713608" sldId="276"/>
            <ac:spMk id="5" creationId="{45E72174-0FCF-201C-9930-BE08F9E652F6}"/>
          </ac:spMkLst>
        </pc:spChg>
        <pc:picChg chg="add mod ord">
          <ac:chgData name="Gargi Ghosh" userId="618cdd68-5c0e-421d-b176-ee98703dd0d0" providerId="ADAL" clId="{5ED2857D-E7A8-4E5F-B490-65B8F8556054}" dt="2022-11-23T07:48:52.383" v="284" actId="167"/>
          <ac:picMkLst>
            <pc:docMk/>
            <pc:sldMk cId="35713608" sldId="276"/>
            <ac:picMk id="7" creationId="{B9C9B1B3-227F-F5CA-44DD-6AB5E47DFA30}"/>
          </ac:picMkLst>
        </pc:picChg>
        <pc:picChg chg="del">
          <ac:chgData name="Gargi Ghosh" userId="618cdd68-5c0e-421d-b176-ee98703dd0d0" providerId="ADAL" clId="{5ED2857D-E7A8-4E5F-B490-65B8F8556054}" dt="2022-11-23T07:08:56.991" v="235" actId="478"/>
          <ac:picMkLst>
            <pc:docMk/>
            <pc:sldMk cId="35713608" sldId="276"/>
            <ac:picMk id="8" creationId="{5FD2FA10-F160-1E0F-48C7-EF616435E09E}"/>
          </ac:picMkLst>
        </pc:picChg>
      </pc:sldChg>
      <pc:sldChg chg="addSp delSp modSp del mod">
        <pc:chgData name="Gargi Ghosh" userId="618cdd68-5c0e-421d-b176-ee98703dd0d0" providerId="ADAL" clId="{5ED2857D-E7A8-4E5F-B490-65B8F8556054}" dt="2022-11-23T07:38:14.044" v="280" actId="2696"/>
        <pc:sldMkLst>
          <pc:docMk/>
          <pc:sldMk cId="3869712229" sldId="277"/>
        </pc:sldMkLst>
        <pc:spChg chg="mod">
          <ac:chgData name="Gargi Ghosh" userId="618cdd68-5c0e-421d-b176-ee98703dd0d0" providerId="ADAL" clId="{5ED2857D-E7A8-4E5F-B490-65B8F8556054}" dt="2022-11-23T07:09:01.503" v="237" actId="5793"/>
          <ac:spMkLst>
            <pc:docMk/>
            <pc:sldMk cId="3869712229" sldId="277"/>
            <ac:spMk id="3" creationId="{CAE8831B-575D-2413-7442-4FDCEFC1AFB6}"/>
          </ac:spMkLst>
        </pc:spChg>
        <pc:spChg chg="mod">
          <ac:chgData name="Gargi Ghosh" userId="618cdd68-5c0e-421d-b176-ee98703dd0d0" providerId="ADAL" clId="{5ED2857D-E7A8-4E5F-B490-65B8F8556054}" dt="2022-11-23T07:09:04.034" v="238" actId="20577"/>
          <ac:spMkLst>
            <pc:docMk/>
            <pc:sldMk cId="3869712229" sldId="277"/>
            <ac:spMk id="4" creationId="{D2DDDB63-43F4-3879-82C4-8EE122837A18}"/>
          </ac:spMkLst>
        </pc:spChg>
        <pc:spChg chg="add mod">
          <ac:chgData name="Gargi Ghosh" userId="618cdd68-5c0e-421d-b176-ee98703dd0d0" providerId="ADAL" clId="{5ED2857D-E7A8-4E5F-B490-65B8F8556054}" dt="2022-11-23T07:09:05.010" v="239" actId="478"/>
          <ac:spMkLst>
            <pc:docMk/>
            <pc:sldMk cId="3869712229" sldId="277"/>
            <ac:spMk id="5" creationId="{0898A440-364D-05D4-0B9F-2DD818FB7E88}"/>
          </ac:spMkLst>
        </pc:spChg>
        <pc:picChg chg="del">
          <ac:chgData name="Gargi Ghosh" userId="618cdd68-5c0e-421d-b176-ee98703dd0d0" providerId="ADAL" clId="{5ED2857D-E7A8-4E5F-B490-65B8F8556054}" dt="2022-11-23T07:09:05.010" v="239" actId="478"/>
          <ac:picMkLst>
            <pc:docMk/>
            <pc:sldMk cId="3869712229" sldId="277"/>
            <ac:picMk id="12" creationId="{41EE6CF6-A33E-7F33-5C0C-FEB48160EF32}"/>
          </ac:picMkLst>
        </pc:picChg>
      </pc:sldChg>
      <pc:sldChg chg="del">
        <pc:chgData name="Gargi Ghosh" userId="618cdd68-5c0e-421d-b176-ee98703dd0d0" providerId="ADAL" clId="{5ED2857D-E7A8-4E5F-B490-65B8F8556054}" dt="2022-11-23T07:38:19.078" v="281" actId="2696"/>
        <pc:sldMkLst>
          <pc:docMk/>
          <pc:sldMk cId="2747050598" sldId="278"/>
        </pc:sldMkLst>
      </pc:sldChg>
      <pc:sldChg chg="del">
        <pc:chgData name="Gargi Ghosh" userId="618cdd68-5c0e-421d-b176-ee98703dd0d0" providerId="ADAL" clId="{5ED2857D-E7A8-4E5F-B490-65B8F8556054}" dt="2022-11-23T07:38:26.679" v="282" actId="2696"/>
        <pc:sldMkLst>
          <pc:docMk/>
          <pc:sldMk cId="1983870008" sldId="279"/>
        </pc:sldMkLst>
      </pc:sldChg>
      <pc:sldMasterChg chg="modSldLayout">
        <pc:chgData name="Gargi Ghosh" userId="618cdd68-5c0e-421d-b176-ee98703dd0d0" providerId="ADAL" clId="{5ED2857D-E7A8-4E5F-B490-65B8F8556054}" dt="2022-11-23T06:15:34.281" v="41" actId="29295"/>
        <pc:sldMasterMkLst>
          <pc:docMk/>
          <pc:sldMasterMk cId="1867618857" sldId="2147483651"/>
        </pc:sldMasterMkLst>
        <pc:sldLayoutChg chg="modSp">
          <pc:chgData name="Gargi Ghosh" userId="618cdd68-5c0e-421d-b176-ee98703dd0d0" providerId="ADAL" clId="{5ED2857D-E7A8-4E5F-B490-65B8F8556054}" dt="2022-11-23T06:14:53" v="38" actId="14826"/>
          <pc:sldLayoutMkLst>
            <pc:docMk/>
            <pc:sldMasterMk cId="1867618857" sldId="2147483651"/>
            <pc:sldLayoutMk cId="313042061" sldId="2147483655"/>
          </pc:sldLayoutMkLst>
          <pc:picChg chg="mod">
            <ac:chgData name="Gargi Ghosh" userId="618cdd68-5c0e-421d-b176-ee98703dd0d0" providerId="ADAL" clId="{5ED2857D-E7A8-4E5F-B490-65B8F8556054}" dt="2022-11-23T06:14:53" v="38" actId="14826"/>
            <ac:picMkLst>
              <pc:docMk/>
              <pc:sldMasterMk cId="1867618857" sldId="2147483651"/>
              <pc:sldLayoutMk cId="313042061" sldId="2147483655"/>
              <ac:picMk id="32" creationId="{B44FB1BF-4490-4A6D-9CFE-19C0310C010F}"/>
            </ac:picMkLst>
          </pc:picChg>
        </pc:sldLayoutChg>
        <pc:sldLayoutChg chg="modSp mod">
          <pc:chgData name="Gargi Ghosh" userId="618cdd68-5c0e-421d-b176-ee98703dd0d0" providerId="ADAL" clId="{5ED2857D-E7A8-4E5F-B490-65B8F8556054}" dt="2022-11-23T06:15:34.281" v="41" actId="29295"/>
          <pc:sldLayoutMkLst>
            <pc:docMk/>
            <pc:sldMasterMk cId="1867618857" sldId="2147483651"/>
            <pc:sldLayoutMk cId="517167494" sldId="2147483668"/>
          </pc:sldLayoutMkLst>
          <pc:picChg chg="mod">
            <ac:chgData name="Gargi Ghosh" userId="618cdd68-5c0e-421d-b176-ee98703dd0d0" providerId="ADAL" clId="{5ED2857D-E7A8-4E5F-B490-65B8F8556054}" dt="2022-11-23T06:15:34.281" v="41" actId="29295"/>
            <ac:picMkLst>
              <pc:docMk/>
              <pc:sldMasterMk cId="1867618857" sldId="2147483651"/>
              <pc:sldLayoutMk cId="517167494" sldId="2147483668"/>
              <ac:picMk id="11" creationId="{9964F19A-7DD2-467B-8D03-3CD7BECF9CCD}"/>
            </ac:picMkLst>
          </pc:picChg>
        </pc:sldLayoutChg>
      </pc:sldMasterChg>
    </pc:docChg>
  </pc:docChgLst>
  <pc:docChgLst>
    <pc:chgData name="Gargi Ghosh" userId="618cdd68-5c0e-421d-b176-ee98703dd0d0" providerId="ADAL" clId="{5BD0B2D1-B833-428C-9B8D-4CAD40254BDA}"/>
    <pc:docChg chg="undo custSel addSld delSld modSld modMainMaster">
      <pc:chgData name="Gargi Ghosh" userId="618cdd68-5c0e-421d-b176-ee98703dd0d0" providerId="ADAL" clId="{5BD0B2D1-B833-428C-9B8D-4CAD40254BDA}" dt="2022-12-21T14:25:28.769" v="1259" actId="18131"/>
      <pc:docMkLst>
        <pc:docMk/>
      </pc:docMkLst>
      <pc:sldChg chg="addSp delSp modSp mod">
        <pc:chgData name="Gargi Ghosh" userId="618cdd68-5c0e-421d-b176-ee98703dd0d0" providerId="ADAL" clId="{5BD0B2D1-B833-428C-9B8D-4CAD40254BDA}" dt="2022-12-21T14:23:50.922" v="1212" actId="14826"/>
        <pc:sldMkLst>
          <pc:docMk/>
          <pc:sldMk cId="1195121051" sldId="265"/>
        </pc:sldMkLst>
        <pc:spChg chg="add del mod">
          <ac:chgData name="Gargi Ghosh" userId="618cdd68-5c0e-421d-b176-ee98703dd0d0" providerId="ADAL" clId="{5BD0B2D1-B833-428C-9B8D-4CAD40254BDA}" dt="2022-12-12T10:56:45.888" v="354" actId="767"/>
          <ac:spMkLst>
            <pc:docMk/>
            <pc:sldMk cId="1195121051" sldId="265"/>
            <ac:spMk id="2" creationId="{4EE99D03-1B9F-4A0B-69EF-54EEF67D4F3E}"/>
          </ac:spMkLst>
        </pc:spChg>
        <pc:spChg chg="mod">
          <ac:chgData name="Gargi Ghosh" userId="618cdd68-5c0e-421d-b176-ee98703dd0d0" providerId="ADAL" clId="{5BD0B2D1-B833-428C-9B8D-4CAD40254BDA}" dt="2022-12-21T06:21:54.537" v="1166" actId="14100"/>
          <ac:spMkLst>
            <pc:docMk/>
            <pc:sldMk cId="1195121051" sldId="265"/>
            <ac:spMk id="3" creationId="{229ADFA0-8947-4543-A9AC-30819E9682E2}"/>
          </ac:spMkLst>
        </pc:spChg>
        <pc:spChg chg="add mod">
          <ac:chgData name="Gargi Ghosh" userId="618cdd68-5c0e-421d-b176-ee98703dd0d0" providerId="ADAL" clId="{5BD0B2D1-B833-428C-9B8D-4CAD40254BDA}" dt="2022-12-21T06:22:24.019" v="1172" actId="20577"/>
          <ac:spMkLst>
            <pc:docMk/>
            <pc:sldMk cId="1195121051" sldId="265"/>
            <ac:spMk id="4" creationId="{2EA9DC7F-DD12-6EA1-9F70-CDF5E1456512}"/>
          </ac:spMkLst>
        </pc:spChg>
        <pc:spChg chg="add del mod">
          <ac:chgData name="Gargi Ghosh" userId="618cdd68-5c0e-421d-b176-ee98703dd0d0" providerId="ADAL" clId="{5BD0B2D1-B833-428C-9B8D-4CAD40254BDA}" dt="2022-12-13T05:45:22.449" v="1084" actId="931"/>
          <ac:spMkLst>
            <pc:docMk/>
            <pc:sldMk cId="1195121051" sldId="265"/>
            <ac:spMk id="5" creationId="{89795D30-43AB-C2CF-AF81-9F39B93840A5}"/>
          </ac:spMkLst>
        </pc:spChg>
        <pc:spChg chg="del mod">
          <ac:chgData name="Gargi Ghosh" userId="618cdd68-5c0e-421d-b176-ee98703dd0d0" providerId="ADAL" clId="{5BD0B2D1-B833-428C-9B8D-4CAD40254BDA}" dt="2022-12-12T10:52:31.007" v="332"/>
          <ac:spMkLst>
            <pc:docMk/>
            <pc:sldMk cId="1195121051" sldId="265"/>
            <ac:spMk id="11" creationId="{4D5EC0AC-1B01-251E-31C0-DB65A6D153CE}"/>
          </ac:spMkLst>
        </pc:spChg>
        <pc:picChg chg="add mod ord modCrop">
          <ac:chgData name="Gargi Ghosh" userId="618cdd68-5c0e-421d-b176-ee98703dd0d0" providerId="ADAL" clId="{5BD0B2D1-B833-428C-9B8D-4CAD40254BDA}" dt="2022-12-21T14:23:50.922" v="1212" actId="14826"/>
          <ac:picMkLst>
            <pc:docMk/>
            <pc:sldMk cId="1195121051" sldId="265"/>
            <ac:picMk id="7" creationId="{65B7A9BF-C518-D5B7-3988-F4FA0EA94EB5}"/>
          </ac:picMkLst>
        </pc:picChg>
        <pc:picChg chg="del">
          <ac:chgData name="Gargi Ghosh" userId="618cdd68-5c0e-421d-b176-ee98703dd0d0" providerId="ADAL" clId="{5BD0B2D1-B833-428C-9B8D-4CAD40254BDA}" dt="2022-12-13T05:44:55.147" v="1083" actId="478"/>
          <ac:picMkLst>
            <pc:docMk/>
            <pc:sldMk cId="1195121051" sldId="265"/>
            <ac:picMk id="14" creationId="{6B2F9571-50FF-4311-C0BA-6A821C8A5DDF}"/>
          </ac:picMkLst>
        </pc:picChg>
      </pc:sldChg>
      <pc:sldChg chg="addSp delSp modSp mod">
        <pc:chgData name="Gargi Ghosh" userId="618cdd68-5c0e-421d-b176-ee98703dd0d0" providerId="ADAL" clId="{5BD0B2D1-B833-428C-9B8D-4CAD40254BDA}" dt="2022-12-21T14:24:12.447" v="1221" actId="18131"/>
        <pc:sldMkLst>
          <pc:docMk/>
          <pc:sldMk cId="567747832" sldId="266"/>
        </pc:sldMkLst>
        <pc:spChg chg="add mod">
          <ac:chgData name="Gargi Ghosh" userId="618cdd68-5c0e-421d-b176-ee98703dd0d0" providerId="ADAL" clId="{5BD0B2D1-B833-428C-9B8D-4CAD40254BDA}" dt="2022-12-21T06:23:11.620" v="1178" actId="14100"/>
          <ac:spMkLst>
            <pc:docMk/>
            <pc:sldMk cId="567747832" sldId="266"/>
            <ac:spMk id="2" creationId="{F5CE923C-16A0-C628-14A5-E4ABB2D4DF22}"/>
          </ac:spMkLst>
        </pc:spChg>
        <pc:spChg chg="add del mod">
          <ac:chgData name="Gargi Ghosh" userId="618cdd68-5c0e-421d-b176-ee98703dd0d0" providerId="ADAL" clId="{5BD0B2D1-B833-428C-9B8D-4CAD40254BDA}" dt="2022-12-12T11:01:13.190" v="389" actId="478"/>
          <ac:spMkLst>
            <pc:docMk/>
            <pc:sldMk cId="567747832" sldId="266"/>
            <ac:spMk id="3" creationId="{22DB23C6-C630-B19A-89BD-3396BA1BFFD4}"/>
          </ac:spMkLst>
        </pc:spChg>
        <pc:spChg chg="del mod">
          <ac:chgData name="Gargi Ghosh" userId="618cdd68-5c0e-421d-b176-ee98703dd0d0" providerId="ADAL" clId="{5BD0B2D1-B833-428C-9B8D-4CAD40254BDA}" dt="2022-12-12T10:56:18.177" v="346"/>
          <ac:spMkLst>
            <pc:docMk/>
            <pc:sldMk cId="567747832" sldId="266"/>
            <ac:spMk id="4" creationId="{50817F78-EBB8-B4A5-1614-842BE29D28F3}"/>
          </ac:spMkLst>
        </pc:spChg>
        <pc:spChg chg="mod">
          <ac:chgData name="Gargi Ghosh" userId="618cdd68-5c0e-421d-b176-ee98703dd0d0" providerId="ADAL" clId="{5BD0B2D1-B833-428C-9B8D-4CAD40254BDA}" dt="2022-12-21T06:23:29.102" v="1180"/>
          <ac:spMkLst>
            <pc:docMk/>
            <pc:sldMk cId="567747832" sldId="266"/>
            <ac:spMk id="6" creationId="{398F04E9-8F30-759B-4232-F8200AB89227}"/>
          </ac:spMkLst>
        </pc:spChg>
        <pc:spChg chg="add del mod">
          <ac:chgData name="Gargi Ghosh" userId="618cdd68-5c0e-421d-b176-ee98703dd0d0" providerId="ADAL" clId="{5BD0B2D1-B833-428C-9B8D-4CAD40254BDA}" dt="2022-12-21T06:23:02.491" v="1177" actId="478"/>
          <ac:spMkLst>
            <pc:docMk/>
            <pc:sldMk cId="567747832" sldId="266"/>
            <ac:spMk id="9" creationId="{CEBA8B1E-44C9-2AE5-3DDE-75EC4BE37FCC}"/>
          </ac:spMkLst>
        </pc:spChg>
        <pc:spChg chg="add del mod">
          <ac:chgData name="Gargi Ghosh" userId="618cdd68-5c0e-421d-b176-ee98703dd0d0" providerId="ADAL" clId="{5BD0B2D1-B833-428C-9B8D-4CAD40254BDA}" dt="2022-12-12T11:33:01.721" v="814" actId="931"/>
          <ac:spMkLst>
            <pc:docMk/>
            <pc:sldMk cId="567747832" sldId="266"/>
            <ac:spMk id="11" creationId="{2F06750F-0FF5-0D86-26AD-6980C28B2E13}"/>
          </ac:spMkLst>
        </pc:spChg>
        <pc:spChg chg="add del mod">
          <ac:chgData name="Gargi Ghosh" userId="618cdd68-5c0e-421d-b176-ee98703dd0d0" providerId="ADAL" clId="{5BD0B2D1-B833-428C-9B8D-4CAD40254BDA}" dt="2022-12-12T12:32:43.795" v="940" actId="931"/>
          <ac:spMkLst>
            <pc:docMk/>
            <pc:sldMk cId="567747832" sldId="266"/>
            <ac:spMk id="15" creationId="{1D3E589D-51C6-2CF7-1C41-CA08FA6205DF}"/>
          </ac:spMkLst>
        </pc:spChg>
        <pc:picChg chg="del mod modCrop">
          <ac:chgData name="Gargi Ghosh" userId="618cdd68-5c0e-421d-b176-ee98703dd0d0" providerId="ADAL" clId="{5BD0B2D1-B833-428C-9B8D-4CAD40254BDA}" dt="2022-12-12T11:32:40.046" v="813" actId="478"/>
          <ac:picMkLst>
            <pc:docMk/>
            <pc:sldMk cId="567747832" sldId="266"/>
            <ac:picMk id="8" creationId="{F8EDA966-D9A7-E9F8-3ACA-FB1A23F8B936}"/>
          </ac:picMkLst>
        </pc:picChg>
        <pc:picChg chg="add del mod ord modCrop">
          <ac:chgData name="Gargi Ghosh" userId="618cdd68-5c0e-421d-b176-ee98703dd0d0" providerId="ADAL" clId="{5BD0B2D1-B833-428C-9B8D-4CAD40254BDA}" dt="2022-12-12T12:32:39.599" v="939" actId="478"/>
          <ac:picMkLst>
            <pc:docMk/>
            <pc:sldMk cId="567747832" sldId="266"/>
            <ac:picMk id="13" creationId="{937E770A-4708-1683-F17E-51AF9BBED987}"/>
          </ac:picMkLst>
        </pc:picChg>
        <pc:picChg chg="add mod ord modCrop">
          <ac:chgData name="Gargi Ghosh" userId="618cdd68-5c0e-421d-b176-ee98703dd0d0" providerId="ADAL" clId="{5BD0B2D1-B833-428C-9B8D-4CAD40254BDA}" dt="2022-12-21T14:24:12.447" v="1221" actId="18131"/>
          <ac:picMkLst>
            <pc:docMk/>
            <pc:sldMk cId="567747832" sldId="266"/>
            <ac:picMk id="17" creationId="{07F174C3-1FFC-A347-2790-D4B0A884720C}"/>
          </ac:picMkLst>
        </pc:picChg>
      </pc:sldChg>
      <pc:sldChg chg="addSp delSp modSp mod">
        <pc:chgData name="Gargi Ghosh" userId="618cdd68-5c0e-421d-b176-ee98703dd0d0" providerId="ADAL" clId="{5BD0B2D1-B833-428C-9B8D-4CAD40254BDA}" dt="2022-12-21T14:24:39.566" v="1233" actId="18131"/>
        <pc:sldMkLst>
          <pc:docMk/>
          <pc:sldMk cId="4148010144" sldId="267"/>
        </pc:sldMkLst>
        <pc:spChg chg="del mod">
          <ac:chgData name="Gargi Ghosh" userId="618cdd68-5c0e-421d-b176-ee98703dd0d0" providerId="ADAL" clId="{5BD0B2D1-B833-428C-9B8D-4CAD40254BDA}" dt="2022-12-12T11:01:56.700" v="397" actId="478"/>
          <ac:spMkLst>
            <pc:docMk/>
            <pc:sldMk cId="4148010144" sldId="267"/>
            <ac:spMk id="3" creationId="{78C2E674-7D25-97EB-82A7-14DC994F3F04}"/>
          </ac:spMkLst>
        </pc:spChg>
        <pc:spChg chg="add del mod">
          <ac:chgData name="Gargi Ghosh" userId="618cdd68-5c0e-421d-b176-ee98703dd0d0" providerId="ADAL" clId="{5BD0B2D1-B833-428C-9B8D-4CAD40254BDA}" dt="2022-12-12T11:02:05.213" v="399" actId="478"/>
          <ac:spMkLst>
            <pc:docMk/>
            <pc:sldMk cId="4148010144" sldId="267"/>
            <ac:spMk id="5" creationId="{4D51718A-F441-B7E4-81F4-5B966B6CDED0}"/>
          </ac:spMkLst>
        </pc:spChg>
        <pc:spChg chg="del mod">
          <ac:chgData name="Gargi Ghosh" userId="618cdd68-5c0e-421d-b176-ee98703dd0d0" providerId="ADAL" clId="{5BD0B2D1-B833-428C-9B8D-4CAD40254BDA}" dt="2022-12-12T11:01:23.379" v="390" actId="478"/>
          <ac:spMkLst>
            <pc:docMk/>
            <pc:sldMk cId="4148010144" sldId="267"/>
            <ac:spMk id="6" creationId="{7B7B6846-D63A-C2F3-14FD-2EE3A76354AA}"/>
          </ac:spMkLst>
        </pc:spChg>
        <pc:spChg chg="mod">
          <ac:chgData name="Gargi Ghosh" userId="618cdd68-5c0e-421d-b176-ee98703dd0d0" providerId="ADAL" clId="{5BD0B2D1-B833-428C-9B8D-4CAD40254BDA}" dt="2022-12-21T06:25:17.849" v="1181"/>
          <ac:spMkLst>
            <pc:docMk/>
            <pc:sldMk cId="4148010144" sldId="267"/>
            <ac:spMk id="7" creationId="{AA036EAB-64DF-EA04-5E8B-00F93AE7239F}"/>
          </ac:spMkLst>
        </pc:spChg>
        <pc:spChg chg="add del mod">
          <ac:chgData name="Gargi Ghosh" userId="618cdd68-5c0e-421d-b176-ee98703dd0d0" providerId="ADAL" clId="{5BD0B2D1-B833-428C-9B8D-4CAD40254BDA}" dt="2022-12-12T11:13:11.634" v="724" actId="767"/>
          <ac:spMkLst>
            <pc:docMk/>
            <pc:sldMk cId="4148010144" sldId="267"/>
            <ac:spMk id="8" creationId="{333C5EA0-CBA1-60F3-24CA-69C80C94E42C}"/>
          </ac:spMkLst>
        </pc:spChg>
        <pc:spChg chg="add del mod">
          <ac:chgData name="Gargi Ghosh" userId="618cdd68-5c0e-421d-b176-ee98703dd0d0" providerId="ADAL" clId="{5BD0B2D1-B833-428C-9B8D-4CAD40254BDA}" dt="2022-12-12T11:17:19.649" v="756"/>
          <ac:spMkLst>
            <pc:docMk/>
            <pc:sldMk cId="4148010144" sldId="267"/>
            <ac:spMk id="9" creationId="{F39A50D5-E426-3CA8-6425-88CF46531303}"/>
          </ac:spMkLst>
        </pc:spChg>
        <pc:spChg chg="add mod">
          <ac:chgData name="Gargi Ghosh" userId="618cdd68-5c0e-421d-b176-ee98703dd0d0" providerId="ADAL" clId="{5BD0B2D1-B833-428C-9B8D-4CAD40254BDA}" dt="2022-12-21T06:25:24.478" v="1182"/>
          <ac:spMkLst>
            <pc:docMk/>
            <pc:sldMk cId="4148010144" sldId="267"/>
            <ac:spMk id="11" creationId="{5D5F2C21-983F-94E7-B07F-1B4DAC3E8AF4}"/>
          </ac:spMkLst>
        </pc:spChg>
        <pc:spChg chg="add del mod">
          <ac:chgData name="Gargi Ghosh" userId="618cdd68-5c0e-421d-b176-ee98703dd0d0" providerId="ADAL" clId="{5BD0B2D1-B833-428C-9B8D-4CAD40254BDA}" dt="2022-12-12T11:42:49.475" v="875" actId="931"/>
          <ac:spMkLst>
            <pc:docMk/>
            <pc:sldMk cId="4148010144" sldId="267"/>
            <ac:spMk id="13" creationId="{CE496278-69FE-0F1B-F441-FD7643BBA0BB}"/>
          </ac:spMkLst>
        </pc:spChg>
        <pc:picChg chg="del">
          <ac:chgData name="Gargi Ghosh" userId="618cdd68-5c0e-421d-b176-ee98703dd0d0" providerId="ADAL" clId="{5BD0B2D1-B833-428C-9B8D-4CAD40254BDA}" dt="2022-12-12T11:42:43.228" v="874" actId="478"/>
          <ac:picMkLst>
            <pc:docMk/>
            <pc:sldMk cId="4148010144" sldId="267"/>
            <ac:picMk id="10" creationId="{86835347-FA32-CA36-6629-8344447923EE}"/>
          </ac:picMkLst>
        </pc:picChg>
        <pc:picChg chg="add mod ord modCrop">
          <ac:chgData name="Gargi Ghosh" userId="618cdd68-5c0e-421d-b176-ee98703dd0d0" providerId="ADAL" clId="{5BD0B2D1-B833-428C-9B8D-4CAD40254BDA}" dt="2022-12-21T14:24:39.566" v="1233" actId="18131"/>
          <ac:picMkLst>
            <pc:docMk/>
            <pc:sldMk cId="4148010144" sldId="267"/>
            <ac:picMk id="15" creationId="{A6C8E0C8-C2BB-3E53-593A-E81BE831FFB1}"/>
          </ac:picMkLst>
        </pc:picChg>
      </pc:sldChg>
      <pc:sldChg chg="addSp delSp modSp mod">
        <pc:chgData name="Gargi Ghosh" userId="618cdd68-5c0e-421d-b176-ee98703dd0d0" providerId="ADAL" clId="{5BD0B2D1-B833-428C-9B8D-4CAD40254BDA}" dt="2022-12-21T14:25:28.769" v="1259" actId="18131"/>
        <pc:sldMkLst>
          <pc:docMk/>
          <pc:sldMk cId="1812646881" sldId="268"/>
        </pc:sldMkLst>
        <pc:spChg chg="add del mod">
          <ac:chgData name="Gargi Ghosh" userId="618cdd68-5c0e-421d-b176-ee98703dd0d0" providerId="ADAL" clId="{5BD0B2D1-B833-428C-9B8D-4CAD40254BDA}" dt="2022-12-12T11:44:57.614" v="900" actId="478"/>
          <ac:spMkLst>
            <pc:docMk/>
            <pc:sldMk cId="1812646881" sldId="268"/>
            <ac:spMk id="2" creationId="{8DAC847F-BE55-0EC9-8C1C-A891F96B5120}"/>
          </ac:spMkLst>
        </pc:spChg>
        <pc:spChg chg="add del mod">
          <ac:chgData name="Gargi Ghosh" userId="618cdd68-5c0e-421d-b176-ee98703dd0d0" providerId="ADAL" clId="{5BD0B2D1-B833-428C-9B8D-4CAD40254BDA}" dt="2022-12-21T06:26:41.569" v="1189"/>
          <ac:spMkLst>
            <pc:docMk/>
            <pc:sldMk cId="1812646881" sldId="268"/>
            <ac:spMk id="3" creationId="{A3EE936F-F608-9300-BB8B-416A5966C464}"/>
          </ac:spMkLst>
        </pc:spChg>
        <pc:spChg chg="add del mod">
          <ac:chgData name="Gargi Ghosh" userId="618cdd68-5c0e-421d-b176-ee98703dd0d0" providerId="ADAL" clId="{5BD0B2D1-B833-428C-9B8D-4CAD40254BDA}" dt="2022-12-12T11:45:10.376" v="902" actId="478"/>
          <ac:spMkLst>
            <pc:docMk/>
            <pc:sldMk cId="1812646881" sldId="268"/>
            <ac:spMk id="5" creationId="{010F8E46-4312-7A25-768F-55B1107E357C}"/>
          </ac:spMkLst>
        </pc:spChg>
        <pc:spChg chg="add del mod">
          <ac:chgData name="Gargi Ghosh" userId="618cdd68-5c0e-421d-b176-ee98703dd0d0" providerId="ADAL" clId="{5BD0B2D1-B833-428C-9B8D-4CAD40254BDA}" dt="2022-12-21T06:26:25.403" v="1186" actId="478"/>
          <ac:spMkLst>
            <pc:docMk/>
            <pc:sldMk cId="1812646881" sldId="268"/>
            <ac:spMk id="5" creationId="{B99E80F7-6BF8-1D05-9138-4B01453D08FB}"/>
          </ac:spMkLst>
        </pc:spChg>
        <pc:spChg chg="add del mod">
          <ac:chgData name="Gargi Ghosh" userId="618cdd68-5c0e-421d-b176-ee98703dd0d0" providerId="ADAL" clId="{5BD0B2D1-B833-428C-9B8D-4CAD40254BDA}" dt="2022-12-21T06:26:33.202" v="1187" actId="478"/>
          <ac:spMkLst>
            <pc:docMk/>
            <pc:sldMk cId="1812646881" sldId="268"/>
            <ac:spMk id="6" creationId="{A0BDD264-F3F8-1662-0867-8E3AFCDBAF51}"/>
          </ac:spMkLst>
        </pc:spChg>
        <pc:spChg chg="del mod">
          <ac:chgData name="Gargi Ghosh" userId="618cdd68-5c0e-421d-b176-ee98703dd0d0" providerId="ADAL" clId="{5BD0B2D1-B833-428C-9B8D-4CAD40254BDA}" dt="2022-12-12T11:23:52.899" v="774"/>
          <ac:spMkLst>
            <pc:docMk/>
            <pc:sldMk cId="1812646881" sldId="268"/>
            <ac:spMk id="7" creationId="{C6552BD9-A37C-DD6B-EB97-3BCDA9205132}"/>
          </ac:spMkLst>
        </pc:spChg>
        <pc:picChg chg="mod modCrop">
          <ac:chgData name="Gargi Ghosh" userId="618cdd68-5c0e-421d-b176-ee98703dd0d0" providerId="ADAL" clId="{5BD0B2D1-B833-428C-9B8D-4CAD40254BDA}" dt="2022-12-21T14:25:28.769" v="1259" actId="18131"/>
          <ac:picMkLst>
            <pc:docMk/>
            <pc:sldMk cId="1812646881" sldId="268"/>
            <ac:picMk id="10" creationId="{40C390F6-C9B1-9B64-1C39-559A63B1768C}"/>
          </ac:picMkLst>
        </pc:picChg>
      </pc:sldChg>
      <pc:sldChg chg="delSp modSp del mod">
        <pc:chgData name="Gargi Ghosh" userId="618cdd68-5c0e-421d-b176-ee98703dd0d0" providerId="ADAL" clId="{5BD0B2D1-B833-428C-9B8D-4CAD40254BDA}" dt="2022-12-21T06:26:47.316" v="1190" actId="2696"/>
        <pc:sldMkLst>
          <pc:docMk/>
          <pc:sldMk cId="1615567553" sldId="269"/>
        </pc:sldMkLst>
        <pc:spChg chg="del mod">
          <ac:chgData name="Gargi Ghosh" userId="618cdd68-5c0e-421d-b176-ee98703dd0d0" providerId="ADAL" clId="{5BD0B2D1-B833-428C-9B8D-4CAD40254BDA}" dt="2022-12-12T11:46:37.155" v="911" actId="478"/>
          <ac:spMkLst>
            <pc:docMk/>
            <pc:sldMk cId="1615567553" sldId="269"/>
            <ac:spMk id="3" creationId="{D62E619C-2F7C-00E6-1AC0-9140A1BCE8BE}"/>
          </ac:spMkLst>
        </pc:spChg>
        <pc:spChg chg="mod">
          <ac:chgData name="Gargi Ghosh" userId="618cdd68-5c0e-421d-b176-ee98703dd0d0" providerId="ADAL" clId="{5BD0B2D1-B833-428C-9B8D-4CAD40254BDA}" dt="2022-12-12T11:47:07.448" v="915" actId="14100"/>
          <ac:spMkLst>
            <pc:docMk/>
            <pc:sldMk cId="1615567553" sldId="269"/>
            <ac:spMk id="6" creationId="{375E3435-8B1A-44EC-A957-786426DC7DC2}"/>
          </ac:spMkLst>
        </pc:spChg>
        <pc:picChg chg="mod">
          <ac:chgData name="Gargi Ghosh" userId="618cdd68-5c0e-421d-b176-ee98703dd0d0" providerId="ADAL" clId="{5BD0B2D1-B833-428C-9B8D-4CAD40254BDA}" dt="2022-12-12T11:47:20.755" v="916" actId="14826"/>
          <ac:picMkLst>
            <pc:docMk/>
            <pc:sldMk cId="1615567553" sldId="269"/>
            <ac:picMk id="17" creationId="{356DEC07-7E2A-F042-03C2-C111EC35137D}"/>
          </ac:picMkLst>
        </pc:picChg>
      </pc:sldChg>
      <pc:sldChg chg="modSp del mod">
        <pc:chgData name="Gargi Ghosh" userId="618cdd68-5c0e-421d-b176-ee98703dd0d0" providerId="ADAL" clId="{5BD0B2D1-B833-428C-9B8D-4CAD40254BDA}" dt="2022-12-12T11:47:25.687" v="917" actId="2696"/>
        <pc:sldMkLst>
          <pc:docMk/>
          <pc:sldMk cId="2332060171" sldId="270"/>
        </pc:sldMkLst>
        <pc:spChg chg="mod">
          <ac:chgData name="Gargi Ghosh" userId="618cdd68-5c0e-421d-b176-ee98703dd0d0" providerId="ADAL" clId="{5BD0B2D1-B833-428C-9B8D-4CAD40254BDA}" dt="2022-12-02T10:14:12.545" v="11" actId="948"/>
          <ac:spMkLst>
            <pc:docMk/>
            <pc:sldMk cId="2332060171" sldId="270"/>
            <ac:spMk id="3" creationId="{842CE09E-1CD1-2263-81CE-11820D3D9782}"/>
          </ac:spMkLst>
        </pc:spChg>
      </pc:sldChg>
      <pc:sldChg chg="addSp delSp modSp mod">
        <pc:chgData name="Gargi Ghosh" userId="618cdd68-5c0e-421d-b176-ee98703dd0d0" providerId="ADAL" clId="{5BD0B2D1-B833-428C-9B8D-4CAD40254BDA}" dt="2022-12-21T14:23:29.449" v="1211" actId="18131"/>
        <pc:sldMkLst>
          <pc:docMk/>
          <pc:sldMk cId="3223705656" sldId="275"/>
        </pc:sldMkLst>
        <pc:spChg chg="add mod">
          <ac:chgData name="Gargi Ghosh" userId="618cdd68-5c0e-421d-b176-ee98703dd0d0" providerId="ADAL" clId="{5BD0B2D1-B833-428C-9B8D-4CAD40254BDA}" dt="2022-12-21T06:21:32.332" v="1163" actId="14100"/>
          <ac:spMkLst>
            <pc:docMk/>
            <pc:sldMk cId="3223705656" sldId="275"/>
            <ac:spMk id="2" creationId="{E2783466-B635-4557-2A88-142F51A65B58}"/>
          </ac:spMkLst>
        </pc:spChg>
        <pc:spChg chg="mod">
          <ac:chgData name="Gargi Ghosh" userId="618cdd68-5c0e-421d-b176-ee98703dd0d0" providerId="ADAL" clId="{5BD0B2D1-B833-428C-9B8D-4CAD40254BDA}" dt="2022-12-21T06:20:57.929" v="1159" actId="14100"/>
          <ac:spMkLst>
            <pc:docMk/>
            <pc:sldMk cId="3223705656" sldId="275"/>
            <ac:spMk id="3" creationId="{0AF0F9B4-67B3-F9BC-293D-044B2B166B4F}"/>
          </ac:spMkLst>
        </pc:spChg>
        <pc:spChg chg="add del mod">
          <ac:chgData name="Gargi Ghosh" userId="618cdd68-5c0e-421d-b176-ee98703dd0d0" providerId="ADAL" clId="{5BD0B2D1-B833-428C-9B8D-4CAD40254BDA}" dt="2022-12-05T14:12:50.253" v="13" actId="931"/>
          <ac:spMkLst>
            <pc:docMk/>
            <pc:sldMk cId="3223705656" sldId="275"/>
            <ac:spMk id="5" creationId="{263EE224-5E5E-3939-936D-62C7A116C116}"/>
          </ac:spMkLst>
        </pc:spChg>
        <pc:spChg chg="add del mod">
          <ac:chgData name="Gargi Ghosh" userId="618cdd68-5c0e-421d-b176-ee98703dd0d0" providerId="ADAL" clId="{5BD0B2D1-B833-428C-9B8D-4CAD40254BDA}" dt="2022-12-12T12:22:43.884" v="930" actId="931"/>
          <ac:spMkLst>
            <pc:docMk/>
            <pc:sldMk cId="3223705656" sldId="275"/>
            <ac:spMk id="6" creationId="{398C8237-5E85-906B-2C06-017477E162B2}"/>
          </ac:spMkLst>
        </pc:spChg>
        <pc:spChg chg="add del mod">
          <ac:chgData name="Gargi Ghosh" userId="618cdd68-5c0e-421d-b176-ee98703dd0d0" providerId="ADAL" clId="{5BD0B2D1-B833-428C-9B8D-4CAD40254BDA}" dt="2022-12-05T14:15:45.484" v="43" actId="931"/>
          <ac:spMkLst>
            <pc:docMk/>
            <pc:sldMk cId="3223705656" sldId="275"/>
            <ac:spMk id="10" creationId="{C94C74A5-E8D3-AE1F-EE98-1F4DA6A04574}"/>
          </ac:spMkLst>
        </pc:spChg>
        <pc:spChg chg="add del mod">
          <ac:chgData name="Gargi Ghosh" userId="618cdd68-5c0e-421d-b176-ee98703dd0d0" providerId="ADAL" clId="{5BD0B2D1-B833-428C-9B8D-4CAD40254BDA}" dt="2022-12-05T14:16:37.133" v="48" actId="931"/>
          <ac:spMkLst>
            <pc:docMk/>
            <pc:sldMk cId="3223705656" sldId="275"/>
            <ac:spMk id="14" creationId="{0CA7AFF7-F66D-7E79-8DF3-646E1F1BB4EA}"/>
          </ac:spMkLst>
        </pc:spChg>
        <pc:picChg chg="del">
          <ac:chgData name="Gargi Ghosh" userId="618cdd68-5c0e-421d-b176-ee98703dd0d0" providerId="ADAL" clId="{5BD0B2D1-B833-428C-9B8D-4CAD40254BDA}" dt="2022-12-05T14:10:25.326" v="12" actId="478"/>
          <ac:picMkLst>
            <pc:docMk/>
            <pc:sldMk cId="3223705656" sldId="275"/>
            <ac:picMk id="6" creationId="{CEED5AAD-0A61-8617-D55E-AFCC13C3102E}"/>
          </ac:picMkLst>
        </pc:picChg>
        <pc:picChg chg="add del mod ord modCrop">
          <ac:chgData name="Gargi Ghosh" userId="618cdd68-5c0e-421d-b176-ee98703dd0d0" providerId="ADAL" clId="{5BD0B2D1-B833-428C-9B8D-4CAD40254BDA}" dt="2022-12-05T14:15:13.036" v="42" actId="478"/>
          <ac:picMkLst>
            <pc:docMk/>
            <pc:sldMk cId="3223705656" sldId="275"/>
            <ac:picMk id="8" creationId="{4F7FB7CD-D22C-A66B-D659-A2F9D4781CD6}"/>
          </ac:picMkLst>
        </pc:picChg>
        <pc:picChg chg="add mod ord modCrop">
          <ac:chgData name="Gargi Ghosh" userId="618cdd68-5c0e-421d-b176-ee98703dd0d0" providerId="ADAL" clId="{5BD0B2D1-B833-428C-9B8D-4CAD40254BDA}" dt="2022-12-21T14:23:29.449" v="1211" actId="18131"/>
          <ac:picMkLst>
            <pc:docMk/>
            <pc:sldMk cId="3223705656" sldId="275"/>
            <ac:picMk id="8" creationId="{BD18D5AD-B97B-3036-6DFE-FA2CF3072BD6}"/>
          </ac:picMkLst>
        </pc:picChg>
        <pc:picChg chg="add del mod ord">
          <ac:chgData name="Gargi Ghosh" userId="618cdd68-5c0e-421d-b176-ee98703dd0d0" providerId="ADAL" clId="{5BD0B2D1-B833-428C-9B8D-4CAD40254BDA}" dt="2022-12-05T14:15:58.975" v="47" actId="478"/>
          <ac:picMkLst>
            <pc:docMk/>
            <pc:sldMk cId="3223705656" sldId="275"/>
            <ac:picMk id="12" creationId="{3EF72B0E-F5D2-3BD7-8544-6A42E6DA3303}"/>
          </ac:picMkLst>
        </pc:picChg>
        <pc:picChg chg="add del mod ord modCrop">
          <ac:chgData name="Gargi Ghosh" userId="618cdd68-5c0e-421d-b176-ee98703dd0d0" providerId="ADAL" clId="{5BD0B2D1-B833-428C-9B8D-4CAD40254BDA}" dt="2022-12-12T12:22:37.179" v="929" actId="478"/>
          <ac:picMkLst>
            <pc:docMk/>
            <pc:sldMk cId="3223705656" sldId="275"/>
            <ac:picMk id="16" creationId="{4212B666-CBD3-1373-8056-3E2D2027C3F9}"/>
          </ac:picMkLst>
        </pc:picChg>
      </pc:sldChg>
      <pc:sldChg chg="addSp delSp modSp mod">
        <pc:chgData name="Gargi Ghosh" userId="618cdd68-5c0e-421d-b176-ee98703dd0d0" providerId="ADAL" clId="{5BD0B2D1-B833-428C-9B8D-4CAD40254BDA}" dt="2022-12-21T14:22:56.278" v="1200" actId="14826"/>
        <pc:sldMkLst>
          <pc:docMk/>
          <pc:sldMk cId="2970215456" sldId="276"/>
        </pc:sldMkLst>
        <pc:spChg chg="add mod">
          <ac:chgData name="Gargi Ghosh" userId="618cdd68-5c0e-421d-b176-ee98703dd0d0" providerId="ADAL" clId="{5BD0B2D1-B833-428C-9B8D-4CAD40254BDA}" dt="2022-12-21T06:20:29.131" v="1156" actId="14100"/>
          <ac:spMkLst>
            <pc:docMk/>
            <pc:sldMk cId="2970215456" sldId="276"/>
            <ac:spMk id="2" creationId="{B3CAD807-0054-9180-518A-B0DC8242D7D9}"/>
          </ac:spMkLst>
        </pc:spChg>
        <pc:spChg chg="mod">
          <ac:chgData name="Gargi Ghosh" userId="618cdd68-5c0e-421d-b176-ee98703dd0d0" providerId="ADAL" clId="{5BD0B2D1-B833-428C-9B8D-4CAD40254BDA}" dt="2022-12-21T06:19:49.712" v="1150" actId="14100"/>
          <ac:spMkLst>
            <pc:docMk/>
            <pc:sldMk cId="2970215456" sldId="276"/>
            <ac:spMk id="3" creationId="{2D84B4CF-7514-80BB-86FF-17C3B63DF3DD}"/>
          </ac:spMkLst>
        </pc:spChg>
        <pc:spChg chg="add del mod">
          <ac:chgData name="Gargi Ghosh" userId="618cdd68-5c0e-421d-b176-ee98703dd0d0" providerId="ADAL" clId="{5BD0B2D1-B833-428C-9B8D-4CAD40254BDA}" dt="2022-12-12T12:12:38.157" v="919" actId="931"/>
          <ac:spMkLst>
            <pc:docMk/>
            <pc:sldMk cId="2970215456" sldId="276"/>
            <ac:spMk id="5" creationId="{CB9C515E-D3BA-1F85-39BE-E2B8F5E399A9}"/>
          </ac:spMkLst>
        </pc:spChg>
        <pc:picChg chg="del">
          <ac:chgData name="Gargi Ghosh" userId="618cdd68-5c0e-421d-b176-ee98703dd0d0" providerId="ADAL" clId="{5BD0B2D1-B833-428C-9B8D-4CAD40254BDA}" dt="2022-12-12T12:12:32.877" v="918" actId="478"/>
          <ac:picMkLst>
            <pc:docMk/>
            <pc:sldMk cId="2970215456" sldId="276"/>
            <ac:picMk id="6" creationId="{709ED323-9175-D91D-2054-D5752CE05828}"/>
          </ac:picMkLst>
        </pc:picChg>
        <pc:picChg chg="add mod ord">
          <ac:chgData name="Gargi Ghosh" userId="618cdd68-5c0e-421d-b176-ee98703dd0d0" providerId="ADAL" clId="{5BD0B2D1-B833-428C-9B8D-4CAD40254BDA}" dt="2022-12-21T14:22:56.278" v="1200" actId="14826"/>
          <ac:picMkLst>
            <pc:docMk/>
            <pc:sldMk cId="2970215456" sldId="276"/>
            <ac:picMk id="8" creationId="{A2899BCD-F4F6-F08D-56B2-9CE6F32A5FA4}"/>
          </ac:picMkLst>
        </pc:picChg>
      </pc:sldChg>
      <pc:sldChg chg="addSp delSp modSp new mod">
        <pc:chgData name="Gargi Ghosh" userId="618cdd68-5c0e-421d-b176-ee98703dd0d0" providerId="ADAL" clId="{5BD0B2D1-B833-428C-9B8D-4CAD40254BDA}" dt="2022-12-21T10:40:10.683" v="1193" actId="1035"/>
        <pc:sldMkLst>
          <pc:docMk/>
          <pc:sldMk cId="3307820071" sldId="277"/>
        </pc:sldMkLst>
        <pc:spChg chg="del">
          <ac:chgData name="Gargi Ghosh" userId="618cdd68-5c0e-421d-b176-ee98703dd0d0" providerId="ADAL" clId="{5BD0B2D1-B833-428C-9B8D-4CAD40254BDA}" dt="2022-12-21T06:18:16.304" v="1137" actId="931"/>
          <ac:spMkLst>
            <pc:docMk/>
            <pc:sldMk cId="3307820071" sldId="277"/>
            <ac:spMk id="2" creationId="{FF5D63EB-D3F9-17A3-03CF-6AFAEEC5FEE3}"/>
          </ac:spMkLst>
        </pc:spChg>
        <pc:spChg chg="mod">
          <ac:chgData name="Gargi Ghosh" userId="618cdd68-5c0e-421d-b176-ee98703dd0d0" providerId="ADAL" clId="{5BD0B2D1-B833-428C-9B8D-4CAD40254BDA}" dt="2022-12-21T06:18:44.076" v="1142" actId="948"/>
          <ac:spMkLst>
            <pc:docMk/>
            <pc:sldMk cId="3307820071" sldId="277"/>
            <ac:spMk id="3" creationId="{B169E915-54B5-DCF0-BE4B-A7409CD5BAF6}"/>
          </ac:spMkLst>
        </pc:spChg>
        <pc:spChg chg="mod">
          <ac:chgData name="Gargi Ghosh" userId="618cdd68-5c0e-421d-b176-ee98703dd0d0" providerId="ADAL" clId="{5BD0B2D1-B833-428C-9B8D-4CAD40254BDA}" dt="2022-12-21T06:18:28.263" v="1140" actId="20577"/>
          <ac:spMkLst>
            <pc:docMk/>
            <pc:sldMk cId="3307820071" sldId="277"/>
            <ac:spMk id="4" creationId="{0B9ED9F1-C4D3-689E-740D-C8A5586A8717}"/>
          </ac:spMkLst>
        </pc:spChg>
        <pc:picChg chg="add del mod">
          <ac:chgData name="Gargi Ghosh" userId="618cdd68-5c0e-421d-b176-ee98703dd0d0" providerId="ADAL" clId="{5BD0B2D1-B833-428C-9B8D-4CAD40254BDA}" dt="2022-12-21T06:17:46.456" v="1136" actId="478"/>
          <ac:picMkLst>
            <pc:docMk/>
            <pc:sldMk cId="3307820071" sldId="277"/>
            <ac:picMk id="5" creationId="{A8780449-DDE1-F3B5-532F-A06D74FEF5B0}"/>
          </ac:picMkLst>
        </pc:picChg>
        <pc:picChg chg="add mod">
          <ac:chgData name="Gargi Ghosh" userId="618cdd68-5c0e-421d-b176-ee98703dd0d0" providerId="ADAL" clId="{5BD0B2D1-B833-428C-9B8D-4CAD40254BDA}" dt="2022-12-21T10:40:10.683" v="1193" actId="1035"/>
          <ac:picMkLst>
            <pc:docMk/>
            <pc:sldMk cId="3307820071" sldId="277"/>
            <ac:picMk id="7" creationId="{76052A93-3847-1CAA-6DB8-B2CC50164571}"/>
          </ac:picMkLst>
        </pc:picChg>
      </pc:sldChg>
      <pc:sldChg chg="new del">
        <pc:chgData name="Gargi Ghosh" userId="618cdd68-5c0e-421d-b176-ee98703dd0d0" providerId="ADAL" clId="{5BD0B2D1-B833-428C-9B8D-4CAD40254BDA}" dt="2022-12-21T06:17:24.130" v="1133" actId="2696"/>
        <pc:sldMkLst>
          <pc:docMk/>
          <pc:sldMk cId="3339523051" sldId="277"/>
        </pc:sldMkLst>
      </pc:sldChg>
      <pc:sldMasterChg chg="modSldLayout">
        <pc:chgData name="Gargi Ghosh" userId="618cdd68-5c0e-421d-b176-ee98703dd0d0" providerId="ADAL" clId="{5BD0B2D1-B833-428C-9B8D-4CAD40254BDA}" dt="2022-12-21T10:40:06.397" v="1192" actId="1037"/>
        <pc:sldMasterMkLst>
          <pc:docMk/>
          <pc:sldMasterMk cId="1867618857" sldId="2147483651"/>
        </pc:sldMasterMkLst>
        <pc:sldLayoutChg chg="modSp mod">
          <pc:chgData name="Gargi Ghosh" userId="618cdd68-5c0e-421d-b176-ee98703dd0d0" providerId="ADAL" clId="{5BD0B2D1-B833-428C-9B8D-4CAD40254BDA}" dt="2022-12-21T10:40:04.276" v="1191" actId="1037"/>
          <pc:sldLayoutMkLst>
            <pc:docMk/>
            <pc:sldMasterMk cId="1867618857" sldId="2147483651"/>
            <pc:sldLayoutMk cId="313042061" sldId="2147483655"/>
          </pc:sldLayoutMkLst>
          <pc:picChg chg="mod modCrop">
            <ac:chgData name="Gargi Ghosh" userId="618cdd68-5c0e-421d-b176-ee98703dd0d0" providerId="ADAL" clId="{5BD0B2D1-B833-428C-9B8D-4CAD40254BDA}" dt="2022-12-21T10:40:04.276" v="1191" actId="1037"/>
            <ac:picMkLst>
              <pc:docMk/>
              <pc:sldMasterMk cId="1867618857" sldId="2147483651"/>
              <pc:sldLayoutMk cId="313042061" sldId="2147483655"/>
              <ac:picMk id="32" creationId="{B44FB1BF-4490-4A6D-9CFE-19C0310C010F}"/>
            </ac:picMkLst>
          </pc:picChg>
        </pc:sldLayoutChg>
        <pc:sldLayoutChg chg="modSp mod">
          <pc:chgData name="Gargi Ghosh" userId="618cdd68-5c0e-421d-b176-ee98703dd0d0" providerId="ADAL" clId="{5BD0B2D1-B833-428C-9B8D-4CAD40254BDA}" dt="2022-12-21T10:40:06.397" v="1192" actId="1037"/>
          <pc:sldLayoutMkLst>
            <pc:docMk/>
            <pc:sldMasterMk cId="1867618857" sldId="2147483651"/>
            <pc:sldLayoutMk cId="517167494" sldId="2147483668"/>
          </pc:sldLayoutMkLst>
          <pc:picChg chg="mod modCrop">
            <ac:chgData name="Gargi Ghosh" userId="618cdd68-5c0e-421d-b176-ee98703dd0d0" providerId="ADAL" clId="{5BD0B2D1-B833-428C-9B8D-4CAD40254BDA}" dt="2022-12-21T10:40:06.397" v="1192" actId="1037"/>
            <ac:picMkLst>
              <pc:docMk/>
              <pc:sldMasterMk cId="1867618857" sldId="2147483651"/>
              <pc:sldLayoutMk cId="517167494" sldId="2147483668"/>
              <ac:picMk id="11" creationId="{9964F19A-7DD2-467B-8D03-3CD7BECF9CCD}"/>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AB5889-459E-4D12-8464-FB659A1D1E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4078ADF2-4CAB-4AC0-A25A-D4AA5EF77D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8AA234-3A88-4C1B-9E48-1976AC4358C6}" type="datetimeFigureOut">
              <a:rPr lang="en-IN" smtClean="0"/>
              <a:t>22-12-2022</a:t>
            </a:fld>
            <a:endParaRPr lang="en-IN"/>
          </a:p>
        </p:txBody>
      </p:sp>
      <p:sp>
        <p:nvSpPr>
          <p:cNvPr id="4" name="Footer Placeholder 3">
            <a:extLst>
              <a:ext uri="{FF2B5EF4-FFF2-40B4-BE49-F238E27FC236}">
                <a16:creationId xmlns:a16="http://schemas.microsoft.com/office/drawing/2014/main" id="{3B40C889-F032-4666-AABF-B29CA81D7C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400535DC-6B79-4BD8-856D-B24E5D757F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397401-69ED-4CE9-85E9-2594F70B3550}" type="slidenum">
              <a:rPr lang="en-IN" smtClean="0"/>
              <a:t>‹#›</a:t>
            </a:fld>
            <a:endParaRPr lang="en-IN"/>
          </a:p>
        </p:txBody>
      </p:sp>
    </p:spTree>
    <p:extLst>
      <p:ext uri="{BB962C8B-B14F-4D97-AF65-F5344CB8AC3E}">
        <p14:creationId xmlns:p14="http://schemas.microsoft.com/office/powerpoint/2010/main" val="4160326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CEB8C0-7A71-4A9E-B54B-5C55CE979457}" type="datetimeFigureOut">
              <a:rPr lang="en-IN" smtClean="0"/>
              <a:t>22-12-2022</a:t>
            </a:fld>
            <a:endParaRPr lang="en-IN"/>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0CE435-993F-48D6-92A3-416D51B142A9}" type="slidenum">
              <a:rPr lang="en-IN" smtClean="0"/>
              <a:t>‹#›</a:t>
            </a:fld>
            <a:endParaRPr lang="en-IN"/>
          </a:p>
        </p:txBody>
      </p:sp>
    </p:spTree>
    <p:extLst>
      <p:ext uri="{BB962C8B-B14F-4D97-AF65-F5344CB8AC3E}">
        <p14:creationId xmlns:p14="http://schemas.microsoft.com/office/powerpoint/2010/main" val="1343616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0CE435-993F-48D6-92A3-416D51B142A9}" type="slidenum">
              <a:rPr lang="en-IN" smtClean="0"/>
              <a:t>1</a:t>
            </a:fld>
            <a:endParaRPr lang="en-IN"/>
          </a:p>
        </p:txBody>
      </p:sp>
    </p:spTree>
    <p:extLst>
      <p:ext uri="{BB962C8B-B14F-4D97-AF65-F5344CB8AC3E}">
        <p14:creationId xmlns:p14="http://schemas.microsoft.com/office/powerpoint/2010/main" val="294749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0CE435-993F-48D6-92A3-416D51B142A9}" type="slidenum">
              <a:rPr lang="en-IN" smtClean="0"/>
              <a:t>3</a:t>
            </a:fld>
            <a:endParaRPr lang="en-IN"/>
          </a:p>
        </p:txBody>
      </p:sp>
    </p:spTree>
    <p:extLst>
      <p:ext uri="{BB962C8B-B14F-4D97-AF65-F5344CB8AC3E}">
        <p14:creationId xmlns:p14="http://schemas.microsoft.com/office/powerpoint/2010/main" val="35134103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zinfi.com/" TargetMode="External"/><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hyperlink" Target="mailto:sales@zinfitech.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B44FB1BF-4490-4A6D-9CFE-19C0310C01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681" y="1008000"/>
            <a:ext cx="9150350" cy="2904059"/>
          </a:xfrm>
          <a:prstGeom prst="rect">
            <a:avLst/>
          </a:prstGeom>
        </p:spPr>
      </p:pic>
      <p:sp>
        <p:nvSpPr>
          <p:cNvPr id="2" name="TextBox 1">
            <a:extLst>
              <a:ext uri="{FF2B5EF4-FFF2-40B4-BE49-F238E27FC236}">
                <a16:creationId xmlns:a16="http://schemas.microsoft.com/office/drawing/2014/main" id="{4B28EABB-18DA-4B0E-98E2-8C674C17C397}"/>
              </a:ext>
            </a:extLst>
          </p:cNvPr>
          <p:cNvSpPr txBox="1"/>
          <p:nvPr userDrawn="1"/>
        </p:nvSpPr>
        <p:spPr>
          <a:xfrm>
            <a:off x="6125601" y="627162"/>
            <a:ext cx="2757419" cy="246221"/>
          </a:xfrm>
          <a:prstGeom prst="rect">
            <a:avLst/>
          </a:prstGeom>
          <a:noFill/>
        </p:spPr>
        <p:txBody>
          <a:bodyPr wrap="square" rtlCol="0">
            <a:spAutoFit/>
          </a:bodyPr>
          <a:lstStyle/>
          <a:p>
            <a:pPr algn="r"/>
            <a:r>
              <a:rPr lang="en-US" sz="1000" dirty="0">
                <a:solidFill>
                  <a:srgbClr val="636361"/>
                </a:solidFill>
                <a:latin typeface="Montserrat" panose="00000500000000000000" pitchFamily="2" charset="0"/>
                <a:ea typeface="Arial" charset="0"/>
                <a:cs typeface="Arial" charset="0"/>
              </a:rPr>
              <a:t>Automating Profitable Growth™</a:t>
            </a:r>
            <a:endParaRPr lang="en-IN" sz="1000" dirty="0">
              <a:solidFill>
                <a:srgbClr val="636361"/>
              </a:solidFill>
              <a:latin typeface="Montserrat" panose="00000500000000000000" pitchFamily="2" charset="0"/>
            </a:endParaRPr>
          </a:p>
        </p:txBody>
      </p:sp>
      <p:sp>
        <p:nvSpPr>
          <p:cNvPr id="21" name="TextBox 20">
            <a:extLst>
              <a:ext uri="{FF2B5EF4-FFF2-40B4-BE49-F238E27FC236}">
                <a16:creationId xmlns:a16="http://schemas.microsoft.com/office/drawing/2014/main" id="{FDC6FA4D-0C38-4191-8E29-937DE04DF5BA}"/>
              </a:ext>
            </a:extLst>
          </p:cNvPr>
          <p:cNvSpPr txBox="1"/>
          <p:nvPr userDrawn="1"/>
        </p:nvSpPr>
        <p:spPr>
          <a:xfrm>
            <a:off x="8119430" y="4778657"/>
            <a:ext cx="763590"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00BCFF"/>
                </a:solidFill>
              </a:rPr>
              <a:t>www.zinfi.com</a:t>
            </a:r>
          </a:p>
        </p:txBody>
      </p:sp>
      <p:sp>
        <p:nvSpPr>
          <p:cNvPr id="3" name="Rectangle 2">
            <a:extLst>
              <a:ext uri="{FF2B5EF4-FFF2-40B4-BE49-F238E27FC236}">
                <a16:creationId xmlns:a16="http://schemas.microsoft.com/office/drawing/2014/main" id="{CDB9FC02-3C2D-4FB6-9354-32CB5BEC5F97}"/>
              </a:ext>
            </a:extLst>
          </p:cNvPr>
          <p:cNvSpPr/>
          <p:nvPr userDrawn="1"/>
        </p:nvSpPr>
        <p:spPr>
          <a:xfrm>
            <a:off x="401993" y="0"/>
            <a:ext cx="1776057" cy="1631949"/>
          </a:xfrm>
          <a:prstGeom prst="rect">
            <a:avLst/>
          </a:prstGeom>
          <a:solidFill>
            <a:srgbClr val="00B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Graphic 5">
            <a:extLst>
              <a:ext uri="{FF2B5EF4-FFF2-40B4-BE49-F238E27FC236}">
                <a16:creationId xmlns:a16="http://schemas.microsoft.com/office/drawing/2014/main" id="{83094458-0ED6-4482-BF24-79657E21AA1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1594" y="445934"/>
            <a:ext cx="1336854" cy="720093"/>
          </a:xfrm>
          <a:prstGeom prst="rect">
            <a:avLst/>
          </a:prstGeom>
        </p:spPr>
      </p:pic>
      <p:sp>
        <p:nvSpPr>
          <p:cNvPr id="27" name="TextBox 26">
            <a:extLst>
              <a:ext uri="{FF2B5EF4-FFF2-40B4-BE49-F238E27FC236}">
                <a16:creationId xmlns:a16="http://schemas.microsoft.com/office/drawing/2014/main" id="{94D5FD83-D013-4868-A416-C03DFFDE62A4}"/>
              </a:ext>
            </a:extLst>
          </p:cNvPr>
          <p:cNvSpPr txBox="1"/>
          <p:nvPr userDrawn="1"/>
        </p:nvSpPr>
        <p:spPr>
          <a:xfrm>
            <a:off x="428182" y="4772244"/>
            <a:ext cx="2175318"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ZINFI Technologies Inc. All Rights Reserved.</a:t>
            </a:r>
          </a:p>
        </p:txBody>
      </p:sp>
    </p:spTree>
    <p:extLst>
      <p:ext uri="{BB962C8B-B14F-4D97-AF65-F5344CB8AC3E}">
        <p14:creationId xmlns:p14="http://schemas.microsoft.com/office/powerpoint/2010/main" val="31304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 Left Column">
    <p:spTree>
      <p:nvGrpSpPr>
        <p:cNvPr id="1" name=""/>
        <p:cNvGrpSpPr/>
        <p:nvPr/>
      </p:nvGrpSpPr>
      <p:grpSpPr>
        <a:xfrm>
          <a:off x="0" y="0"/>
          <a:ext cx="0" cy="0"/>
          <a:chOff x="0" y="0"/>
          <a:chExt cx="0" cy="0"/>
        </a:xfrm>
      </p:grpSpPr>
      <p:pic>
        <p:nvPicPr>
          <p:cNvPr id="39" name="Graphic 38">
            <a:extLst>
              <a:ext uri="{FF2B5EF4-FFF2-40B4-BE49-F238E27FC236}">
                <a16:creationId xmlns:a16="http://schemas.microsoft.com/office/drawing/2014/main" id="{6E100283-01D2-4C5E-BFF8-00F5E07DEE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01592" y="364068"/>
            <a:ext cx="963612" cy="516496"/>
          </a:xfrm>
          <a:prstGeom prst="rect">
            <a:avLst/>
          </a:prstGeom>
        </p:spPr>
      </p:pic>
      <p:sp>
        <p:nvSpPr>
          <p:cNvPr id="44" name="TextBox 43">
            <a:extLst>
              <a:ext uri="{FF2B5EF4-FFF2-40B4-BE49-F238E27FC236}">
                <a16:creationId xmlns:a16="http://schemas.microsoft.com/office/drawing/2014/main" id="{7052EBD9-280C-44F2-8D35-19FAE792E000}"/>
              </a:ext>
            </a:extLst>
          </p:cNvPr>
          <p:cNvSpPr txBox="1"/>
          <p:nvPr userDrawn="1"/>
        </p:nvSpPr>
        <p:spPr>
          <a:xfrm>
            <a:off x="6579167" y="4809741"/>
            <a:ext cx="2188966" cy="138499"/>
          </a:xfrm>
          <a:prstGeom prst="rect">
            <a:avLst/>
          </a:prstGeom>
          <a:noFill/>
        </p:spPr>
        <p:txBody>
          <a:bodyPr wrap="square" lIns="0" tIns="0" rIns="0" bIns="0" rtlCol="0" anchor="b" anchorCtr="0">
            <a:spAutoFit/>
          </a:bodyPr>
          <a:lstStyle/>
          <a:p>
            <a:pPr marL="0" marR="0" indent="0" algn="r" defTabSz="685983" rtl="0" eaLnBrk="1" fontAlgn="auto" latinLnBrk="0" hangingPunct="1">
              <a:lnSpc>
                <a:spcPct val="100000"/>
              </a:lnSpc>
              <a:spcBef>
                <a:spcPts val="0"/>
              </a:spcBef>
              <a:spcAft>
                <a:spcPts val="0"/>
              </a:spcAft>
              <a:buClrTx/>
              <a:buSzTx/>
              <a:buFontTx/>
              <a:buNone/>
              <a:tabLst/>
              <a:defRPr/>
            </a:pPr>
            <a:r>
              <a:rPr lang="en-US" sz="900" dirty="0">
                <a:solidFill>
                  <a:srgbClr val="B2B2B2"/>
                </a:solidFill>
              </a:rPr>
              <a:t>© ZINFI Technologies Inc. All Rights Reserved.</a:t>
            </a:r>
          </a:p>
        </p:txBody>
      </p:sp>
      <p:sp>
        <p:nvSpPr>
          <p:cNvPr id="3" name="Picture Placeholder 2">
            <a:extLst>
              <a:ext uri="{FF2B5EF4-FFF2-40B4-BE49-F238E27FC236}">
                <a16:creationId xmlns:a16="http://schemas.microsoft.com/office/drawing/2014/main" id="{3C6CDB7B-BD55-4DF8-823F-5D83DB1B4C59}"/>
              </a:ext>
            </a:extLst>
          </p:cNvPr>
          <p:cNvSpPr>
            <a:spLocks noGrp="1"/>
          </p:cNvSpPr>
          <p:nvPr>
            <p:ph type="pic" sz="quarter" idx="10"/>
          </p:nvPr>
        </p:nvSpPr>
        <p:spPr>
          <a:xfrm>
            <a:off x="0" y="6349"/>
            <a:ext cx="3619500" cy="5148264"/>
          </a:xfrm>
          <a:prstGeom prst="rect">
            <a:avLst/>
          </a:prstGeom>
        </p:spPr>
        <p:txBody>
          <a:bodyPr/>
          <a:lstStyle/>
          <a:p>
            <a:endParaRPr lang="en-IN" dirty="0"/>
          </a:p>
        </p:txBody>
      </p:sp>
      <p:sp>
        <p:nvSpPr>
          <p:cNvPr id="5" name="Text Placeholder 4">
            <a:extLst>
              <a:ext uri="{FF2B5EF4-FFF2-40B4-BE49-F238E27FC236}">
                <a16:creationId xmlns:a16="http://schemas.microsoft.com/office/drawing/2014/main" id="{561C1403-B4FF-49F2-9368-646B98AFE9B2}"/>
              </a:ext>
            </a:extLst>
          </p:cNvPr>
          <p:cNvSpPr>
            <a:spLocks noGrp="1"/>
          </p:cNvSpPr>
          <p:nvPr>
            <p:ph type="body" sz="quarter" idx="11"/>
          </p:nvPr>
        </p:nvSpPr>
        <p:spPr>
          <a:xfrm>
            <a:off x="3841750" y="1663200"/>
            <a:ext cx="4932000" cy="3035300"/>
          </a:xfrm>
          <a:prstGeom prst="rect">
            <a:avLst/>
          </a:prstGeom>
        </p:spPr>
        <p:txBody>
          <a:bodyPr/>
          <a:lstStyle>
            <a:lvl1pPr marL="0" indent="0">
              <a:buFontTx/>
              <a:buNone/>
              <a:defRPr sz="1000">
                <a:latin typeface="Arial" panose="020B0604020202020204" pitchFamily="34" charset="0"/>
                <a:cs typeface="Arial" panose="020B0604020202020204" pitchFamily="34" charset="0"/>
              </a:defRPr>
            </a:lvl1pPr>
          </a:lstStyle>
          <a:p>
            <a:pPr lvl="0"/>
            <a:r>
              <a:rPr lang="en-US" dirty="0"/>
              <a:t>Click to edit Master text styles</a:t>
            </a:r>
            <a:endParaRPr lang="en-IN" dirty="0"/>
          </a:p>
        </p:txBody>
      </p:sp>
      <p:sp>
        <p:nvSpPr>
          <p:cNvPr id="7" name="Text Placeholder 6">
            <a:extLst>
              <a:ext uri="{FF2B5EF4-FFF2-40B4-BE49-F238E27FC236}">
                <a16:creationId xmlns:a16="http://schemas.microsoft.com/office/drawing/2014/main" id="{72E7121B-702D-4708-86A3-BB037258FFDD}"/>
              </a:ext>
            </a:extLst>
          </p:cNvPr>
          <p:cNvSpPr>
            <a:spLocks noGrp="1"/>
          </p:cNvSpPr>
          <p:nvPr>
            <p:ph type="body" sz="quarter" idx="12"/>
          </p:nvPr>
        </p:nvSpPr>
        <p:spPr>
          <a:xfrm>
            <a:off x="1836000" y="324000"/>
            <a:ext cx="4608000" cy="619200"/>
          </a:xfrm>
          <a:prstGeom prst="rect">
            <a:avLst/>
          </a:prstGeom>
          <a:solidFill>
            <a:schemeClr val="bg1"/>
          </a:solidFill>
          <a:ln w="12700">
            <a:solidFill>
              <a:schemeClr val="bg1">
                <a:lumMod val="95000"/>
              </a:schemeClr>
            </a:solidFill>
          </a:ln>
        </p:spPr>
        <p:txBody>
          <a:bodyPr anchor="ctr" anchorCtr="0"/>
          <a:lstStyle>
            <a:lvl1pPr marL="0" indent="0">
              <a:buFontTx/>
              <a:buNone/>
              <a:defRPr sz="1200" baseline="0">
                <a:solidFill>
                  <a:srgbClr val="636361"/>
                </a:solidFill>
                <a:latin typeface="Montserrat" panose="00000500000000000000" pitchFamily="2" charset="0"/>
              </a:defRPr>
            </a:lvl1pPr>
          </a:lstStyle>
          <a:p>
            <a:pPr lvl="0"/>
            <a:r>
              <a:rPr lang="en-US" dirty="0"/>
              <a:t>Click to edit Master text styles</a:t>
            </a:r>
            <a:endParaRPr lang="en-IN" dirty="0"/>
          </a:p>
        </p:txBody>
      </p:sp>
    </p:spTree>
    <p:extLst>
      <p:ext uri="{BB962C8B-B14F-4D97-AF65-F5344CB8AC3E}">
        <p14:creationId xmlns:p14="http://schemas.microsoft.com/office/powerpoint/2010/main" val="1297317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 Right Column">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2070F2E-0091-4995-A7B1-B46E88829D61}"/>
              </a:ext>
            </a:extLst>
          </p:cNvPr>
          <p:cNvSpPr txBox="1"/>
          <p:nvPr userDrawn="1"/>
        </p:nvSpPr>
        <p:spPr>
          <a:xfrm>
            <a:off x="313226" y="4854828"/>
            <a:ext cx="2498213" cy="138499"/>
          </a:xfrm>
          <a:prstGeom prst="rect">
            <a:avLst/>
          </a:prstGeom>
          <a:noFill/>
        </p:spPr>
        <p:txBody>
          <a:bodyPr wrap="square" lIns="0" tIns="0" rIns="0" bIns="0" rtlCol="0" anchor="b" anchorCtr="0">
            <a:spAutoFit/>
          </a:bodyPr>
          <a:lstStyle/>
          <a:p>
            <a:pPr marL="0" marR="0" indent="0"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ZINFI Technologies Inc. All Rights Reserved.</a:t>
            </a:r>
          </a:p>
        </p:txBody>
      </p:sp>
      <p:pic>
        <p:nvPicPr>
          <p:cNvPr id="12" name="Graphic 11">
            <a:extLst>
              <a:ext uri="{FF2B5EF4-FFF2-40B4-BE49-F238E27FC236}">
                <a16:creationId xmlns:a16="http://schemas.microsoft.com/office/drawing/2014/main" id="{1B06E01B-DE69-44FD-A27D-2108977441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3226" y="364068"/>
            <a:ext cx="963612" cy="516496"/>
          </a:xfrm>
          <a:prstGeom prst="rect">
            <a:avLst/>
          </a:prstGeom>
        </p:spPr>
      </p:pic>
      <p:sp>
        <p:nvSpPr>
          <p:cNvPr id="4" name="Picture Placeholder 2">
            <a:extLst>
              <a:ext uri="{FF2B5EF4-FFF2-40B4-BE49-F238E27FC236}">
                <a16:creationId xmlns:a16="http://schemas.microsoft.com/office/drawing/2014/main" id="{E86EAB3B-FBCB-4AD4-930F-521C180900B6}"/>
              </a:ext>
            </a:extLst>
          </p:cNvPr>
          <p:cNvSpPr>
            <a:spLocks noGrp="1"/>
          </p:cNvSpPr>
          <p:nvPr>
            <p:ph type="pic" sz="quarter" idx="10"/>
          </p:nvPr>
        </p:nvSpPr>
        <p:spPr>
          <a:xfrm>
            <a:off x="5524500" y="6349"/>
            <a:ext cx="3619500" cy="5148264"/>
          </a:xfrm>
          <a:prstGeom prst="rect">
            <a:avLst/>
          </a:prstGeom>
        </p:spPr>
        <p:txBody>
          <a:bodyPr/>
          <a:lstStyle/>
          <a:p>
            <a:endParaRPr lang="en-IN" dirty="0"/>
          </a:p>
        </p:txBody>
      </p:sp>
      <p:sp>
        <p:nvSpPr>
          <p:cNvPr id="5" name="Text Placeholder 4">
            <a:extLst>
              <a:ext uri="{FF2B5EF4-FFF2-40B4-BE49-F238E27FC236}">
                <a16:creationId xmlns:a16="http://schemas.microsoft.com/office/drawing/2014/main" id="{B3752C05-1BCF-4FE8-9CBA-A704870E8BD9}"/>
              </a:ext>
            </a:extLst>
          </p:cNvPr>
          <p:cNvSpPr>
            <a:spLocks noGrp="1"/>
          </p:cNvSpPr>
          <p:nvPr>
            <p:ph type="body" sz="quarter" idx="11"/>
          </p:nvPr>
        </p:nvSpPr>
        <p:spPr>
          <a:xfrm>
            <a:off x="288000" y="1663200"/>
            <a:ext cx="4932000" cy="3035300"/>
          </a:xfrm>
          <a:prstGeom prst="rect">
            <a:avLst/>
          </a:prstGeom>
        </p:spPr>
        <p:txBody>
          <a:bodyPr/>
          <a:lstStyle>
            <a:lvl1pPr marL="0" indent="0">
              <a:buFontTx/>
              <a:buNone/>
              <a:defRPr sz="1000">
                <a:latin typeface="Arial" panose="020B0604020202020204" pitchFamily="34" charset="0"/>
                <a:cs typeface="Arial" panose="020B0604020202020204" pitchFamily="34" charset="0"/>
              </a:defRPr>
            </a:lvl1pPr>
          </a:lstStyle>
          <a:p>
            <a:pPr lvl="0"/>
            <a:r>
              <a:rPr lang="en-US" dirty="0"/>
              <a:t>Click to edit Master text styles</a:t>
            </a:r>
            <a:endParaRPr lang="en-IN" dirty="0"/>
          </a:p>
        </p:txBody>
      </p:sp>
      <p:sp>
        <p:nvSpPr>
          <p:cNvPr id="6" name="Text Placeholder 6">
            <a:extLst>
              <a:ext uri="{FF2B5EF4-FFF2-40B4-BE49-F238E27FC236}">
                <a16:creationId xmlns:a16="http://schemas.microsoft.com/office/drawing/2014/main" id="{7B428F4B-A476-4C4F-97F2-C1EC8E906C9E}"/>
              </a:ext>
            </a:extLst>
          </p:cNvPr>
          <p:cNvSpPr>
            <a:spLocks noGrp="1"/>
          </p:cNvSpPr>
          <p:nvPr>
            <p:ph type="body" sz="quarter" idx="12"/>
          </p:nvPr>
        </p:nvSpPr>
        <p:spPr>
          <a:xfrm>
            <a:off x="2519113" y="324000"/>
            <a:ext cx="4608000" cy="619200"/>
          </a:xfrm>
          <a:prstGeom prst="rect">
            <a:avLst/>
          </a:prstGeom>
          <a:solidFill>
            <a:schemeClr val="bg1"/>
          </a:solidFill>
          <a:ln w="12700">
            <a:solidFill>
              <a:schemeClr val="bg1">
                <a:lumMod val="95000"/>
              </a:schemeClr>
            </a:solidFill>
          </a:ln>
        </p:spPr>
        <p:txBody>
          <a:bodyPr anchor="ctr" anchorCtr="0"/>
          <a:lstStyle>
            <a:lvl1pPr marL="0" indent="0" algn="r">
              <a:buFontTx/>
              <a:buNone/>
              <a:defRPr sz="1200" baseline="0">
                <a:solidFill>
                  <a:srgbClr val="636361"/>
                </a:solidFill>
                <a:latin typeface="Montserrat" panose="00000500000000000000" pitchFamily="2" charset="0"/>
              </a:defRPr>
            </a:lvl1pPr>
          </a:lstStyle>
          <a:p>
            <a:pPr lvl="0"/>
            <a:r>
              <a:rPr lang="en-US" dirty="0"/>
              <a:t>Click to edit Master text styles</a:t>
            </a:r>
            <a:endParaRPr lang="en-IN" dirty="0"/>
          </a:p>
        </p:txBody>
      </p:sp>
    </p:spTree>
    <p:extLst>
      <p:ext uri="{BB962C8B-B14F-4D97-AF65-F5344CB8AC3E}">
        <p14:creationId xmlns:p14="http://schemas.microsoft.com/office/powerpoint/2010/main" val="33254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64F19A-7DD2-467B-8D03-3CD7BECF9CCD}"/>
              </a:ext>
            </a:extLst>
          </p:cNvPr>
          <p:cNvPicPr>
            <a:picLocks noChangeAspect="1"/>
          </p:cNvPicPr>
          <p:nvPr userDrawn="1"/>
        </p:nvPicPr>
        <p:blipFill rotWithShape="1">
          <a:blip r:embed="rId2" cstate="screen">
            <a:alphaModFix amt="27000"/>
            <a:extLst>
              <a:ext uri="{28A0092B-C50C-407E-A947-70E740481C1C}">
                <a14:useLocalDpi xmlns:a14="http://schemas.microsoft.com/office/drawing/2010/main"/>
              </a:ext>
            </a:extLst>
          </a:blip>
          <a:srcRect/>
          <a:stretch/>
        </p:blipFill>
        <p:spPr>
          <a:xfrm>
            <a:off x="-7144" y="1483515"/>
            <a:ext cx="9150350" cy="2904059"/>
          </a:xfrm>
          <a:prstGeom prst="rect">
            <a:avLst/>
          </a:prstGeom>
        </p:spPr>
      </p:pic>
      <p:sp>
        <p:nvSpPr>
          <p:cNvPr id="13" name="TextBox 12">
            <a:extLst>
              <a:ext uri="{FF2B5EF4-FFF2-40B4-BE49-F238E27FC236}">
                <a16:creationId xmlns:a16="http://schemas.microsoft.com/office/drawing/2014/main" id="{6A680FF1-4950-472A-85F4-00E45C56A8FA}"/>
              </a:ext>
            </a:extLst>
          </p:cNvPr>
          <p:cNvSpPr txBox="1"/>
          <p:nvPr userDrawn="1"/>
        </p:nvSpPr>
        <p:spPr>
          <a:xfrm>
            <a:off x="578831" y="4705062"/>
            <a:ext cx="2889250" cy="307777"/>
          </a:xfrm>
          <a:prstGeom prst="rect">
            <a:avLst/>
          </a:prstGeom>
          <a:noFill/>
        </p:spPr>
        <p:txBody>
          <a:bodyPr wrap="square" rtlCol="0">
            <a:spAutoFit/>
          </a:bodyPr>
          <a:lstStyle/>
          <a:p>
            <a:pPr algn="just"/>
            <a:r>
              <a:rPr lang="en-US" sz="1400" dirty="0">
                <a:solidFill>
                  <a:schemeClr val="bg1"/>
                </a:solidFill>
                <a:latin typeface="Arial" charset="0"/>
                <a:ea typeface="Arial" charset="0"/>
                <a:cs typeface="Arial" charset="0"/>
              </a:rPr>
              <a:t>Automating Profitable Growth™</a:t>
            </a:r>
            <a:endParaRPr lang="en-IN" sz="1400" dirty="0">
              <a:solidFill>
                <a:schemeClr val="bg1"/>
              </a:solidFill>
            </a:endParaRPr>
          </a:p>
        </p:txBody>
      </p:sp>
      <p:sp>
        <p:nvSpPr>
          <p:cNvPr id="16" name="TextBox 15">
            <a:extLst>
              <a:ext uri="{FF2B5EF4-FFF2-40B4-BE49-F238E27FC236}">
                <a16:creationId xmlns:a16="http://schemas.microsoft.com/office/drawing/2014/main" id="{38432B65-870F-4455-A3C9-112FD2F8F56C}"/>
              </a:ext>
            </a:extLst>
          </p:cNvPr>
          <p:cNvSpPr txBox="1"/>
          <p:nvPr userDrawn="1"/>
        </p:nvSpPr>
        <p:spPr>
          <a:xfrm>
            <a:off x="8132130" y="4778656"/>
            <a:ext cx="750630"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hlinkClick r:id="rId3"/>
              </a:rPr>
              <a:t>www.zinfi.com</a:t>
            </a:r>
            <a:endParaRPr lang="en-US" sz="900" dirty="0">
              <a:solidFill>
                <a:srgbClr val="636361"/>
              </a:solidFill>
            </a:endParaRPr>
          </a:p>
        </p:txBody>
      </p:sp>
      <p:sp>
        <p:nvSpPr>
          <p:cNvPr id="21" name="TextBox 20">
            <a:extLst>
              <a:ext uri="{FF2B5EF4-FFF2-40B4-BE49-F238E27FC236}">
                <a16:creationId xmlns:a16="http://schemas.microsoft.com/office/drawing/2014/main" id="{901E61D1-A3AA-4B1E-8117-7CBBC2D28050}"/>
              </a:ext>
            </a:extLst>
          </p:cNvPr>
          <p:cNvSpPr txBox="1"/>
          <p:nvPr userDrawn="1"/>
        </p:nvSpPr>
        <p:spPr>
          <a:xfrm>
            <a:off x="6125601" y="627162"/>
            <a:ext cx="2757419" cy="246221"/>
          </a:xfrm>
          <a:prstGeom prst="rect">
            <a:avLst/>
          </a:prstGeom>
          <a:noFill/>
        </p:spPr>
        <p:txBody>
          <a:bodyPr wrap="square" rtlCol="0">
            <a:spAutoFit/>
          </a:bodyPr>
          <a:lstStyle/>
          <a:p>
            <a:pPr algn="r"/>
            <a:r>
              <a:rPr lang="en-US" sz="1000" dirty="0">
                <a:solidFill>
                  <a:srgbClr val="636361"/>
                </a:solidFill>
                <a:latin typeface="Montserrat" panose="00000500000000000000" pitchFamily="2" charset="0"/>
                <a:ea typeface="Arial" charset="0"/>
                <a:cs typeface="Arial" charset="0"/>
              </a:rPr>
              <a:t>Automating Profitable Growth™</a:t>
            </a:r>
            <a:endParaRPr lang="en-IN" sz="1000" dirty="0">
              <a:solidFill>
                <a:srgbClr val="636361"/>
              </a:solidFill>
              <a:latin typeface="Montserrat" panose="00000500000000000000" pitchFamily="2" charset="0"/>
            </a:endParaRPr>
          </a:p>
        </p:txBody>
      </p:sp>
      <p:sp>
        <p:nvSpPr>
          <p:cNvPr id="25" name="TextBox 24">
            <a:extLst>
              <a:ext uri="{FF2B5EF4-FFF2-40B4-BE49-F238E27FC236}">
                <a16:creationId xmlns:a16="http://schemas.microsoft.com/office/drawing/2014/main" id="{CC3E611E-4E78-4AEC-A18D-4142BA376936}"/>
              </a:ext>
            </a:extLst>
          </p:cNvPr>
          <p:cNvSpPr txBox="1"/>
          <p:nvPr userDrawn="1"/>
        </p:nvSpPr>
        <p:spPr>
          <a:xfrm>
            <a:off x="428182" y="4772244"/>
            <a:ext cx="2175318"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ZINFI Technologies Inc. All Rights Reserved.</a:t>
            </a:r>
          </a:p>
        </p:txBody>
      </p:sp>
      <p:sp>
        <p:nvSpPr>
          <p:cNvPr id="2" name="Rectangle 1">
            <a:extLst>
              <a:ext uri="{FF2B5EF4-FFF2-40B4-BE49-F238E27FC236}">
                <a16:creationId xmlns:a16="http://schemas.microsoft.com/office/drawing/2014/main" id="{6B6EFF76-052C-4C2A-B451-0564F6EC80C4}"/>
              </a:ext>
            </a:extLst>
          </p:cNvPr>
          <p:cNvSpPr/>
          <p:nvPr userDrawn="1"/>
        </p:nvSpPr>
        <p:spPr>
          <a:xfrm>
            <a:off x="428183" y="3054350"/>
            <a:ext cx="3089718" cy="1362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userDrawn="1"/>
        </p:nvSpPr>
        <p:spPr>
          <a:xfrm>
            <a:off x="528417" y="3227671"/>
            <a:ext cx="2889250" cy="1015663"/>
          </a:xfrm>
          <a:prstGeom prst="rect">
            <a:avLst/>
          </a:prstGeom>
          <a:noFill/>
        </p:spPr>
        <p:txBody>
          <a:bodyPr wrap="square" rtlCol="0">
            <a:spAutoFit/>
          </a:bodyPr>
          <a:lstStyle/>
          <a:p>
            <a:pPr algn="l"/>
            <a:r>
              <a:rPr lang="en-US" sz="1200" dirty="0">
                <a:solidFill>
                  <a:srgbClr val="636361"/>
                </a:solidFill>
                <a:latin typeface="Arial" charset="0"/>
                <a:ea typeface="Arial" charset="0"/>
                <a:cs typeface="Arial" charset="0"/>
              </a:rPr>
              <a:t>ZINFI Technologies, Inc.</a:t>
            </a:r>
            <a:br>
              <a:rPr lang="en-US" sz="1200" dirty="0">
                <a:solidFill>
                  <a:srgbClr val="636361"/>
                </a:solidFill>
                <a:latin typeface="Arial" charset="0"/>
                <a:ea typeface="Arial" charset="0"/>
                <a:cs typeface="Arial" charset="0"/>
              </a:rPr>
            </a:br>
            <a:r>
              <a:rPr lang="en-US" sz="1200" dirty="0">
                <a:solidFill>
                  <a:srgbClr val="636361"/>
                </a:solidFill>
                <a:latin typeface="Arial" charset="0"/>
                <a:ea typeface="Arial" charset="0"/>
                <a:cs typeface="Arial" charset="0"/>
              </a:rPr>
              <a:t>6200 Stoneridge Mall Road, Suite 300</a:t>
            </a:r>
            <a:br>
              <a:rPr lang="en-US" sz="1200" dirty="0">
                <a:solidFill>
                  <a:srgbClr val="636361"/>
                </a:solidFill>
                <a:latin typeface="Arial" charset="0"/>
                <a:ea typeface="Arial" charset="0"/>
                <a:cs typeface="Arial" charset="0"/>
              </a:rPr>
            </a:br>
            <a:r>
              <a:rPr lang="en-US" sz="1200" dirty="0">
                <a:solidFill>
                  <a:srgbClr val="636361"/>
                </a:solidFill>
                <a:latin typeface="Arial" charset="0"/>
                <a:ea typeface="Arial" charset="0"/>
                <a:cs typeface="Arial" charset="0"/>
              </a:rPr>
              <a:t>Pleasanton, CA 94588</a:t>
            </a:r>
          </a:p>
          <a:p>
            <a:pPr algn="l"/>
            <a:endParaRPr lang="en-US" sz="1200" dirty="0">
              <a:solidFill>
                <a:srgbClr val="807C78"/>
              </a:solidFill>
              <a:latin typeface="Arial" charset="0"/>
              <a:ea typeface="Arial" charset="0"/>
              <a:cs typeface="Arial" charset="0"/>
            </a:endParaRPr>
          </a:p>
          <a:p>
            <a:pPr algn="l"/>
            <a:r>
              <a:rPr lang="en-US" sz="1200" dirty="0">
                <a:solidFill>
                  <a:srgbClr val="00B0F0"/>
                </a:solidFill>
                <a:latin typeface="Arial" charset="0"/>
                <a:ea typeface="Arial" charset="0"/>
                <a:cs typeface="Arial" charset="0"/>
                <a:hlinkClick r:id="rId4">
                  <a:extLst>
                    <a:ext uri="{A12FA001-AC4F-418D-AE19-62706E023703}">
                      <ahyp:hlinkClr xmlns:ahyp="http://schemas.microsoft.com/office/drawing/2018/hyperlinkcolor" val="tx"/>
                    </a:ext>
                  </a:extLst>
                </a:hlinkClick>
              </a:rPr>
              <a:t>sales@zinfitech.com</a:t>
            </a:r>
            <a:endParaRPr lang="en-US" sz="1200" dirty="0">
              <a:solidFill>
                <a:srgbClr val="00B0F0"/>
              </a:solidFill>
              <a:latin typeface="Arial" charset="0"/>
              <a:ea typeface="Arial" charset="0"/>
              <a:cs typeface="Arial" charset="0"/>
            </a:endParaRPr>
          </a:p>
        </p:txBody>
      </p:sp>
      <p:pic>
        <p:nvPicPr>
          <p:cNvPr id="10" name="Picture 9" descr="logo.jpg">
            <a:extLst>
              <a:ext uri="{FF2B5EF4-FFF2-40B4-BE49-F238E27FC236}">
                <a16:creationId xmlns:a16="http://schemas.microsoft.com/office/drawing/2014/main" id="{0D875A84-56E8-4057-AE9E-9295661D7E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1594" y="437075"/>
            <a:ext cx="1273236" cy="728952"/>
          </a:xfrm>
          <a:prstGeom prst="rect">
            <a:avLst/>
          </a:prstGeom>
        </p:spPr>
      </p:pic>
    </p:spTree>
    <p:extLst>
      <p:ext uri="{BB962C8B-B14F-4D97-AF65-F5344CB8AC3E}">
        <p14:creationId xmlns:p14="http://schemas.microsoft.com/office/powerpoint/2010/main" val="517167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618857"/>
      </p:ext>
    </p:extLst>
  </p:cSld>
  <p:clrMap bg1="lt1" tx1="dk1" bg2="lt2" tx2="dk2" accent1="accent1" accent2="accent2" accent3="accent3" accent4="accent4" accent5="accent5" accent6="accent6" hlink="hlink" folHlink="folHlink"/>
  <p:sldLayoutIdLst>
    <p:sldLayoutId id="2147483655" r:id="rId1"/>
    <p:sldLayoutId id="2147483671" r:id="rId2"/>
    <p:sldLayoutId id="2147483678" r:id="rId3"/>
    <p:sldLayoutId id="2147483668"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zinfi.com/services/channel-marketing-services/partner-marketing-concierge"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0F3AE9-94FC-47FF-AB51-F2D15AF600B5}"/>
              </a:ext>
            </a:extLst>
          </p:cNvPr>
          <p:cNvSpPr txBox="1">
            <a:spLocks/>
          </p:cNvSpPr>
          <p:nvPr/>
        </p:nvSpPr>
        <p:spPr>
          <a:xfrm>
            <a:off x="383240" y="3986789"/>
            <a:ext cx="8417859" cy="692787"/>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22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sz="1800" b="1" dirty="0">
                <a:solidFill>
                  <a:srgbClr val="0B5A9E"/>
                </a:solidFill>
                <a:latin typeface="Montserrat" panose="00000500000000000000" pitchFamily="2" charset="0"/>
              </a:rPr>
              <a:t>5 Key Questions That Unlock B2B Lead Generation Conversion</a:t>
            </a:r>
            <a:endParaRPr lang="en-IN" sz="1800" b="1" dirty="0">
              <a:solidFill>
                <a:srgbClr val="0B5A9E"/>
              </a:solidFill>
              <a:latin typeface="Montserrat" panose="00000500000000000000" pitchFamily="2" charset="0"/>
            </a:endParaRPr>
          </a:p>
        </p:txBody>
      </p:sp>
      <p:cxnSp>
        <p:nvCxnSpPr>
          <p:cNvPr id="4" name="Straight Connector 3">
            <a:extLst>
              <a:ext uri="{FF2B5EF4-FFF2-40B4-BE49-F238E27FC236}">
                <a16:creationId xmlns:a16="http://schemas.microsoft.com/office/drawing/2014/main" id="{CB388387-96B9-4126-A730-B92B882D8249}"/>
              </a:ext>
            </a:extLst>
          </p:cNvPr>
          <p:cNvCxnSpPr/>
          <p:nvPr/>
        </p:nvCxnSpPr>
        <p:spPr>
          <a:xfrm>
            <a:off x="0" y="4679576"/>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983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group of people standing in front of a large globe&#10;&#10;Description automatically generated with low confidence">
            <a:extLst>
              <a:ext uri="{FF2B5EF4-FFF2-40B4-BE49-F238E27FC236}">
                <a16:creationId xmlns:a16="http://schemas.microsoft.com/office/drawing/2014/main" id="{A63E0A08-BC8D-F38B-1EED-F75992412E0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0" y="-578"/>
            <a:ext cx="3619500" cy="5148264"/>
          </a:xfrm>
        </p:spPr>
      </p:pic>
      <p:sp>
        <p:nvSpPr>
          <p:cNvPr id="3" name="Text Placeholder 2">
            <a:extLst>
              <a:ext uri="{FF2B5EF4-FFF2-40B4-BE49-F238E27FC236}">
                <a16:creationId xmlns:a16="http://schemas.microsoft.com/office/drawing/2014/main" id="{B169E915-54B5-DCF0-BE4B-A7409CD5BAF6}"/>
              </a:ext>
            </a:extLst>
          </p:cNvPr>
          <p:cNvSpPr>
            <a:spLocks noGrp="1"/>
          </p:cNvSpPr>
          <p:nvPr>
            <p:ph type="body" sz="quarter" idx="11"/>
          </p:nvPr>
        </p:nvSpPr>
        <p:spPr/>
        <p:txBody>
          <a:bodyPr/>
          <a:lstStyle/>
          <a:p>
            <a:pPr>
              <a:lnSpc>
                <a:spcPts val="1300"/>
              </a:lnSpc>
            </a:pPr>
            <a:r>
              <a:rPr lang="en-US" dirty="0"/>
              <a:t>Recently I saw a bumper sticker on a slow-moving vehicle on the highway that read, “I am not in your HURRY!” While I respect the slower-paced lifestyle of this driver, it made me think of making another bumper sticker: “I am not in your LAGTIME.” It’s all about perspective. I am not looking to rush you, so please move out of my way. To get respect, you have to give respect. Each of us has our own intentions and behavioral choices, and we need to see things from each other’s perspective in order to communicate and get the proper results. This is a critical principle to keep in mind as a marketer as you consider your B2B lead generation efforts.</a:t>
            </a:r>
          </a:p>
          <a:p>
            <a:pPr>
              <a:lnSpc>
                <a:spcPts val="1300"/>
              </a:lnSpc>
            </a:pPr>
            <a:r>
              <a:rPr lang="en-US" dirty="0"/>
              <a:t>When preparing your marketing approach to B2B demand or lead generation, whether in channel marketing or any marketing area, remember that you are trying to create awareness and interest based not only on the merits of your product or service, but also on how your prospect might perceive the product or service from their own value set. It’s also important to keep in mind that you are rarely trying to appeal to an individual, but instead are trying to capture the interest of a team. This team typically consists of several decision-makers, so you have to think of how to get through collectively—on their level, and in a way that helps them achieve their goals.</a:t>
            </a:r>
          </a:p>
          <a:p>
            <a:pPr>
              <a:lnSpc>
                <a:spcPts val="1300"/>
              </a:lnSpc>
            </a:pPr>
            <a:endParaRPr lang="en-IN" dirty="0"/>
          </a:p>
          <a:p>
            <a:pPr>
              <a:lnSpc>
                <a:spcPts val="1300"/>
              </a:lnSpc>
            </a:pPr>
            <a:endParaRPr lang="en-US" dirty="0"/>
          </a:p>
          <a:p>
            <a:pPr>
              <a:lnSpc>
                <a:spcPts val="1300"/>
              </a:lnSpc>
            </a:pPr>
            <a:endParaRPr lang="en-IN" dirty="0"/>
          </a:p>
          <a:p>
            <a:pPr>
              <a:lnSpc>
                <a:spcPts val="1300"/>
              </a:lnSpc>
            </a:pPr>
            <a:endParaRPr lang="en-US" dirty="0"/>
          </a:p>
        </p:txBody>
      </p:sp>
      <p:sp>
        <p:nvSpPr>
          <p:cNvPr id="4" name="Text Placeholder 3">
            <a:extLst>
              <a:ext uri="{FF2B5EF4-FFF2-40B4-BE49-F238E27FC236}">
                <a16:creationId xmlns:a16="http://schemas.microsoft.com/office/drawing/2014/main" id="{0B9ED9F1-C4D3-689E-740D-C8A5586A8717}"/>
              </a:ext>
            </a:extLst>
          </p:cNvPr>
          <p:cNvSpPr>
            <a:spLocks noGrp="1"/>
          </p:cNvSpPr>
          <p:nvPr>
            <p:ph type="body" sz="quarter" idx="12"/>
          </p:nvPr>
        </p:nvSpPr>
        <p:spPr/>
        <p:txBody>
          <a:bodyPr/>
          <a:lstStyle/>
          <a:p>
            <a:r>
              <a:rPr lang="en-US" dirty="0"/>
              <a:t>5 Key Questions That Unlock B2B </a:t>
            </a:r>
            <a:br>
              <a:rPr lang="en-US" dirty="0"/>
            </a:br>
            <a:r>
              <a:rPr lang="en-US" dirty="0"/>
              <a:t>Lead Generation Conversion</a:t>
            </a:r>
            <a:endParaRPr lang="en-IN" dirty="0"/>
          </a:p>
        </p:txBody>
      </p:sp>
    </p:spTree>
    <p:extLst>
      <p:ext uri="{BB962C8B-B14F-4D97-AF65-F5344CB8AC3E}">
        <p14:creationId xmlns:p14="http://schemas.microsoft.com/office/powerpoint/2010/main" val="3307820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text, person, outdoor&#10;&#10;Description automatically generated">
            <a:extLst>
              <a:ext uri="{FF2B5EF4-FFF2-40B4-BE49-F238E27FC236}">
                <a16:creationId xmlns:a16="http://schemas.microsoft.com/office/drawing/2014/main" id="{CF49396B-AA51-7799-B8BF-7CC1BB6E010F}"/>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rot="16200000">
            <a:off x="4759325" y="763011"/>
            <a:ext cx="5148263" cy="3619500"/>
          </a:xfrm>
        </p:spPr>
      </p:pic>
      <p:sp>
        <p:nvSpPr>
          <p:cNvPr id="3" name="Text Placeholder 2">
            <a:extLst>
              <a:ext uri="{FF2B5EF4-FFF2-40B4-BE49-F238E27FC236}">
                <a16:creationId xmlns:a16="http://schemas.microsoft.com/office/drawing/2014/main" id="{2D84B4CF-7514-80BB-86FF-17C3B63DF3DD}"/>
              </a:ext>
            </a:extLst>
          </p:cNvPr>
          <p:cNvSpPr>
            <a:spLocks noGrp="1"/>
          </p:cNvSpPr>
          <p:nvPr>
            <p:ph type="body" sz="quarter" idx="11"/>
          </p:nvPr>
        </p:nvSpPr>
        <p:spPr>
          <a:xfrm>
            <a:off x="288000" y="1663200"/>
            <a:ext cx="4932000" cy="910931"/>
          </a:xfrm>
        </p:spPr>
        <p:txBody>
          <a:bodyPr/>
          <a:lstStyle/>
          <a:p>
            <a:pPr>
              <a:lnSpc>
                <a:spcPts val="1300"/>
              </a:lnSpc>
            </a:pPr>
            <a:r>
              <a:rPr lang="en-US" dirty="0"/>
              <a:t>Here are 5 questions to answer when devising a lead generation strategy that will help you personalize and capture your target customer’s interest:</a:t>
            </a:r>
          </a:p>
          <a:p>
            <a:pPr marL="228600" indent="-228600">
              <a:lnSpc>
                <a:spcPts val="1300"/>
              </a:lnSpc>
              <a:buFont typeface="+mj-lt"/>
              <a:buAutoNum type="arabicPeriod"/>
            </a:pPr>
            <a:r>
              <a:rPr lang="en-US" b="1" dirty="0">
                <a:solidFill>
                  <a:srgbClr val="F27724"/>
                </a:solidFill>
              </a:rPr>
              <a:t>Who will consider my product/service, and how does it fit into the larger scheme of their company?</a:t>
            </a:r>
          </a:p>
          <a:p>
            <a:pPr marL="228600" indent="-228600">
              <a:lnSpc>
                <a:spcPts val="1300"/>
              </a:lnSpc>
              <a:buFont typeface="+mj-lt"/>
              <a:buAutoNum type="arabicPeriod"/>
            </a:pPr>
            <a:endParaRPr lang="en-US" b="1" dirty="0">
              <a:solidFill>
                <a:srgbClr val="F27724"/>
              </a:solidFill>
            </a:endParaRPr>
          </a:p>
        </p:txBody>
      </p:sp>
      <p:sp>
        <p:nvSpPr>
          <p:cNvPr id="4" name="Text Placeholder 3">
            <a:extLst>
              <a:ext uri="{FF2B5EF4-FFF2-40B4-BE49-F238E27FC236}">
                <a16:creationId xmlns:a16="http://schemas.microsoft.com/office/drawing/2014/main" id="{FAE8E8F9-42B3-D32C-5577-727C817199D4}"/>
              </a:ext>
            </a:extLst>
          </p:cNvPr>
          <p:cNvSpPr>
            <a:spLocks noGrp="1"/>
          </p:cNvSpPr>
          <p:nvPr>
            <p:ph type="body" sz="quarter" idx="12"/>
          </p:nvPr>
        </p:nvSpPr>
        <p:spPr/>
        <p:txBody>
          <a:bodyPr/>
          <a:lstStyle/>
          <a:p>
            <a:r>
              <a:rPr lang="en-US" dirty="0"/>
              <a:t>5 Key Questions That Unlock B2B </a:t>
            </a:r>
            <a:br>
              <a:rPr lang="en-US" dirty="0"/>
            </a:br>
            <a:r>
              <a:rPr lang="en-US" dirty="0"/>
              <a:t>Lead Generation Conversion</a:t>
            </a:r>
            <a:endParaRPr lang="en-IN" dirty="0"/>
          </a:p>
        </p:txBody>
      </p:sp>
      <p:sp>
        <p:nvSpPr>
          <p:cNvPr id="2" name="TextBox 1">
            <a:extLst>
              <a:ext uri="{FF2B5EF4-FFF2-40B4-BE49-F238E27FC236}">
                <a16:creationId xmlns:a16="http://schemas.microsoft.com/office/drawing/2014/main" id="{B3CAD807-0054-9180-518A-B0DC8242D7D9}"/>
              </a:ext>
            </a:extLst>
          </p:cNvPr>
          <p:cNvSpPr txBox="1"/>
          <p:nvPr/>
        </p:nvSpPr>
        <p:spPr>
          <a:xfrm>
            <a:off x="542844" y="2534377"/>
            <a:ext cx="4677156" cy="1251496"/>
          </a:xfrm>
          <a:prstGeom prst="rect">
            <a:avLst/>
          </a:prstGeom>
          <a:noFill/>
        </p:spPr>
        <p:txBody>
          <a:bodyPr wrap="square" rtlCol="0">
            <a:spAutoFit/>
          </a:bodyPr>
          <a:lstStyle/>
          <a:p>
            <a:pPr>
              <a:lnSpc>
                <a:spcPts val="1300"/>
              </a:lnSpc>
            </a:pPr>
            <a:r>
              <a:rPr lang="en-US" sz="1000" dirty="0">
                <a:latin typeface="Arial" panose="020B0604020202020204" pitchFamily="34" charset="0"/>
                <a:cs typeface="Arial" panose="020B0604020202020204" pitchFamily="34" charset="0"/>
              </a:rPr>
              <a:t>As I mentioned above, B2B lead generation campaigns often have to appeal to a team rather than an individual. So it is important to think of the target team as a facet of the larger corporate picture—position your product/service as a benefit that has helped similar teams achieve departmental goals that align with what your prospects might be looking for when searching for solutions similar to yours. </a:t>
            </a:r>
            <a:endParaRPr lang="en-US" sz="1000" b="1" dirty="0">
              <a:solidFill>
                <a:srgbClr val="F27724"/>
              </a:solidFill>
              <a:latin typeface="Arial" panose="020B0604020202020204" pitchFamily="34" charset="0"/>
              <a:cs typeface="Arial" panose="020B0604020202020204" pitchFamily="34" charset="0"/>
            </a:endParaRPr>
          </a:p>
          <a:p>
            <a:pPr>
              <a:lnSpc>
                <a:spcPts val="1300"/>
              </a:lnSpc>
            </a:pPr>
            <a:endParaRPr lang="en-US" sz="1000" dirty="0"/>
          </a:p>
        </p:txBody>
      </p:sp>
    </p:spTree>
    <p:extLst>
      <p:ext uri="{BB962C8B-B14F-4D97-AF65-F5344CB8AC3E}">
        <p14:creationId xmlns:p14="http://schemas.microsoft.com/office/powerpoint/2010/main" val="2970215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D18D5AD-B97B-3036-6DFE-FA2CF3072BD6}"/>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a:stretch/>
        </p:blipFill>
        <p:spPr>
          <a:xfrm>
            <a:off x="0" y="-1335"/>
            <a:ext cx="3619500" cy="5148264"/>
          </a:xfrm>
        </p:spPr>
      </p:pic>
      <p:sp>
        <p:nvSpPr>
          <p:cNvPr id="3" name="Text Placeholder 2">
            <a:extLst>
              <a:ext uri="{FF2B5EF4-FFF2-40B4-BE49-F238E27FC236}">
                <a16:creationId xmlns:a16="http://schemas.microsoft.com/office/drawing/2014/main" id="{0AF0F9B4-67B3-F9BC-293D-044B2B166B4F}"/>
              </a:ext>
            </a:extLst>
          </p:cNvPr>
          <p:cNvSpPr>
            <a:spLocks noGrp="1"/>
          </p:cNvSpPr>
          <p:nvPr>
            <p:ph type="body" sz="quarter" idx="11"/>
          </p:nvPr>
        </p:nvSpPr>
        <p:spPr>
          <a:xfrm>
            <a:off x="3841750" y="1663200"/>
            <a:ext cx="4932000" cy="380753"/>
          </a:xfrm>
        </p:spPr>
        <p:txBody>
          <a:bodyPr/>
          <a:lstStyle/>
          <a:p>
            <a:pPr marL="228600" indent="-228600">
              <a:lnSpc>
                <a:spcPts val="1300"/>
              </a:lnSpc>
              <a:buFont typeface="+mj-lt"/>
              <a:buAutoNum type="arabicPeriod" startAt="2"/>
            </a:pPr>
            <a:r>
              <a:rPr lang="en-US" b="1" dirty="0">
                <a:solidFill>
                  <a:srgbClr val="F27724"/>
                </a:solidFill>
              </a:rPr>
              <a:t>How can my marketing come across as solution rather than a sales pitch? </a:t>
            </a:r>
          </a:p>
          <a:p>
            <a:pPr marL="228600" indent="-228600">
              <a:lnSpc>
                <a:spcPts val="1300"/>
              </a:lnSpc>
              <a:buFont typeface="+mj-lt"/>
              <a:buAutoNum type="arabicPeriod" startAt="2"/>
            </a:pPr>
            <a:endParaRPr lang="en-IN" dirty="0">
              <a:solidFill>
                <a:srgbClr val="F27724"/>
              </a:solidFill>
            </a:endParaRPr>
          </a:p>
          <a:p>
            <a:pPr marL="228600" indent="-228600">
              <a:lnSpc>
                <a:spcPts val="1300"/>
              </a:lnSpc>
              <a:buFont typeface="+mj-lt"/>
              <a:buAutoNum type="arabicPeriod" startAt="2"/>
            </a:pPr>
            <a:endParaRPr lang="en-US" b="1" dirty="0">
              <a:solidFill>
                <a:srgbClr val="F27724"/>
              </a:solidFill>
            </a:endParaRPr>
          </a:p>
        </p:txBody>
      </p:sp>
      <p:sp>
        <p:nvSpPr>
          <p:cNvPr id="4" name="Text Placeholder 3">
            <a:extLst>
              <a:ext uri="{FF2B5EF4-FFF2-40B4-BE49-F238E27FC236}">
                <a16:creationId xmlns:a16="http://schemas.microsoft.com/office/drawing/2014/main" id="{C41854D0-EA2A-F8AB-770D-68B2C12C214D}"/>
              </a:ext>
            </a:extLst>
          </p:cNvPr>
          <p:cNvSpPr>
            <a:spLocks noGrp="1"/>
          </p:cNvSpPr>
          <p:nvPr>
            <p:ph type="body" sz="quarter" idx="12"/>
          </p:nvPr>
        </p:nvSpPr>
        <p:spPr/>
        <p:txBody>
          <a:bodyPr/>
          <a:lstStyle/>
          <a:p>
            <a:r>
              <a:rPr lang="en-US" dirty="0"/>
              <a:t>5 Key Questions That Unlock B2B </a:t>
            </a:r>
            <a:br>
              <a:rPr lang="en-US" dirty="0"/>
            </a:br>
            <a:r>
              <a:rPr lang="en-US" dirty="0"/>
              <a:t>Lead Generation Conversion</a:t>
            </a:r>
            <a:endParaRPr lang="en-IN" dirty="0"/>
          </a:p>
        </p:txBody>
      </p:sp>
      <p:sp>
        <p:nvSpPr>
          <p:cNvPr id="2" name="TextBox 1">
            <a:extLst>
              <a:ext uri="{FF2B5EF4-FFF2-40B4-BE49-F238E27FC236}">
                <a16:creationId xmlns:a16="http://schemas.microsoft.com/office/drawing/2014/main" id="{E2783466-B635-4557-2A88-142F51A65B58}"/>
              </a:ext>
            </a:extLst>
          </p:cNvPr>
          <p:cNvSpPr txBox="1"/>
          <p:nvPr/>
        </p:nvSpPr>
        <p:spPr>
          <a:xfrm>
            <a:off x="4092831" y="1953665"/>
            <a:ext cx="4736123" cy="1913665"/>
          </a:xfrm>
          <a:prstGeom prst="rect">
            <a:avLst/>
          </a:prstGeom>
          <a:noFill/>
        </p:spPr>
        <p:txBody>
          <a:bodyPr wrap="square" rtlCol="0">
            <a:spAutoFit/>
          </a:bodyPr>
          <a:lstStyle/>
          <a:p>
            <a:pPr>
              <a:lnSpc>
                <a:spcPts val="1300"/>
              </a:lnSpc>
            </a:pPr>
            <a:r>
              <a:rPr lang="en-US" sz="1000" dirty="0">
                <a:latin typeface="Arial" panose="020B0604020202020204" pitchFamily="34" charset="0"/>
                <a:cs typeface="Arial" panose="020B0604020202020204" pitchFamily="34" charset="0"/>
              </a:rPr>
              <a:t>It’s understood that you might want to jump right out there and have your B2B lead generation campaigns start extolling the amazing features and results that using your product/service can bring to any client, but this self-proclaimed praise might not speak to the needs of your potential customer. Of course, you can’t get their attention and have them consider your company as a vendor unless they hear about the wonderful things you can bring to them—but the primary message should be positioned to emphasize how useful your SOLUTION has been for other clients, not how great your PRODUCT is. Your toast-making and butter-churning modules may be the most innovative in the industry, but your story should focus on how your toast and butter is the superior fit for your customer’s breakfast buffet and has helped it become the most successful one in town.</a:t>
            </a:r>
            <a:endParaRPr lang="en-IN"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3705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74AFFCA9-C207-245C-6A59-2E8F09787C1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5524500" y="-578"/>
            <a:ext cx="3619500" cy="5148264"/>
          </a:xfrm>
        </p:spPr>
      </p:pic>
      <p:sp>
        <p:nvSpPr>
          <p:cNvPr id="3" name="Text Placeholder 2">
            <a:extLst>
              <a:ext uri="{FF2B5EF4-FFF2-40B4-BE49-F238E27FC236}">
                <a16:creationId xmlns:a16="http://schemas.microsoft.com/office/drawing/2014/main" id="{229ADFA0-8947-4543-A9AC-30819E9682E2}"/>
              </a:ext>
            </a:extLst>
          </p:cNvPr>
          <p:cNvSpPr>
            <a:spLocks noGrp="1"/>
          </p:cNvSpPr>
          <p:nvPr>
            <p:ph type="body" sz="quarter" idx="11"/>
          </p:nvPr>
        </p:nvSpPr>
        <p:spPr>
          <a:xfrm>
            <a:off x="288000" y="1663199"/>
            <a:ext cx="4932000" cy="419173"/>
          </a:xfrm>
        </p:spPr>
        <p:txBody>
          <a:bodyPr/>
          <a:lstStyle/>
          <a:p>
            <a:pPr marL="228600" indent="-228600">
              <a:buFont typeface="+mj-lt"/>
              <a:buAutoNum type="arabicPeriod" startAt="3"/>
            </a:pPr>
            <a:r>
              <a:rPr lang="en-US" b="1" dirty="0">
                <a:solidFill>
                  <a:srgbClr val="F27724"/>
                </a:solidFill>
              </a:rPr>
              <a:t>What influences might be relevant to the prospecting process of my customer? </a:t>
            </a:r>
            <a:endParaRPr lang="en-IN" b="1" dirty="0">
              <a:solidFill>
                <a:srgbClr val="F27724"/>
              </a:solidFill>
            </a:endParaRPr>
          </a:p>
        </p:txBody>
      </p:sp>
      <p:sp>
        <p:nvSpPr>
          <p:cNvPr id="12" name="Text Placeholder 11">
            <a:extLst>
              <a:ext uri="{FF2B5EF4-FFF2-40B4-BE49-F238E27FC236}">
                <a16:creationId xmlns:a16="http://schemas.microsoft.com/office/drawing/2014/main" id="{A4EF713B-72C6-4DF4-EA7F-35933004B7D5}"/>
              </a:ext>
            </a:extLst>
          </p:cNvPr>
          <p:cNvSpPr>
            <a:spLocks noGrp="1"/>
          </p:cNvSpPr>
          <p:nvPr>
            <p:ph type="body" sz="quarter" idx="12"/>
          </p:nvPr>
        </p:nvSpPr>
        <p:spPr/>
        <p:txBody>
          <a:bodyPr/>
          <a:lstStyle/>
          <a:p>
            <a:r>
              <a:rPr lang="en-US" dirty="0"/>
              <a:t>5 Key Questions That Unlock B2B </a:t>
            </a:r>
            <a:br>
              <a:rPr lang="en-US" dirty="0"/>
            </a:br>
            <a:r>
              <a:rPr lang="en-US" dirty="0"/>
              <a:t>Lead Generation Conversion</a:t>
            </a:r>
            <a:endParaRPr lang="en-IN" dirty="0"/>
          </a:p>
        </p:txBody>
      </p:sp>
      <p:sp>
        <p:nvSpPr>
          <p:cNvPr id="4" name="TextBox 3">
            <a:extLst>
              <a:ext uri="{FF2B5EF4-FFF2-40B4-BE49-F238E27FC236}">
                <a16:creationId xmlns:a16="http://schemas.microsoft.com/office/drawing/2014/main" id="{2EA9DC7F-DD12-6EA1-9F70-CDF5E1456512}"/>
              </a:ext>
            </a:extLst>
          </p:cNvPr>
          <p:cNvSpPr txBox="1"/>
          <p:nvPr/>
        </p:nvSpPr>
        <p:spPr>
          <a:xfrm>
            <a:off x="521974" y="2082372"/>
            <a:ext cx="4526275" cy="2918619"/>
          </a:xfrm>
          <a:prstGeom prst="rect">
            <a:avLst/>
          </a:prstGeom>
          <a:noFill/>
        </p:spPr>
        <p:txBody>
          <a:bodyPr wrap="square" rtlCol="0">
            <a:spAutoFit/>
          </a:bodyPr>
          <a:lstStyle/>
          <a:p>
            <a:pPr>
              <a:lnSpc>
                <a:spcPts val="1300"/>
              </a:lnSpc>
            </a:pPr>
            <a:r>
              <a:rPr lang="en-US" sz="1000" dirty="0">
                <a:latin typeface="Arial" panose="020B0604020202020204" pitchFamily="34" charset="0"/>
                <a:cs typeface="Arial" panose="020B0604020202020204" pitchFamily="34" charset="0"/>
              </a:rPr>
              <a:t>The influential factors that feed into a company’s or team’s decision to engage with a vendor are both internal and external. Of course, the final decision to reach out to a provider will likely be made by a key individual, but the data and research that informs the decision is often the result of a group effort. Crowd-sourcing is a common approach to business research these days, so positive external opinions, feedback and reviews are important. Your marketing must speak to your audience in both direct and indirect ways. What the public thinks of your company will get back to and away your prospects’ interest level. Make sure that your B2B lead generation marketing has a two-pronged approach.</a:t>
            </a:r>
          </a:p>
          <a:p>
            <a:pPr>
              <a:lnSpc>
                <a:spcPts val="1300"/>
              </a:lnSpc>
            </a:pPr>
            <a:endParaRPr lang="en-US" sz="1000" dirty="0">
              <a:latin typeface="Arial" panose="020B0604020202020204" pitchFamily="34" charset="0"/>
              <a:cs typeface="Arial" panose="020B0604020202020204" pitchFamily="34" charset="0"/>
            </a:endParaRPr>
          </a:p>
          <a:p>
            <a:pPr marL="228600" indent="-228600">
              <a:lnSpc>
                <a:spcPts val="1300"/>
              </a:lnSpc>
              <a:buFont typeface="+mj-lt"/>
              <a:buAutoNum type="alphaLcPeriod"/>
            </a:pPr>
            <a:r>
              <a:rPr lang="en-US" sz="1000" dirty="0">
                <a:latin typeface="Arial" panose="020B0604020202020204" pitchFamily="34" charset="0"/>
                <a:cs typeface="Arial" panose="020B0604020202020204" pitchFamily="34" charset="0"/>
              </a:rPr>
              <a:t>widespread corporate awareness and thought leadership that will educate the public about the position and value of your company.</a:t>
            </a:r>
          </a:p>
          <a:p>
            <a:pPr marL="228600" indent="-228600">
              <a:lnSpc>
                <a:spcPts val="1300"/>
              </a:lnSpc>
              <a:buFont typeface="+mj-lt"/>
              <a:buAutoNum type="alphaLcPeriod" startAt="2"/>
            </a:pPr>
            <a:r>
              <a:rPr lang="en-US" sz="1000" dirty="0">
                <a:latin typeface="Arial" panose="020B0604020202020204" pitchFamily="34" charset="0"/>
                <a:cs typeface="Arial" panose="020B0604020202020204" pitchFamily="34" charset="0"/>
              </a:rPr>
              <a:t>specific beneficial solution messaging that will appeal to your customer and value of your company.</a:t>
            </a:r>
          </a:p>
          <a:p>
            <a:pPr>
              <a:lnSpc>
                <a:spcPts val="1300"/>
              </a:lnSpc>
            </a:pPr>
            <a:endParaRPr lang="en-IN" sz="1000" dirty="0">
              <a:latin typeface="Arial" panose="020B0604020202020204" pitchFamily="34" charset="0"/>
              <a:cs typeface="Arial" panose="020B0604020202020204" pitchFamily="34" charset="0"/>
            </a:endParaRPr>
          </a:p>
          <a:p>
            <a:pPr>
              <a:lnSpc>
                <a:spcPts val="1300"/>
              </a:lnSpc>
            </a:pPr>
            <a:endParaRPr lang="en-US" sz="1000" dirty="0"/>
          </a:p>
        </p:txBody>
      </p:sp>
    </p:spTree>
    <p:extLst>
      <p:ext uri="{BB962C8B-B14F-4D97-AF65-F5344CB8AC3E}">
        <p14:creationId xmlns:p14="http://schemas.microsoft.com/office/powerpoint/2010/main" val="1195121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Graphical user interface&#10;&#10;Description automatically generated with medium confidence">
            <a:extLst>
              <a:ext uri="{FF2B5EF4-FFF2-40B4-BE49-F238E27FC236}">
                <a16:creationId xmlns:a16="http://schemas.microsoft.com/office/drawing/2014/main" id="{4352BF54-6680-D4AA-D0A1-27D0344E95BC}"/>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578"/>
            <a:ext cx="3619500" cy="5148264"/>
          </a:xfrm>
        </p:spPr>
      </p:pic>
      <p:sp>
        <p:nvSpPr>
          <p:cNvPr id="6" name="Text Placeholder 5">
            <a:extLst>
              <a:ext uri="{FF2B5EF4-FFF2-40B4-BE49-F238E27FC236}">
                <a16:creationId xmlns:a16="http://schemas.microsoft.com/office/drawing/2014/main" id="{398F04E9-8F30-759B-4232-F8200AB89227}"/>
              </a:ext>
            </a:extLst>
          </p:cNvPr>
          <p:cNvSpPr>
            <a:spLocks noGrp="1"/>
          </p:cNvSpPr>
          <p:nvPr>
            <p:ph type="body" sz="quarter" idx="11"/>
          </p:nvPr>
        </p:nvSpPr>
        <p:spPr>
          <a:xfrm>
            <a:off x="3854450" y="1472823"/>
            <a:ext cx="4932000" cy="380753"/>
          </a:xfrm>
        </p:spPr>
        <p:txBody>
          <a:bodyPr/>
          <a:lstStyle/>
          <a:p>
            <a:pPr marL="228600" indent="-228600">
              <a:lnSpc>
                <a:spcPts val="1300"/>
              </a:lnSpc>
              <a:buFont typeface="+mj-lt"/>
              <a:buAutoNum type="arabicPeriod" startAt="4"/>
            </a:pPr>
            <a:r>
              <a:rPr lang="en-US" sz="1000" b="1" dirty="0">
                <a:solidFill>
                  <a:srgbClr val="F27724"/>
                </a:solidFill>
                <a:latin typeface="Arial" panose="020B0604020202020204" pitchFamily="34" charset="0"/>
                <a:cs typeface="Arial" panose="020B0604020202020204" pitchFamily="34" charset="0"/>
              </a:rPr>
              <a:t>How can I get my customer(s) to see my product/service as an investment?</a:t>
            </a:r>
            <a:endParaRPr lang="en-IN" sz="1000" b="1" dirty="0">
              <a:solidFill>
                <a:srgbClr val="F27724"/>
              </a:solidFill>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AE0CC5EC-9667-2424-899C-2502F3E7AE00}"/>
              </a:ext>
            </a:extLst>
          </p:cNvPr>
          <p:cNvSpPr>
            <a:spLocks noGrp="1"/>
          </p:cNvSpPr>
          <p:nvPr>
            <p:ph type="body" sz="quarter" idx="12"/>
          </p:nvPr>
        </p:nvSpPr>
        <p:spPr/>
        <p:txBody>
          <a:bodyPr/>
          <a:lstStyle/>
          <a:p>
            <a:r>
              <a:rPr lang="en-US" dirty="0"/>
              <a:t>5 Key Questions That Unlock B2B </a:t>
            </a:r>
            <a:br>
              <a:rPr lang="en-US" dirty="0"/>
            </a:br>
            <a:r>
              <a:rPr lang="en-US" dirty="0"/>
              <a:t>Lead Generation Conversion</a:t>
            </a:r>
            <a:endParaRPr lang="en-IN" dirty="0"/>
          </a:p>
        </p:txBody>
      </p:sp>
      <p:sp>
        <p:nvSpPr>
          <p:cNvPr id="2" name="TextBox 1">
            <a:extLst>
              <a:ext uri="{FF2B5EF4-FFF2-40B4-BE49-F238E27FC236}">
                <a16:creationId xmlns:a16="http://schemas.microsoft.com/office/drawing/2014/main" id="{F5CE923C-16A0-C628-14A5-E4ABB2D4DF22}"/>
              </a:ext>
            </a:extLst>
          </p:cNvPr>
          <p:cNvSpPr txBox="1"/>
          <p:nvPr/>
        </p:nvSpPr>
        <p:spPr>
          <a:xfrm>
            <a:off x="4082649" y="1853576"/>
            <a:ext cx="4838513" cy="2085058"/>
          </a:xfrm>
          <a:prstGeom prst="rect">
            <a:avLst/>
          </a:prstGeom>
          <a:noFill/>
        </p:spPr>
        <p:txBody>
          <a:bodyPr wrap="square" rtlCol="0">
            <a:spAutoFit/>
          </a:bodyPr>
          <a:lstStyle/>
          <a:p>
            <a:pPr>
              <a:lnSpc>
                <a:spcPts val="1300"/>
              </a:lnSpc>
            </a:pPr>
            <a:r>
              <a:rPr lang="en-US" sz="1000" dirty="0">
                <a:latin typeface="Arial" panose="020B0604020202020204" pitchFamily="34" charset="0"/>
                <a:cs typeface="Arial" panose="020B0604020202020204" pitchFamily="34" charset="0"/>
              </a:rPr>
              <a:t>Any time a corporate department has to select a vendor for a business need, they look at their budget and view any new product or service as another expense. Money out the door is a cost. Onboarding and ramping up a new product or service is always part of the initial cost, but palpable ROI and revenue growth will offset this expense and provide realized value. For most customers there tends to be more psychological resistance to immediate expenditure (possibility of failure) than potential revenue growth (possibility of success). The trick is to appease this concern and position your offering in their minds as an investment. Backing your offering with success stories and studies that show ROI achievements by similar clients will help get the dialogue going with new leads. They will see your offering as a roadmap to profitability, even if they have to pay a few tolls to get there.</a:t>
            </a:r>
            <a:endParaRPr lang="en-IN" sz="1000" dirty="0">
              <a:latin typeface="Arial" panose="020B0604020202020204" pitchFamily="34" charset="0"/>
              <a:cs typeface="Arial" panose="020B0604020202020204" pitchFamily="34" charset="0"/>
            </a:endParaRPr>
          </a:p>
          <a:p>
            <a:pPr>
              <a:lnSpc>
                <a:spcPts val="1300"/>
              </a:lnSpc>
            </a:pPr>
            <a:endParaRPr lang="en-US" sz="1000" dirty="0"/>
          </a:p>
        </p:txBody>
      </p:sp>
    </p:spTree>
    <p:extLst>
      <p:ext uri="{BB962C8B-B14F-4D97-AF65-F5344CB8AC3E}">
        <p14:creationId xmlns:p14="http://schemas.microsoft.com/office/powerpoint/2010/main" val="567747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A6C8E0C8-C2BB-3E53-593A-E81BE831FFB1}"/>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a:stretch/>
        </p:blipFill>
        <p:spPr>
          <a:xfrm>
            <a:off x="5524500" y="-1335"/>
            <a:ext cx="3619500" cy="5148264"/>
          </a:xfrm>
        </p:spPr>
      </p:pic>
      <p:sp>
        <p:nvSpPr>
          <p:cNvPr id="4" name="Text Placeholder 3">
            <a:extLst>
              <a:ext uri="{FF2B5EF4-FFF2-40B4-BE49-F238E27FC236}">
                <a16:creationId xmlns:a16="http://schemas.microsoft.com/office/drawing/2014/main" id="{948FA0CE-3498-5B3C-EC1E-22D65648E408}"/>
              </a:ext>
            </a:extLst>
          </p:cNvPr>
          <p:cNvSpPr>
            <a:spLocks noGrp="1"/>
          </p:cNvSpPr>
          <p:nvPr>
            <p:ph type="body" sz="quarter" idx="12"/>
          </p:nvPr>
        </p:nvSpPr>
        <p:spPr/>
        <p:txBody>
          <a:bodyPr/>
          <a:lstStyle/>
          <a:p>
            <a:r>
              <a:rPr lang="en-US" dirty="0"/>
              <a:t>5 Key Questions That Unlock B2B </a:t>
            </a:r>
            <a:br>
              <a:rPr lang="en-US" dirty="0"/>
            </a:br>
            <a:r>
              <a:rPr lang="en-US" dirty="0"/>
              <a:t>Lead Generation Conversion</a:t>
            </a:r>
            <a:endParaRPr lang="en-IN" dirty="0"/>
          </a:p>
        </p:txBody>
      </p:sp>
      <p:sp>
        <p:nvSpPr>
          <p:cNvPr id="7" name="TextBox 6">
            <a:extLst>
              <a:ext uri="{FF2B5EF4-FFF2-40B4-BE49-F238E27FC236}">
                <a16:creationId xmlns:a16="http://schemas.microsoft.com/office/drawing/2014/main" id="{AA036EAB-64DF-EA04-5E8B-00F93AE7239F}"/>
              </a:ext>
            </a:extLst>
          </p:cNvPr>
          <p:cNvSpPr txBox="1"/>
          <p:nvPr/>
        </p:nvSpPr>
        <p:spPr>
          <a:xfrm>
            <a:off x="240785" y="1400286"/>
            <a:ext cx="4810655" cy="413255"/>
          </a:xfrm>
          <a:prstGeom prst="rect">
            <a:avLst/>
          </a:prstGeom>
          <a:noFill/>
        </p:spPr>
        <p:txBody>
          <a:bodyPr wrap="square" rtlCol="0">
            <a:spAutoFit/>
          </a:bodyPr>
          <a:lstStyle/>
          <a:p>
            <a:pPr marL="228600" indent="-228600">
              <a:lnSpc>
                <a:spcPts val="1300"/>
              </a:lnSpc>
              <a:buFont typeface="+mj-lt"/>
              <a:buAutoNum type="arabicPeriod" startAt="5"/>
            </a:pPr>
            <a:r>
              <a:rPr lang="en-US" sz="1000" b="1" dirty="0">
                <a:solidFill>
                  <a:srgbClr val="F27724"/>
                </a:solidFill>
                <a:latin typeface="Arial" panose="020B0604020202020204" pitchFamily="34" charset="0"/>
                <a:cs typeface="Arial" panose="020B0604020202020204" pitchFamily="34" charset="0"/>
              </a:rPr>
              <a:t>Who is winning in this deal, and how does it affect their interest and decision? </a:t>
            </a:r>
          </a:p>
        </p:txBody>
      </p:sp>
      <p:sp>
        <p:nvSpPr>
          <p:cNvPr id="11" name="TextBox 10">
            <a:extLst>
              <a:ext uri="{FF2B5EF4-FFF2-40B4-BE49-F238E27FC236}">
                <a16:creationId xmlns:a16="http://schemas.microsoft.com/office/drawing/2014/main" id="{5D5F2C21-983F-94E7-B07F-1B4DAC3E8AF4}"/>
              </a:ext>
            </a:extLst>
          </p:cNvPr>
          <p:cNvSpPr txBox="1"/>
          <p:nvPr/>
        </p:nvSpPr>
        <p:spPr>
          <a:xfrm>
            <a:off x="457200" y="1884920"/>
            <a:ext cx="4749800" cy="2585195"/>
          </a:xfrm>
          <a:prstGeom prst="rect">
            <a:avLst/>
          </a:prstGeom>
          <a:noFill/>
        </p:spPr>
        <p:txBody>
          <a:bodyPr wrap="square" rtlCol="0">
            <a:spAutoFit/>
          </a:bodyPr>
          <a:lstStyle/>
          <a:p>
            <a:pPr>
              <a:lnSpc>
                <a:spcPts val="1300"/>
              </a:lnSpc>
            </a:pPr>
            <a:r>
              <a:rPr lang="en-US" sz="1000" dirty="0">
                <a:latin typeface="Arial" panose="020B0604020202020204" pitchFamily="34" charset="0"/>
                <a:cs typeface="Arial" panose="020B0604020202020204" pitchFamily="34" charset="0"/>
              </a:rPr>
              <a:t>Without a doubt, if you generate a qualified prospect through your B2B lead generation and your sales team closes the deal, it’s a win for you as a marketer. But how is this a win for the customer? They have selected you as a vendor, and allocated budget to purchase your product/service, all based on an individual decision or group consensus. But how do you get your customer to perceive this as a win for their company? There is much more cross-departmental visibility these days from the management level down, so the decision to go with you as their vendor will very much be influenced the decision-makers’ ability to frame the selection as an achievement for the entire corporation. Make sure that you position your marketing to inform the prospect how your solution not only solves their immediate pain points, but also will have a positive impact on the operations, ROI and growth trajectory of the entire company. If prospects think that your solution will directly affect perceptions of their team in the larger corporate structure, this is added value to them—both professionally and personally.</a:t>
            </a:r>
            <a:endParaRPr lang="en-IN" sz="1000" dirty="0">
              <a:latin typeface="Arial" panose="020B0604020202020204" pitchFamily="34" charset="0"/>
              <a:cs typeface="Arial" panose="020B0604020202020204" pitchFamily="34" charset="0"/>
            </a:endParaRPr>
          </a:p>
          <a:p>
            <a:pPr>
              <a:lnSpc>
                <a:spcPts val="1300"/>
              </a:lnSpc>
            </a:pPr>
            <a:endParaRPr lang="en-US" sz="1000" dirty="0"/>
          </a:p>
        </p:txBody>
      </p:sp>
    </p:spTree>
    <p:extLst>
      <p:ext uri="{BB962C8B-B14F-4D97-AF65-F5344CB8AC3E}">
        <p14:creationId xmlns:p14="http://schemas.microsoft.com/office/powerpoint/2010/main" val="4148010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person, person, standing&#10;&#10;Description automatically generated">
            <a:extLst>
              <a:ext uri="{FF2B5EF4-FFF2-40B4-BE49-F238E27FC236}">
                <a16:creationId xmlns:a16="http://schemas.microsoft.com/office/drawing/2014/main" id="{384AEE9D-8FF9-C206-CA09-E2DF27F8417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578"/>
            <a:ext cx="3619500" cy="5148264"/>
          </a:xfrm>
        </p:spPr>
      </p:pic>
      <p:sp>
        <p:nvSpPr>
          <p:cNvPr id="3" name="Text Placeholder 2">
            <a:extLst>
              <a:ext uri="{FF2B5EF4-FFF2-40B4-BE49-F238E27FC236}">
                <a16:creationId xmlns:a16="http://schemas.microsoft.com/office/drawing/2014/main" id="{A3EE936F-F608-9300-BB8B-416A5966C464}"/>
              </a:ext>
            </a:extLst>
          </p:cNvPr>
          <p:cNvSpPr>
            <a:spLocks noGrp="1"/>
          </p:cNvSpPr>
          <p:nvPr>
            <p:ph type="body" sz="quarter" idx="11"/>
          </p:nvPr>
        </p:nvSpPr>
        <p:spPr>
          <a:xfrm>
            <a:off x="3841750" y="1663200"/>
            <a:ext cx="4932000" cy="3001008"/>
          </a:xfrm>
        </p:spPr>
        <p:txBody>
          <a:bodyPr/>
          <a:lstStyle/>
          <a:p>
            <a:pPr>
              <a:lnSpc>
                <a:spcPts val="1300"/>
              </a:lnSpc>
            </a:pPr>
            <a:r>
              <a:rPr lang="en-US" sz="1000" dirty="0">
                <a:latin typeface="Arial" panose="020B0604020202020204" pitchFamily="34" charset="0"/>
                <a:cs typeface="Arial" panose="020B0604020202020204" pitchFamily="34" charset="0"/>
              </a:rPr>
              <a:t>The primary point of these questions is to get you thinking. Every time you plan a new B2B lead generation effort or marketing campaign, think about how best to position your offering—not from a “I am going to sell this product to you because you probably need it” point of view, but from a “I have a product you might need and probably want me to sell you” angle. Always consider the customer’s perspective. Think about how you can be the best vendor out there—as a solution provider. You will win not because of what your company does, but because of your ability to change the lives of the customers you are trying to get through to. Marketers want prospects to respect their product and see the benefits it brings to the industry, but prospects want marketers to respect their needs and show them how their product can make their professional lives better. Remember: To get respect, you have to give respect.</a:t>
            </a:r>
          </a:p>
          <a:p>
            <a:pPr>
              <a:lnSpc>
                <a:spcPts val="1300"/>
              </a:lnSpc>
            </a:pPr>
            <a:r>
              <a:rPr lang="en-US" sz="1000" dirty="0">
                <a:latin typeface="Arial" panose="020B0604020202020204" pitchFamily="34" charset="0"/>
                <a:cs typeface="Arial" panose="020B0604020202020204" pitchFamily="34" charset="0"/>
              </a:rPr>
              <a:t>For more information on marketing automation or demand generation services, please visit us at </a:t>
            </a:r>
            <a:r>
              <a:rPr lang="en-US" sz="1000" dirty="0">
                <a:latin typeface="Arial" panose="020B0604020202020204" pitchFamily="34" charset="0"/>
                <a:cs typeface="Arial" panose="020B0604020202020204" pitchFamily="34" charset="0"/>
                <a:hlinkClick r:id="rId3"/>
              </a:rPr>
              <a:t>ZINFI.com</a:t>
            </a:r>
            <a:r>
              <a:rPr lang="en-US" sz="1000" dirty="0">
                <a:latin typeface="Arial" panose="020B0604020202020204" pitchFamily="34" charset="0"/>
                <a:cs typeface="Arial" panose="020B0604020202020204" pitchFamily="34" charset="0"/>
              </a:rPr>
              <a:t>.</a:t>
            </a:r>
            <a:endParaRPr lang="en-IN" sz="10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3090F29A-EDC6-5A0A-AA9E-1B866C434371}"/>
              </a:ext>
            </a:extLst>
          </p:cNvPr>
          <p:cNvSpPr>
            <a:spLocks noGrp="1"/>
          </p:cNvSpPr>
          <p:nvPr>
            <p:ph type="body" sz="quarter" idx="12"/>
          </p:nvPr>
        </p:nvSpPr>
        <p:spPr/>
        <p:txBody>
          <a:bodyPr/>
          <a:lstStyle/>
          <a:p>
            <a:r>
              <a:rPr lang="en-US" dirty="0"/>
              <a:t>5 Key Questions That Unlock B2B </a:t>
            </a:r>
            <a:br>
              <a:rPr lang="en-US" dirty="0"/>
            </a:br>
            <a:r>
              <a:rPr lang="en-US" dirty="0"/>
              <a:t>Lead Generation Conversion</a:t>
            </a:r>
            <a:endParaRPr lang="en-IN" dirty="0"/>
          </a:p>
        </p:txBody>
      </p:sp>
    </p:spTree>
    <p:extLst>
      <p:ext uri="{BB962C8B-B14F-4D97-AF65-F5344CB8AC3E}">
        <p14:creationId xmlns:p14="http://schemas.microsoft.com/office/powerpoint/2010/main" val="1812646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2347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3139</TotalTime>
  <Words>1415</Words>
  <Application>Microsoft Office PowerPoint</Application>
  <PresentationFormat>Custom</PresentationFormat>
  <Paragraphs>30</Paragraphs>
  <Slides>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Montserrat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Field</dc:creator>
  <cp:lastModifiedBy>Subhajit Ghosh</cp:lastModifiedBy>
  <cp:revision>75</cp:revision>
  <dcterms:created xsi:type="dcterms:W3CDTF">2016-08-01T19:14:45Z</dcterms:created>
  <dcterms:modified xsi:type="dcterms:W3CDTF">2022-12-21T20:27:58Z</dcterms:modified>
</cp:coreProperties>
</file>