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59" r:id="rId9"/>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D3DD6B-722D-4823-9458-9EB250970140}" v="47" dt="2019-02-01T13:53:43.1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14D3DD6B-722D-4823-9458-9EB250970140}"/>
    <pc:docChg chg="undo custSel addSld modSld">
      <pc:chgData name="Subhajit Ghosh" userId="c585d1f3-935b-4ece-b40b-1a6550e66d72" providerId="ADAL" clId="{14D3DD6B-722D-4823-9458-9EB250970140}" dt="2019-02-01T13:52:43.991" v="178" actId="18131"/>
      <pc:docMkLst>
        <pc:docMk/>
      </pc:docMkLst>
      <pc:sldChg chg="modSp">
        <pc:chgData name="Subhajit Ghosh" userId="c585d1f3-935b-4ece-b40b-1a6550e66d72" providerId="ADAL" clId="{14D3DD6B-722D-4823-9458-9EB250970140}" dt="2019-01-30T07:04:53.499" v="7" actId="14100"/>
        <pc:sldMkLst>
          <pc:docMk/>
          <pc:sldMk cId="2429983986" sldId="256"/>
        </pc:sldMkLst>
        <pc:spChg chg="mod">
          <ac:chgData name="Subhajit Ghosh" userId="c585d1f3-935b-4ece-b40b-1a6550e66d72" providerId="ADAL" clId="{14D3DD6B-722D-4823-9458-9EB250970140}" dt="2019-01-30T07:04:53.499" v="7" actId="14100"/>
          <ac:spMkLst>
            <pc:docMk/>
            <pc:sldMk cId="2429983986" sldId="256"/>
            <ac:spMk id="6" creationId="{4F2F611E-2383-4DC9-962D-92928E36BA3F}"/>
          </ac:spMkLst>
        </pc:spChg>
      </pc:sldChg>
      <pc:sldChg chg="addSp delSp modSp modAnim">
        <pc:chgData name="Subhajit Ghosh" userId="c585d1f3-935b-4ece-b40b-1a6550e66d72" providerId="ADAL" clId="{14D3DD6B-722D-4823-9458-9EB250970140}" dt="2019-02-01T09:29:43.542" v="91"/>
        <pc:sldMkLst>
          <pc:docMk/>
          <pc:sldMk cId="4142234705" sldId="257"/>
        </pc:sldMkLst>
        <pc:spChg chg="del">
          <ac:chgData name="Subhajit Ghosh" userId="c585d1f3-935b-4ece-b40b-1a6550e66d72" providerId="ADAL" clId="{14D3DD6B-722D-4823-9458-9EB250970140}" dt="2019-02-01T09:10:50.750" v="36"/>
          <ac:spMkLst>
            <pc:docMk/>
            <pc:sldMk cId="4142234705" sldId="257"/>
            <ac:spMk id="2" creationId="{73CDC79A-6FAC-4D7D-B85E-15F848CECB4B}"/>
          </ac:spMkLst>
        </pc:spChg>
        <pc:spChg chg="del">
          <ac:chgData name="Subhajit Ghosh" userId="c585d1f3-935b-4ece-b40b-1a6550e66d72" providerId="ADAL" clId="{14D3DD6B-722D-4823-9458-9EB250970140}" dt="2019-01-30T07:05:09.692" v="8" actId="478"/>
          <ac:spMkLst>
            <pc:docMk/>
            <pc:sldMk cId="4142234705" sldId="257"/>
            <ac:spMk id="3" creationId="{EE5F9CC5-5919-4A5B-B9E8-F922D9826927}"/>
          </ac:spMkLst>
        </pc:spChg>
        <pc:spChg chg="mod">
          <ac:chgData name="Subhajit Ghosh" userId="c585d1f3-935b-4ece-b40b-1a6550e66d72" providerId="ADAL" clId="{14D3DD6B-722D-4823-9458-9EB250970140}" dt="2019-01-30T07:05:44.419" v="13" actId="20577"/>
          <ac:spMkLst>
            <pc:docMk/>
            <pc:sldMk cId="4142234705" sldId="257"/>
            <ac:spMk id="4" creationId="{3824FEB1-C6F4-4284-9EE9-2817F24A4DC0}"/>
          </ac:spMkLst>
        </pc:spChg>
        <pc:spChg chg="mod">
          <ac:chgData name="Subhajit Ghosh" userId="c585d1f3-935b-4ece-b40b-1a6550e66d72" providerId="ADAL" clId="{14D3DD6B-722D-4823-9458-9EB250970140}" dt="2019-02-01T09:20:41.335" v="54"/>
          <ac:spMkLst>
            <pc:docMk/>
            <pc:sldMk cId="4142234705" sldId="257"/>
            <ac:spMk id="5" creationId="{C4B6616B-D638-467B-86EF-41EF776CAD4F}"/>
          </ac:spMkLst>
        </pc:spChg>
        <pc:picChg chg="add mod">
          <ac:chgData name="Subhajit Ghosh" userId="c585d1f3-935b-4ece-b40b-1a6550e66d72" providerId="ADAL" clId="{14D3DD6B-722D-4823-9458-9EB250970140}" dt="2019-02-01T09:10:52.727" v="37" actId="27614"/>
          <ac:picMkLst>
            <pc:docMk/>
            <pc:sldMk cId="4142234705" sldId="257"/>
            <ac:picMk id="6" creationId="{7EAEE237-031E-4E59-AFB6-6B2CBE144DA9}"/>
          </ac:picMkLst>
        </pc:picChg>
      </pc:sldChg>
      <pc:sldChg chg="addSp delSp modSp modAnim">
        <pc:chgData name="Subhajit Ghosh" userId="c585d1f3-935b-4ece-b40b-1a6550e66d72" providerId="ADAL" clId="{14D3DD6B-722D-4823-9458-9EB250970140}" dt="2019-02-01T10:37:45.675" v="101" actId="962"/>
        <pc:sldMkLst>
          <pc:docMk/>
          <pc:sldMk cId="2815277108" sldId="258"/>
        </pc:sldMkLst>
        <pc:spChg chg="mod">
          <ac:chgData name="Subhajit Ghosh" userId="c585d1f3-935b-4ece-b40b-1a6550e66d72" providerId="ADAL" clId="{14D3DD6B-722D-4823-9458-9EB250970140}" dt="2019-01-30T07:05:47.654" v="15" actId="20577"/>
          <ac:spMkLst>
            <pc:docMk/>
            <pc:sldMk cId="2815277108" sldId="258"/>
            <ac:spMk id="6" creationId="{C656395D-0968-4CC4-83FA-27592B0EA08A}"/>
          </ac:spMkLst>
        </pc:spChg>
        <pc:spChg chg="del">
          <ac:chgData name="Subhajit Ghosh" userId="c585d1f3-935b-4ece-b40b-1a6550e66d72" providerId="ADAL" clId="{14D3DD6B-722D-4823-9458-9EB250970140}" dt="2019-01-30T07:05:15.680" v="10" actId="478"/>
          <ac:spMkLst>
            <pc:docMk/>
            <pc:sldMk cId="2815277108" sldId="258"/>
            <ac:spMk id="7" creationId="{B46939E6-5567-4C86-97BB-FAE44A9B3871}"/>
          </ac:spMkLst>
        </pc:spChg>
        <pc:spChg chg="del">
          <ac:chgData name="Subhajit Ghosh" userId="c585d1f3-935b-4ece-b40b-1a6550e66d72" providerId="ADAL" clId="{14D3DD6B-722D-4823-9458-9EB250970140}" dt="2019-02-01T10:37:41.503" v="99"/>
          <ac:spMkLst>
            <pc:docMk/>
            <pc:sldMk cId="2815277108" sldId="258"/>
            <ac:spMk id="8" creationId="{BFEE5A4F-093A-4F1A-8CC4-D4ACBD2F1C2E}"/>
          </ac:spMkLst>
        </pc:spChg>
        <pc:spChg chg="mod">
          <ac:chgData name="Subhajit Ghosh" userId="c585d1f3-935b-4ece-b40b-1a6550e66d72" providerId="ADAL" clId="{14D3DD6B-722D-4823-9458-9EB250970140}" dt="2019-02-01T09:49:24.736" v="98" actId="14100"/>
          <ac:spMkLst>
            <pc:docMk/>
            <pc:sldMk cId="2815277108" sldId="258"/>
            <ac:spMk id="9" creationId="{4393C9E7-9550-4849-8115-E9C4978354A8}"/>
          </ac:spMkLst>
        </pc:spChg>
        <pc:picChg chg="add mod">
          <ac:chgData name="Subhajit Ghosh" userId="c585d1f3-935b-4ece-b40b-1a6550e66d72" providerId="ADAL" clId="{14D3DD6B-722D-4823-9458-9EB250970140}" dt="2019-02-01T10:37:45.675" v="101" actId="962"/>
          <ac:picMkLst>
            <pc:docMk/>
            <pc:sldMk cId="2815277108" sldId="258"/>
            <ac:picMk id="3" creationId="{C90506B2-D783-4716-BBC1-E2C19555CEEB}"/>
          </ac:picMkLst>
        </pc:picChg>
      </pc:sldChg>
      <pc:sldChg chg="addSp delSp modSp add modAnim">
        <pc:chgData name="Subhajit Ghosh" userId="c585d1f3-935b-4ece-b40b-1a6550e66d72" providerId="ADAL" clId="{14D3DD6B-722D-4823-9458-9EB250970140}" dt="2019-02-01T12:30:38.602" v="106" actId="962"/>
        <pc:sldMkLst>
          <pc:docMk/>
          <pc:sldMk cId="1734161099" sldId="260"/>
        </pc:sldMkLst>
        <pc:spChg chg="del">
          <ac:chgData name="Subhajit Ghosh" userId="c585d1f3-935b-4ece-b40b-1a6550e66d72" providerId="ADAL" clId="{14D3DD6B-722D-4823-9458-9EB250970140}" dt="2019-01-30T07:05:56.070" v="19"/>
          <ac:spMkLst>
            <pc:docMk/>
            <pc:sldMk cId="1734161099" sldId="260"/>
            <ac:spMk id="2" creationId="{D57752E3-75FC-404B-AE66-5F73AAA76A0A}"/>
          </ac:spMkLst>
        </pc:spChg>
        <pc:spChg chg="del">
          <ac:chgData name="Subhajit Ghosh" userId="c585d1f3-935b-4ece-b40b-1a6550e66d72" providerId="ADAL" clId="{14D3DD6B-722D-4823-9458-9EB250970140}" dt="2019-01-30T07:05:56.070" v="19"/>
          <ac:spMkLst>
            <pc:docMk/>
            <pc:sldMk cId="1734161099" sldId="260"/>
            <ac:spMk id="3" creationId="{5BA6D7D5-4B23-49F3-B786-B3CD71698576}"/>
          </ac:spMkLst>
        </pc:spChg>
        <pc:spChg chg="del">
          <ac:chgData name="Subhajit Ghosh" userId="c585d1f3-935b-4ece-b40b-1a6550e66d72" providerId="ADAL" clId="{14D3DD6B-722D-4823-9458-9EB250970140}" dt="2019-01-30T07:05:56.070" v="19"/>
          <ac:spMkLst>
            <pc:docMk/>
            <pc:sldMk cId="1734161099" sldId="260"/>
            <ac:spMk id="4" creationId="{81170B11-B584-45AA-8704-517BAA27AA44}"/>
          </ac:spMkLst>
        </pc:spChg>
        <pc:spChg chg="del">
          <ac:chgData name="Subhajit Ghosh" userId="c585d1f3-935b-4ece-b40b-1a6550e66d72" providerId="ADAL" clId="{14D3DD6B-722D-4823-9458-9EB250970140}" dt="2019-01-30T07:05:56.070" v="19"/>
          <ac:spMkLst>
            <pc:docMk/>
            <pc:sldMk cId="1734161099" sldId="260"/>
            <ac:spMk id="5" creationId="{B4B6877C-5433-4AE1-9C3B-3F1BE9E98A89}"/>
          </ac:spMkLst>
        </pc:spChg>
        <pc:spChg chg="add mod">
          <ac:chgData name="Subhajit Ghosh" userId="c585d1f3-935b-4ece-b40b-1a6550e66d72" providerId="ADAL" clId="{14D3DD6B-722D-4823-9458-9EB250970140}" dt="2019-01-30T07:06:12.710" v="23" actId="20577"/>
          <ac:spMkLst>
            <pc:docMk/>
            <pc:sldMk cId="1734161099" sldId="260"/>
            <ac:spMk id="6" creationId="{49F8F71E-85F0-4625-96D8-980308845178}"/>
          </ac:spMkLst>
        </pc:spChg>
        <pc:spChg chg="add del mod">
          <ac:chgData name="Subhajit Ghosh" userId="c585d1f3-935b-4ece-b40b-1a6550e66d72" providerId="ADAL" clId="{14D3DD6B-722D-4823-9458-9EB250970140}" dt="2019-01-30T07:06:03.628" v="20" actId="478"/>
          <ac:spMkLst>
            <pc:docMk/>
            <pc:sldMk cId="1734161099" sldId="260"/>
            <ac:spMk id="7" creationId="{43D8B86D-D8E2-4242-B3AD-07EF723D0807}"/>
          </ac:spMkLst>
        </pc:spChg>
        <pc:spChg chg="add del mod">
          <ac:chgData name="Subhajit Ghosh" userId="c585d1f3-935b-4ece-b40b-1a6550e66d72" providerId="ADAL" clId="{14D3DD6B-722D-4823-9458-9EB250970140}" dt="2019-02-01T12:30:33.492" v="104"/>
          <ac:spMkLst>
            <pc:docMk/>
            <pc:sldMk cId="1734161099" sldId="260"/>
            <ac:spMk id="8" creationId="{71DF00FC-B537-4A13-B467-56FCE1332B97}"/>
          </ac:spMkLst>
        </pc:spChg>
        <pc:spChg chg="add mod">
          <ac:chgData name="Subhajit Ghosh" userId="c585d1f3-935b-4ece-b40b-1a6550e66d72" providerId="ADAL" clId="{14D3DD6B-722D-4823-9458-9EB250970140}" dt="2019-02-01T10:41:08.369" v="103" actId="1076"/>
          <ac:spMkLst>
            <pc:docMk/>
            <pc:sldMk cId="1734161099" sldId="260"/>
            <ac:spMk id="9" creationId="{4A9D94D4-06A5-4024-878F-4A9D5C08EBC7}"/>
          </ac:spMkLst>
        </pc:spChg>
        <pc:picChg chg="add mod">
          <ac:chgData name="Subhajit Ghosh" userId="c585d1f3-935b-4ece-b40b-1a6550e66d72" providerId="ADAL" clId="{14D3DD6B-722D-4823-9458-9EB250970140}" dt="2019-02-01T12:30:38.602" v="106" actId="962"/>
          <ac:picMkLst>
            <pc:docMk/>
            <pc:sldMk cId="1734161099" sldId="260"/>
            <ac:picMk id="3" creationId="{09FF8817-94AD-470B-B98F-740CD76B36F8}"/>
          </ac:picMkLst>
        </pc:picChg>
      </pc:sldChg>
      <pc:sldChg chg="addSp delSp modSp add modAnim">
        <pc:chgData name="Subhajit Ghosh" userId="c585d1f3-935b-4ece-b40b-1a6550e66d72" providerId="ADAL" clId="{14D3DD6B-722D-4823-9458-9EB250970140}" dt="2019-02-01T13:33:14.501" v="111" actId="962"/>
        <pc:sldMkLst>
          <pc:docMk/>
          <pc:sldMk cId="3766590720" sldId="261"/>
        </pc:sldMkLst>
        <pc:spChg chg="add del mod">
          <ac:chgData name="Subhajit Ghosh" userId="c585d1f3-935b-4ece-b40b-1a6550e66d72" providerId="ADAL" clId="{14D3DD6B-722D-4823-9458-9EB250970140}" dt="2019-02-01T13:33:10.338" v="109"/>
          <ac:spMkLst>
            <pc:docMk/>
            <pc:sldMk cId="3766590720" sldId="261"/>
            <ac:spMk id="2" creationId="{0BA810C1-471C-43D5-8BD8-2DABC315DBCC}"/>
          </ac:spMkLst>
        </pc:spChg>
        <pc:spChg chg="del">
          <ac:chgData name="Subhajit Ghosh" userId="c585d1f3-935b-4ece-b40b-1a6550e66d72" providerId="ADAL" clId="{14D3DD6B-722D-4823-9458-9EB250970140}" dt="2019-01-30T07:06:22.166" v="26" actId="478"/>
          <ac:spMkLst>
            <pc:docMk/>
            <pc:sldMk cId="3766590720" sldId="261"/>
            <ac:spMk id="3" creationId="{37DFB5D0-12B4-4507-8A81-81E7A8CD5EE4}"/>
          </ac:spMkLst>
        </pc:spChg>
        <pc:spChg chg="mod">
          <ac:chgData name="Subhajit Ghosh" userId="c585d1f3-935b-4ece-b40b-1a6550e66d72" providerId="ADAL" clId="{14D3DD6B-722D-4823-9458-9EB250970140}" dt="2019-01-30T07:06:16.142" v="25" actId="20577"/>
          <ac:spMkLst>
            <pc:docMk/>
            <pc:sldMk cId="3766590720" sldId="261"/>
            <ac:spMk id="4" creationId="{0B73F2BF-4376-4581-AF44-FDCDDABFEF2F}"/>
          </ac:spMkLst>
        </pc:spChg>
        <pc:spChg chg="mod">
          <ac:chgData name="Subhajit Ghosh" userId="c585d1f3-935b-4ece-b40b-1a6550e66d72" providerId="ADAL" clId="{14D3DD6B-722D-4823-9458-9EB250970140}" dt="2019-02-01T09:23:35.907" v="75" actId="14100"/>
          <ac:spMkLst>
            <pc:docMk/>
            <pc:sldMk cId="3766590720" sldId="261"/>
            <ac:spMk id="5" creationId="{9A288A95-E9C8-48D3-8A75-80292EBCBB7D}"/>
          </ac:spMkLst>
        </pc:spChg>
        <pc:picChg chg="add del mod">
          <ac:chgData name="Subhajit Ghosh" userId="c585d1f3-935b-4ece-b40b-1a6550e66d72" providerId="ADAL" clId="{14D3DD6B-722D-4823-9458-9EB250970140}" dt="2019-02-01T13:20:48.782" v="108"/>
          <ac:picMkLst>
            <pc:docMk/>
            <pc:sldMk cId="3766590720" sldId="261"/>
            <ac:picMk id="6" creationId="{5E88899C-7033-4732-963E-085A8B391462}"/>
          </ac:picMkLst>
        </pc:picChg>
        <pc:picChg chg="add mod">
          <ac:chgData name="Subhajit Ghosh" userId="c585d1f3-935b-4ece-b40b-1a6550e66d72" providerId="ADAL" clId="{14D3DD6B-722D-4823-9458-9EB250970140}" dt="2019-02-01T13:33:14.501" v="111" actId="962"/>
          <ac:picMkLst>
            <pc:docMk/>
            <pc:sldMk cId="3766590720" sldId="261"/>
            <ac:picMk id="8" creationId="{74441554-DABE-4784-9DAC-BD6B46031430}"/>
          </ac:picMkLst>
        </pc:picChg>
      </pc:sldChg>
      <pc:sldChg chg="addSp delSp modSp add modAnim">
        <pc:chgData name="Subhajit Ghosh" userId="c585d1f3-935b-4ece-b40b-1a6550e66d72" providerId="ADAL" clId="{14D3DD6B-722D-4823-9458-9EB250970140}" dt="2019-02-01T13:39:15.693" v="113" actId="27614"/>
        <pc:sldMkLst>
          <pc:docMk/>
          <pc:sldMk cId="2591931186" sldId="262"/>
        </pc:sldMkLst>
        <pc:spChg chg="del">
          <ac:chgData name="Subhajit Ghosh" userId="c585d1f3-935b-4ece-b40b-1a6550e66d72" providerId="ADAL" clId="{14D3DD6B-722D-4823-9458-9EB250970140}" dt="2019-01-30T07:05:56.070" v="19"/>
          <ac:spMkLst>
            <pc:docMk/>
            <pc:sldMk cId="2591931186" sldId="262"/>
            <ac:spMk id="2" creationId="{01CC4DA4-1416-4B67-9A5F-AFE4E9124464}"/>
          </ac:spMkLst>
        </pc:spChg>
        <pc:spChg chg="del">
          <ac:chgData name="Subhajit Ghosh" userId="c585d1f3-935b-4ece-b40b-1a6550e66d72" providerId="ADAL" clId="{14D3DD6B-722D-4823-9458-9EB250970140}" dt="2019-01-30T07:05:56.070" v="19"/>
          <ac:spMkLst>
            <pc:docMk/>
            <pc:sldMk cId="2591931186" sldId="262"/>
            <ac:spMk id="3" creationId="{18314502-A0BE-4FBB-9413-B312511F0E9B}"/>
          </ac:spMkLst>
        </pc:spChg>
        <pc:spChg chg="add del mod">
          <ac:chgData name="Subhajit Ghosh" userId="c585d1f3-935b-4ece-b40b-1a6550e66d72" providerId="ADAL" clId="{14D3DD6B-722D-4823-9458-9EB250970140}" dt="2019-02-01T13:39:13.571" v="112"/>
          <ac:spMkLst>
            <pc:docMk/>
            <pc:sldMk cId="2591931186" sldId="262"/>
            <ac:spMk id="3" creationId="{FF413E3E-6F43-4CC0-8B2C-55922BA252C5}"/>
          </ac:spMkLst>
        </pc:spChg>
        <pc:spChg chg="del">
          <ac:chgData name="Subhajit Ghosh" userId="c585d1f3-935b-4ece-b40b-1a6550e66d72" providerId="ADAL" clId="{14D3DD6B-722D-4823-9458-9EB250970140}" dt="2019-01-30T07:05:56.070" v="19"/>
          <ac:spMkLst>
            <pc:docMk/>
            <pc:sldMk cId="2591931186" sldId="262"/>
            <ac:spMk id="4" creationId="{A8F56091-0BDD-42AE-A141-FD44B4C9D385}"/>
          </ac:spMkLst>
        </pc:spChg>
        <pc:spChg chg="del">
          <ac:chgData name="Subhajit Ghosh" userId="c585d1f3-935b-4ece-b40b-1a6550e66d72" providerId="ADAL" clId="{14D3DD6B-722D-4823-9458-9EB250970140}" dt="2019-01-30T07:05:56.070" v="19"/>
          <ac:spMkLst>
            <pc:docMk/>
            <pc:sldMk cId="2591931186" sldId="262"/>
            <ac:spMk id="5" creationId="{7E045572-3ACD-4CA6-A951-77D2B5704C46}"/>
          </ac:spMkLst>
        </pc:spChg>
        <pc:spChg chg="add mod">
          <ac:chgData name="Subhajit Ghosh" userId="c585d1f3-935b-4ece-b40b-1a6550e66d72" providerId="ADAL" clId="{14D3DD6B-722D-4823-9458-9EB250970140}" dt="2019-01-30T07:06:30.818" v="29" actId="20577"/>
          <ac:spMkLst>
            <pc:docMk/>
            <pc:sldMk cId="2591931186" sldId="262"/>
            <ac:spMk id="6" creationId="{38D272AE-3D82-44EF-896B-932FCE701DDB}"/>
          </ac:spMkLst>
        </pc:spChg>
        <pc:spChg chg="add del mod">
          <ac:chgData name="Subhajit Ghosh" userId="c585d1f3-935b-4ece-b40b-1a6550e66d72" providerId="ADAL" clId="{14D3DD6B-722D-4823-9458-9EB250970140}" dt="2019-01-30T07:06:35.153" v="30" actId="478"/>
          <ac:spMkLst>
            <pc:docMk/>
            <pc:sldMk cId="2591931186" sldId="262"/>
            <ac:spMk id="7" creationId="{076E27A9-EA81-4E03-8D3D-BFA1AE048ADA}"/>
          </ac:spMkLst>
        </pc:spChg>
        <pc:spChg chg="add del mod">
          <ac:chgData name="Subhajit Ghosh" userId="c585d1f3-935b-4ece-b40b-1a6550e66d72" providerId="ADAL" clId="{14D3DD6B-722D-4823-9458-9EB250970140}" dt="2019-01-30T07:19:31.228" v="32"/>
          <ac:spMkLst>
            <pc:docMk/>
            <pc:sldMk cId="2591931186" sldId="262"/>
            <ac:spMk id="8" creationId="{7FBB4AAF-2379-4A69-B52C-17C6380AB72D}"/>
          </ac:spMkLst>
        </pc:spChg>
        <pc:spChg chg="add mod">
          <ac:chgData name="Subhajit Ghosh" userId="c585d1f3-935b-4ece-b40b-1a6550e66d72" providerId="ADAL" clId="{14D3DD6B-722D-4823-9458-9EB250970140}" dt="2019-02-01T09:24:02.391" v="78" actId="11"/>
          <ac:spMkLst>
            <pc:docMk/>
            <pc:sldMk cId="2591931186" sldId="262"/>
            <ac:spMk id="9" creationId="{BB2929D4-F554-454E-B35F-9DB51D06DB47}"/>
          </ac:spMkLst>
        </pc:spChg>
        <pc:picChg chg="add mod">
          <ac:chgData name="Subhajit Ghosh" userId="c585d1f3-935b-4ece-b40b-1a6550e66d72" providerId="ADAL" clId="{14D3DD6B-722D-4823-9458-9EB250970140}" dt="2019-02-01T13:39:15.693" v="113" actId="27614"/>
          <ac:picMkLst>
            <pc:docMk/>
            <pc:sldMk cId="2591931186" sldId="262"/>
            <ac:picMk id="5" creationId="{C9BD7886-78C4-4B2C-8446-C008EF06B42D}"/>
          </ac:picMkLst>
        </pc:picChg>
        <pc:picChg chg="add del mod">
          <ac:chgData name="Subhajit Ghosh" userId="c585d1f3-935b-4ece-b40b-1a6550e66d72" providerId="ADAL" clId="{14D3DD6B-722D-4823-9458-9EB250970140}" dt="2019-02-01T09:10:25.466" v="35" actId="478"/>
          <ac:picMkLst>
            <pc:docMk/>
            <pc:sldMk cId="2591931186" sldId="262"/>
            <ac:picMk id="11" creationId="{6B600904-3AC4-4A71-A097-E5393B17FB47}"/>
          </ac:picMkLst>
        </pc:picChg>
      </pc:sldChg>
      <pc:sldChg chg="addSp delSp modSp add modAnim">
        <pc:chgData name="Subhajit Ghosh" userId="c585d1f3-935b-4ece-b40b-1a6550e66d72" providerId="ADAL" clId="{14D3DD6B-722D-4823-9458-9EB250970140}" dt="2019-02-01T13:52:43.991" v="178" actId="18131"/>
        <pc:sldMkLst>
          <pc:docMk/>
          <pc:sldMk cId="1938330162" sldId="263"/>
        </pc:sldMkLst>
        <pc:spChg chg="del">
          <ac:chgData name="Subhajit Ghosh" userId="c585d1f3-935b-4ece-b40b-1a6550e66d72" providerId="ADAL" clId="{14D3DD6B-722D-4823-9458-9EB250970140}" dt="2019-02-01T09:24:46.070" v="80"/>
          <ac:spMkLst>
            <pc:docMk/>
            <pc:sldMk cId="1938330162" sldId="263"/>
            <ac:spMk id="2" creationId="{4D40D097-0F71-4BB9-A1BA-56C1B24A8546}"/>
          </ac:spMkLst>
        </pc:spChg>
        <pc:spChg chg="del">
          <ac:chgData name="Subhajit Ghosh" userId="c585d1f3-935b-4ece-b40b-1a6550e66d72" providerId="ADAL" clId="{14D3DD6B-722D-4823-9458-9EB250970140}" dt="2019-02-01T09:24:46.070" v="80"/>
          <ac:spMkLst>
            <pc:docMk/>
            <pc:sldMk cId="1938330162" sldId="263"/>
            <ac:spMk id="3" creationId="{776518A4-43A1-416A-A8C9-9A99806B9C24}"/>
          </ac:spMkLst>
        </pc:spChg>
        <pc:spChg chg="del">
          <ac:chgData name="Subhajit Ghosh" userId="c585d1f3-935b-4ece-b40b-1a6550e66d72" providerId="ADAL" clId="{14D3DD6B-722D-4823-9458-9EB250970140}" dt="2019-02-01T09:24:46.070" v="80"/>
          <ac:spMkLst>
            <pc:docMk/>
            <pc:sldMk cId="1938330162" sldId="263"/>
            <ac:spMk id="4" creationId="{24306049-284E-420C-A97A-9A655D45FE86}"/>
          </ac:spMkLst>
        </pc:spChg>
        <pc:spChg chg="del">
          <ac:chgData name="Subhajit Ghosh" userId="c585d1f3-935b-4ece-b40b-1a6550e66d72" providerId="ADAL" clId="{14D3DD6B-722D-4823-9458-9EB250970140}" dt="2019-02-01T09:24:46.070" v="80"/>
          <ac:spMkLst>
            <pc:docMk/>
            <pc:sldMk cId="1938330162" sldId="263"/>
            <ac:spMk id="5" creationId="{91B84393-BC37-4F4B-93A6-CDEF026509A2}"/>
          </ac:spMkLst>
        </pc:spChg>
        <pc:spChg chg="add mod">
          <ac:chgData name="Subhajit Ghosh" userId="c585d1f3-935b-4ece-b40b-1a6550e66d72" providerId="ADAL" clId="{14D3DD6B-722D-4823-9458-9EB250970140}" dt="2019-02-01T09:25:01.408" v="84" actId="20577"/>
          <ac:spMkLst>
            <pc:docMk/>
            <pc:sldMk cId="1938330162" sldId="263"/>
            <ac:spMk id="6" creationId="{5A5D58D1-5E43-4468-A100-A2F2FD6802F3}"/>
          </ac:spMkLst>
        </pc:spChg>
        <pc:spChg chg="add del mod">
          <ac:chgData name="Subhajit Ghosh" userId="c585d1f3-935b-4ece-b40b-1a6550e66d72" providerId="ADAL" clId="{14D3DD6B-722D-4823-9458-9EB250970140}" dt="2019-02-01T09:24:50.006" v="81" actId="478"/>
          <ac:spMkLst>
            <pc:docMk/>
            <pc:sldMk cId="1938330162" sldId="263"/>
            <ac:spMk id="7" creationId="{42EB723F-E6FE-47D9-8402-CF0FC19ED1EB}"/>
          </ac:spMkLst>
        </pc:spChg>
        <pc:spChg chg="add del mod">
          <ac:chgData name="Subhajit Ghosh" userId="c585d1f3-935b-4ece-b40b-1a6550e66d72" providerId="ADAL" clId="{14D3DD6B-722D-4823-9458-9EB250970140}" dt="2019-02-01T13:50:24.932" v="114"/>
          <ac:spMkLst>
            <pc:docMk/>
            <pc:sldMk cId="1938330162" sldId="263"/>
            <ac:spMk id="8" creationId="{3206479E-D6C5-4128-854C-96C245797BDB}"/>
          </ac:spMkLst>
        </pc:spChg>
        <pc:spChg chg="add mod">
          <ac:chgData name="Subhajit Ghosh" userId="c585d1f3-935b-4ece-b40b-1a6550e66d72" providerId="ADAL" clId="{14D3DD6B-722D-4823-9458-9EB250970140}" dt="2019-02-01T09:26:54.205" v="89" actId="14100"/>
          <ac:spMkLst>
            <pc:docMk/>
            <pc:sldMk cId="1938330162" sldId="263"/>
            <ac:spMk id="9" creationId="{D6F18379-90A1-44AC-B215-8DFEE64854E4}"/>
          </ac:spMkLst>
        </pc:spChg>
        <pc:spChg chg="add del mod">
          <ac:chgData name="Subhajit Ghosh" userId="c585d1f3-935b-4ece-b40b-1a6550e66d72" providerId="ADAL" clId="{14D3DD6B-722D-4823-9458-9EB250970140}" dt="2019-02-01T13:52:36.208" v="166"/>
          <ac:spMkLst>
            <pc:docMk/>
            <pc:sldMk cId="1938330162" sldId="263"/>
            <ac:spMk id="13" creationId="{462C40AA-78B4-4B36-93EA-FCE14B1A6FA4}"/>
          </ac:spMkLst>
        </pc:spChg>
        <pc:picChg chg="add del mod modCrop">
          <ac:chgData name="Subhajit Ghosh" userId="c585d1f3-935b-4ece-b40b-1a6550e66d72" providerId="ADAL" clId="{14D3DD6B-722D-4823-9458-9EB250970140}" dt="2019-02-01T13:51:41.330" v="164" actId="478"/>
          <ac:picMkLst>
            <pc:docMk/>
            <pc:sldMk cId="1938330162" sldId="263"/>
            <ac:picMk id="11" creationId="{E75740FB-858B-4C07-9C15-CF8E81D6140F}"/>
          </ac:picMkLst>
        </pc:picChg>
        <pc:picChg chg="add mod modCrop">
          <ac:chgData name="Subhajit Ghosh" userId="c585d1f3-935b-4ece-b40b-1a6550e66d72" providerId="ADAL" clId="{14D3DD6B-722D-4823-9458-9EB250970140}" dt="2019-02-01T13:52:43.991" v="178" actId="18131"/>
          <ac:picMkLst>
            <pc:docMk/>
            <pc:sldMk cId="1938330162" sldId="263"/>
            <ac:picMk id="15" creationId="{F89324B1-928E-4B6C-A04C-CB23FA962D8B}"/>
          </ac:picMkLst>
        </pc:picChg>
      </pc:sldChg>
    </pc:docChg>
  </pc:docChgLst>
  <pc:docChgLst>
    <pc:chgData name="Subhajit Ghosh" userId="c585d1f3-935b-4ece-b40b-1a6550e66d72" providerId="ADAL" clId="{BAC08081-DD0F-482E-8B72-0F8AFCD3C3F8}"/>
    <pc:docChg chg="modMainMaster">
      <pc:chgData name="Subhajit Ghosh" userId="c585d1f3-935b-4ece-b40b-1a6550e66d72" providerId="ADAL" clId="{BAC08081-DD0F-482E-8B72-0F8AFCD3C3F8}" dt="2019-01-21T07:44:02.255" v="1" actId="20577"/>
      <pc:docMkLst>
        <pc:docMk/>
      </pc:docMkLst>
      <pc:sldMasterChg chg="modSldLayout">
        <pc:chgData name="Subhajit Ghosh" userId="c585d1f3-935b-4ece-b40b-1a6550e66d72" providerId="ADAL" clId="{BAC08081-DD0F-482E-8B72-0F8AFCD3C3F8}" dt="2019-01-21T07:44:02.255" v="1" actId="20577"/>
        <pc:sldMasterMkLst>
          <pc:docMk/>
          <pc:sldMasterMk cId="1867618857" sldId="2147483651"/>
        </pc:sldMasterMkLst>
        <pc:sldLayoutChg chg="modSp">
          <pc:chgData name="Subhajit Ghosh" userId="c585d1f3-935b-4ece-b40b-1a6550e66d72" providerId="ADAL" clId="{BAC08081-DD0F-482E-8B72-0F8AFCD3C3F8}" dt="2019-01-21T07:44:02.255" v="1" actId="20577"/>
          <pc:sldLayoutMkLst>
            <pc:docMk/>
            <pc:sldMasterMk cId="1867618857" sldId="2147483651"/>
            <pc:sldLayoutMk cId="313042061" sldId="2147483655"/>
          </pc:sldLayoutMkLst>
          <pc:spChg chg="mod">
            <ac:chgData name="Subhajit Ghosh" userId="c585d1f3-935b-4ece-b40b-1a6550e66d72" providerId="ADAL" clId="{BAC08081-DD0F-482E-8B72-0F8AFCD3C3F8}" dt="2019-01-21T07:44:02.255" v="1" actId="20577"/>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BAC08081-DD0F-482E-8B72-0F8AFCD3C3F8}" dt="2019-01-21T07:43:50.849" v="0" actId="20577"/>
          <pc:sldLayoutMkLst>
            <pc:docMk/>
            <pc:sldMasterMk cId="1867618857" sldId="2147483651"/>
            <pc:sldLayoutMk cId="517167494" sldId="2147483668"/>
          </pc:sldLayoutMkLst>
          <pc:spChg chg="mod">
            <ac:chgData name="Subhajit Ghosh" userId="c585d1f3-935b-4ece-b40b-1a6550e66d72" providerId="ADAL" clId="{BAC08081-DD0F-482E-8B72-0F8AFCD3C3F8}" dt="2019-01-21T07:43:50.849" v="0" actId="20577"/>
            <ac:spMkLst>
              <pc:docMk/>
              <pc:sldMasterMk cId="1867618857" sldId="2147483651"/>
              <pc:sldLayoutMk cId="517167494" sldId="2147483668"/>
              <ac:spMk id="9" creationId="{9B570C77-9C7C-4DE5-953F-496E64CD3975}"/>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2019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2019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services/channel-marketing-services/partner-training/"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hyperlink" Target="https://www.zinfi.com/products/partner-marketing-management/deal-registration-management/" TargetMode="External"/><Relationship Id="rId4" Type="http://schemas.openxmlformats.org/officeDocument/2006/relationships/hyperlink" Target="https://www.zinfi.com/products/partner-relationship-management/partner-incentives-managemen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artner-relationship-management/partner-recruitment-management/#onboard" TargetMode="External"/><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zinfi.com/demandgenera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 TargetMode="External"/><Relationship Id="rId2" Type="http://schemas.openxmlformats.org/officeDocument/2006/relationships/hyperlink" Target="https://www.zinfi.com/services/market-research-services/custom-research-programs/" TargetMode="Externa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829929"/>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7 Ways to Use PRM Software to Enhance </a:t>
            </a:r>
          </a:p>
          <a:p>
            <a:r>
              <a:rPr lang="en-US" dirty="0"/>
              <a:t>Ease of Doing Business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group of people on a stage&#10;&#10;Description automatically generated">
            <a:extLst>
              <a:ext uri="{FF2B5EF4-FFF2-40B4-BE49-F238E27FC236}">
                <a16:creationId xmlns:a16="http://schemas.microsoft.com/office/drawing/2014/main" id="{7EAEE237-031E-4E59-AFB6-6B2CBE144DA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7 Ways to Use PRM Software to Enhance Ease of Doing Business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Selling via an indirect sales channel is never easy, especially if you are trying to do it at a global level with multiple product lines catering to all kinds of verticals. The complexity of managing such a channel can be overwhelming, and that complexity can also make it really hard for partners to do business with the vendor. This is where purpose-built </a:t>
            </a:r>
            <a:r>
              <a:rPr lang="en-US" dirty="0">
                <a:latin typeface="Arial" panose="020B0604020202020204" pitchFamily="34" charset="0"/>
                <a:cs typeface="Arial" panose="020B0604020202020204" pitchFamily="34" charset="0"/>
                <a:hlinkClick r:id="rId3"/>
              </a:rPr>
              <a:t>partner relationship management</a:t>
            </a:r>
            <a:r>
              <a:rPr lang="en-US" dirty="0">
                <a:latin typeface="Arial" panose="020B0604020202020204" pitchFamily="34" charset="0"/>
                <a:cs typeface="Arial" panose="020B0604020202020204" pitchFamily="34" charset="0"/>
              </a:rPr>
              <a:t> (PRM) software can help. In this article, we will explore how </a:t>
            </a:r>
            <a:r>
              <a:rPr lang="en-US" b="1" dirty="0">
                <a:latin typeface="Arial" panose="020B0604020202020204" pitchFamily="34" charset="0"/>
                <a:cs typeface="Arial" panose="020B0604020202020204" pitchFamily="34" charset="0"/>
              </a:rPr>
              <a:t>PRM software</a:t>
            </a:r>
            <a:r>
              <a:rPr lang="en-US" dirty="0">
                <a:latin typeface="Arial" panose="020B0604020202020204" pitchFamily="34" charset="0"/>
                <a:cs typeface="Arial" panose="020B0604020202020204" pitchFamily="34" charset="0"/>
              </a:rPr>
              <a:t> can significantly enhance the ease of doing business for a vendor’s partner base.</a:t>
            </a:r>
          </a:p>
          <a:p>
            <a:r>
              <a:rPr lang="en-US" dirty="0">
                <a:latin typeface="Arial" panose="020B0604020202020204" pitchFamily="34" charset="0"/>
                <a:cs typeface="Arial" panose="020B0604020202020204" pitchFamily="34" charset="0"/>
              </a:rPr>
              <a:t>Before we discuss the benefits of PRM software, however, let’s explore some of the core challenges partners face as they do business with a vendor selling through the channel.</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wearing a suit and tie&#10;&#10;Description automatically generated">
            <a:extLst>
              <a:ext uri="{FF2B5EF4-FFF2-40B4-BE49-F238E27FC236}">
                <a16:creationId xmlns:a16="http://schemas.microsoft.com/office/drawing/2014/main" id="{C90506B2-D783-4716-BBC1-E2C19555CEE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7 Ways to Use PRM Software to Enhance Ease of Doing Business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375447" y="888763"/>
            <a:ext cx="4516872" cy="3901601"/>
          </a:xfrm>
        </p:spPr>
        <p:txBody>
          <a:bodyPr/>
          <a:lstStyle/>
          <a:p>
            <a:pPr marL="228600" indent="-228600">
              <a:buFont typeface="+mj-lt"/>
              <a:buAutoNum type="arabicPeriod"/>
            </a:pPr>
            <a:r>
              <a:rPr lang="en-US" b="1" dirty="0">
                <a:latin typeface="Arial" panose="020B0604020202020204" pitchFamily="34" charset="0"/>
                <a:cs typeface="Arial" panose="020B0604020202020204" pitchFamily="34" charset="0"/>
              </a:rPr>
              <a:t>Complex program and partner relationship management requirements</a:t>
            </a:r>
            <a:r>
              <a:rPr lang="en-US" dirty="0">
                <a:latin typeface="Arial" panose="020B0604020202020204" pitchFamily="34" charset="0"/>
                <a:cs typeface="Arial" panose="020B0604020202020204" pitchFamily="34" charset="0"/>
              </a:rPr>
              <a:t> – Most vendors selling through the channel have built their channel program over the years, and the cost of change and/or the fear of change have prevented vendors from simplifying their channel programs. The combination of program complexity, a patchwork of partner portal applications, and a lack of purpose-built </a:t>
            </a:r>
            <a:r>
              <a:rPr lang="en-US" b="1" dirty="0">
                <a:latin typeface="Arial" panose="020B0604020202020204" pitchFamily="34" charset="0"/>
                <a:cs typeface="Arial" panose="020B0604020202020204" pitchFamily="34" charset="0"/>
              </a:rPr>
              <a:t>PRM software </a:t>
            </a:r>
            <a:r>
              <a:rPr lang="en-US" dirty="0">
                <a:latin typeface="Arial" panose="020B0604020202020204" pitchFamily="34" charset="0"/>
                <a:cs typeface="Arial" panose="020B0604020202020204" pitchFamily="34" charset="0"/>
              </a:rPr>
              <a:t>can make doing business very complex.</a:t>
            </a:r>
          </a:p>
          <a:p>
            <a:pPr marL="228600" indent="-228600">
              <a:buFont typeface="+mj-lt"/>
              <a:buAutoNum type="arabicPeriod"/>
            </a:pPr>
            <a:r>
              <a:rPr lang="en-US" b="1" dirty="0">
                <a:latin typeface="Arial" panose="020B0604020202020204" pitchFamily="34" charset="0"/>
                <a:cs typeface="Arial" panose="020B0604020202020204" pitchFamily="34" charset="0"/>
              </a:rPr>
              <a:t>The portal is not mobile-friendly</a:t>
            </a:r>
            <a:r>
              <a:rPr lang="en-US" dirty="0">
                <a:latin typeface="Arial" panose="020B0604020202020204" pitchFamily="34" charset="0"/>
                <a:cs typeface="Arial" panose="020B0604020202020204" pitchFamily="34" charset="0"/>
              </a:rPr>
              <a:t> – The partner portal is the first and last handshake a partner has with the vendor. However, if you are not using purpose-built PRM software, it’s likely your portal is not fully mobile-responsive and the patchwork of applications you use to manage your partner relationships is really hard to navigate via a mobile interface. This is a critical hurdle that partners must struggle to overcome every time they log on.</a:t>
            </a:r>
          </a:p>
          <a:p>
            <a:pPr marL="228600" indent="-228600">
              <a:buFont typeface="+mj-lt"/>
              <a:buAutoNum type="arabicPeriod"/>
            </a:pPr>
            <a:r>
              <a:rPr lang="en-US" b="1" dirty="0">
                <a:latin typeface="Arial" panose="020B0604020202020204" pitchFamily="34" charset="0"/>
                <a:cs typeface="Arial" panose="020B0604020202020204" pitchFamily="34" charset="0"/>
              </a:rPr>
              <a:t>Hard–to-find content</a:t>
            </a:r>
            <a:r>
              <a:rPr lang="en-US" dirty="0">
                <a:latin typeface="Arial" panose="020B0604020202020204" pitchFamily="34" charset="0"/>
                <a:cs typeface="Arial" panose="020B0604020202020204" pitchFamily="34" charset="0"/>
              </a:rPr>
              <a:t> – A primary purpose of your partner portal is to allow your partners to self-serve and access the many vendor-provided channel programs that are in place without calling the vendor for assistance. Without a purpose-built partner portal powered by world class PRM software, however, searching for and finding relevant marketing assets, programs, sales materials and other content can be very difficult.</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text, blackboard&#10;&#10;Description automatically generated">
            <a:extLst>
              <a:ext uri="{FF2B5EF4-FFF2-40B4-BE49-F238E27FC236}">
                <a16:creationId xmlns:a16="http://schemas.microsoft.com/office/drawing/2014/main" id="{09FF8817-94AD-470B-B98F-740CD76B36F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49F8F71E-85F0-4625-96D8-980308845178}"/>
              </a:ext>
            </a:extLst>
          </p:cNvPr>
          <p:cNvSpPr>
            <a:spLocks noGrp="1"/>
          </p:cNvSpPr>
          <p:nvPr>
            <p:ph type="body" sz="quarter" idx="11"/>
          </p:nvPr>
        </p:nvSpPr>
        <p:spPr/>
        <p:txBody>
          <a:bodyPr/>
          <a:lstStyle/>
          <a:p>
            <a:r>
              <a:rPr lang="en-US" dirty="0"/>
              <a:t>7 Ways to Use PRM Software to Enhance Ease of Doing Business</a:t>
            </a:r>
          </a:p>
        </p:txBody>
      </p:sp>
      <p:sp>
        <p:nvSpPr>
          <p:cNvPr id="9" name="Text Placeholder 8">
            <a:extLst>
              <a:ext uri="{FF2B5EF4-FFF2-40B4-BE49-F238E27FC236}">
                <a16:creationId xmlns:a16="http://schemas.microsoft.com/office/drawing/2014/main" id="{4A9D94D4-06A5-4024-878F-4A9D5C08EBC7}"/>
              </a:ext>
            </a:extLst>
          </p:cNvPr>
          <p:cNvSpPr>
            <a:spLocks noGrp="1"/>
          </p:cNvSpPr>
          <p:nvPr>
            <p:ph type="body" sz="quarter" idx="16"/>
          </p:nvPr>
        </p:nvSpPr>
        <p:spPr>
          <a:xfrm>
            <a:off x="415775" y="931818"/>
            <a:ext cx="4258774" cy="3848259"/>
          </a:xfrm>
        </p:spPr>
        <p:txBody>
          <a:bodyPr/>
          <a:lstStyle/>
          <a:p>
            <a:pPr marL="228600" indent="-228600">
              <a:buFont typeface="+mj-lt"/>
              <a:buAutoNum type="arabicPeriod" startAt="4"/>
            </a:pPr>
            <a:r>
              <a:rPr lang="en-US" b="1" dirty="0">
                <a:latin typeface="Arial" panose="020B0604020202020204" pitchFamily="34" charset="0"/>
                <a:cs typeface="Arial" panose="020B0604020202020204" pitchFamily="34" charset="0"/>
              </a:rPr>
              <a:t>Complicated navigation</a:t>
            </a:r>
            <a:r>
              <a:rPr lang="en-US" dirty="0">
                <a:latin typeface="Arial" panose="020B0604020202020204" pitchFamily="34" charset="0"/>
                <a:cs typeface="Arial" panose="020B0604020202020204" pitchFamily="34" charset="0"/>
              </a:rPr>
              <a:t> – If your partner portal has evolved over the years and has become a patched-up quilt of discrete applications, chances are most of the applications (partner contracts, </a:t>
            </a:r>
            <a:r>
              <a:rPr lang="en-US" dirty="0">
                <a:latin typeface="Arial" panose="020B0604020202020204" pitchFamily="34" charset="0"/>
                <a:cs typeface="Arial" panose="020B0604020202020204" pitchFamily="34" charset="0"/>
                <a:hlinkClick r:id="rId3"/>
              </a:rPr>
              <a:t>training</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4"/>
              </a:rPr>
              <a:t>incentives</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5"/>
              </a:rPr>
              <a:t>deal registrations</a:t>
            </a:r>
            <a:r>
              <a:rPr lang="en-US" dirty="0">
                <a:latin typeface="Arial" panose="020B0604020202020204" pitchFamily="34" charset="0"/>
                <a:cs typeface="Arial" panose="020B0604020202020204" pitchFamily="34" charset="0"/>
              </a:rPr>
              <a:t>, etc.) come from different vendors and there is little navigational consistency. The multiplicity of interfaces can be downright confusing. This is where purpose-built PRM software that encompasses end-to-end channel management can make a big difference, providing users with a clean, consistent, logical interface that remains the same wherever they are within the portal.</a:t>
            </a:r>
          </a:p>
          <a:p>
            <a:pPr marL="228600" indent="-228600">
              <a:buFont typeface="+mj-lt"/>
              <a:buAutoNum type="arabicPeriod" startAt="4"/>
            </a:pPr>
            <a:r>
              <a:rPr lang="en-US" b="1" dirty="0">
                <a:latin typeface="Arial" panose="020B0604020202020204" pitchFamily="34" charset="0"/>
                <a:cs typeface="Arial" panose="020B0604020202020204" pitchFamily="34" charset="0"/>
              </a:rPr>
              <a:t>Lack of dynamic alerts</a:t>
            </a:r>
            <a:r>
              <a:rPr lang="en-US" dirty="0">
                <a:latin typeface="Arial" panose="020B0604020202020204" pitchFamily="34" charset="0"/>
                <a:cs typeface="Arial" panose="020B0604020202020204" pitchFamily="34" charset="0"/>
              </a:rPr>
              <a:t> – Keeping partners informed in a way that us useful to them is critical. That’s why partners need to be able to configure and manage alerts for their own unique purposes—whether the alerts have to do with deal registration or incentives approval or training certification expirations. Unfortunately, most partner portals do not allow this to happen. If you deploy purpose-built PRM software, however, you can absolutely overcome this issue and enable partners to manage their alert-based workflows much better and faster.</a:t>
            </a:r>
          </a:p>
        </p:txBody>
      </p:sp>
    </p:spTree>
    <p:extLst>
      <p:ext uri="{BB962C8B-B14F-4D97-AF65-F5344CB8AC3E}">
        <p14:creationId xmlns:p14="http://schemas.microsoft.com/office/powerpoint/2010/main" val="173416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descr="A picture containing text, businesscard&#10;&#10;Description automatically generated">
            <a:extLst>
              <a:ext uri="{FF2B5EF4-FFF2-40B4-BE49-F238E27FC236}">
                <a16:creationId xmlns:a16="http://schemas.microsoft.com/office/drawing/2014/main" id="{74441554-DABE-4784-9DAC-BD6B46031430}"/>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292100" y="949325"/>
            <a:ext cx="3416300" cy="3827463"/>
          </a:xfrm>
        </p:spPr>
      </p:pic>
      <p:sp>
        <p:nvSpPr>
          <p:cNvPr id="4" name="Text Placeholder 3">
            <a:extLst>
              <a:ext uri="{FF2B5EF4-FFF2-40B4-BE49-F238E27FC236}">
                <a16:creationId xmlns:a16="http://schemas.microsoft.com/office/drawing/2014/main" id="{0B73F2BF-4376-4581-AF44-FDCDDABFEF2F}"/>
              </a:ext>
            </a:extLst>
          </p:cNvPr>
          <p:cNvSpPr>
            <a:spLocks noGrp="1"/>
          </p:cNvSpPr>
          <p:nvPr>
            <p:ph type="body" sz="quarter" idx="11"/>
          </p:nvPr>
        </p:nvSpPr>
        <p:spPr/>
        <p:txBody>
          <a:bodyPr/>
          <a:lstStyle/>
          <a:p>
            <a:r>
              <a:rPr lang="en-US" dirty="0"/>
              <a:t>7 Ways to Use PRM Software to Enhance Ease of Doing Business</a:t>
            </a:r>
          </a:p>
        </p:txBody>
      </p:sp>
      <p:sp>
        <p:nvSpPr>
          <p:cNvPr id="5" name="Text Placeholder 4">
            <a:extLst>
              <a:ext uri="{FF2B5EF4-FFF2-40B4-BE49-F238E27FC236}">
                <a16:creationId xmlns:a16="http://schemas.microsoft.com/office/drawing/2014/main" id="{9A288A95-E9C8-48D3-8A75-80292EBCBB7D}"/>
              </a:ext>
            </a:extLst>
          </p:cNvPr>
          <p:cNvSpPr>
            <a:spLocks noGrp="1"/>
          </p:cNvSpPr>
          <p:nvPr>
            <p:ph type="body" sz="quarter" idx="16"/>
          </p:nvPr>
        </p:nvSpPr>
        <p:spPr>
          <a:xfrm>
            <a:off x="3871245" y="949235"/>
            <a:ext cx="5021074" cy="3841129"/>
          </a:xfrm>
        </p:spPr>
        <p:txBody>
          <a:bodyPr/>
          <a:lstStyle/>
          <a:p>
            <a:r>
              <a:rPr lang="en-US" dirty="0">
                <a:latin typeface="Arial" panose="020B0604020202020204" pitchFamily="34" charset="0"/>
                <a:cs typeface="Arial" panose="020B0604020202020204" pitchFamily="34" charset="0"/>
              </a:rPr>
              <a:t>All in all, doing business is hard, even frustrating, for your partners if have not properly deployed and configured PRM software to power your partner portal and programs. So now let’s explore in more detail how state-of-the-art PRM software can help your partners overcome these challenges.</a:t>
            </a:r>
          </a:p>
          <a:p>
            <a:pPr marL="228600" indent="-228600">
              <a:buFont typeface="+mj-lt"/>
              <a:buAutoNum type="arabicPeriod"/>
            </a:pPr>
            <a:r>
              <a:rPr lang="en-US" b="1" dirty="0">
                <a:latin typeface="Arial" panose="020B0604020202020204" pitchFamily="34" charset="0"/>
                <a:cs typeface="Arial" panose="020B0604020202020204" pitchFamily="34" charset="0"/>
              </a:rPr>
              <a:t>Streamline partner onboarding</a:t>
            </a:r>
            <a:r>
              <a:rPr lang="en-US" dirty="0">
                <a:latin typeface="Arial" panose="020B0604020202020204" pitchFamily="34" charset="0"/>
                <a:cs typeface="Arial" panose="020B0604020202020204" pitchFamily="34" charset="0"/>
              </a:rPr>
              <a:t> – Partner engagement starts with the recruitment of new partners into current programs and existing partners into new programs. Properly built PRM software can significantly augment and automate the </a:t>
            </a:r>
            <a:r>
              <a:rPr lang="en-US" dirty="0">
                <a:latin typeface="Arial" panose="020B0604020202020204" pitchFamily="34" charset="0"/>
                <a:cs typeface="Arial" panose="020B0604020202020204" pitchFamily="34" charset="0"/>
                <a:hlinkClick r:id="rId3"/>
              </a:rPr>
              <a:t>partner onboarding</a:t>
            </a:r>
            <a:r>
              <a:rPr lang="en-US" dirty="0">
                <a:latin typeface="Arial" panose="020B0604020202020204" pitchFamily="34" charset="0"/>
                <a:cs typeface="Arial" panose="020B0604020202020204" pitchFamily="34" charset="0"/>
              </a:rPr>
              <a:t> process.</a:t>
            </a:r>
          </a:p>
          <a:p>
            <a:pPr marL="228600" indent="-228600">
              <a:buFont typeface="+mj-lt"/>
              <a:buAutoNum type="arabicPeriod"/>
            </a:pPr>
            <a:r>
              <a:rPr lang="en-US" b="1" dirty="0">
                <a:latin typeface="Arial" panose="020B0604020202020204" pitchFamily="34" charset="0"/>
                <a:cs typeface="Arial" panose="020B0604020202020204" pitchFamily="34" charset="0"/>
              </a:rPr>
              <a:t>Make agreement management easy</a:t>
            </a:r>
            <a:r>
              <a:rPr lang="en-US" dirty="0">
                <a:latin typeface="Arial" panose="020B0604020202020204" pitchFamily="34" charset="0"/>
                <a:cs typeface="Arial" panose="020B0604020202020204" pitchFamily="34" charset="0"/>
              </a:rPr>
              <a:t> – The first step in getting a partner onboarded is signing agreements. For many organizations, this is a painstaking, manual process that is difficult to keep track of. However, when a vendor deploys state-of-the-art PRM software, the agreement management process can be automated and streamlined, thereby increasing partner satisfaction substantially.</a:t>
            </a:r>
          </a:p>
          <a:p>
            <a:pPr marL="228600" indent="-228600">
              <a:buFont typeface="+mj-lt"/>
              <a:buAutoNum type="arabicPeriod"/>
            </a:pPr>
            <a:r>
              <a:rPr lang="en-US" b="1" dirty="0">
                <a:latin typeface="Arial" panose="020B0604020202020204" pitchFamily="34" charset="0"/>
                <a:cs typeface="Arial" panose="020B0604020202020204" pitchFamily="34" charset="0"/>
              </a:rPr>
              <a:t>Dynamic business planning</a:t>
            </a:r>
            <a:r>
              <a:rPr lang="en-US" dirty="0">
                <a:latin typeface="Arial" panose="020B0604020202020204" pitchFamily="34" charset="0"/>
                <a:cs typeface="Arial" panose="020B0604020202020204" pitchFamily="34" charset="0"/>
              </a:rPr>
              <a:t> – Business planning is a very important activity for mid-market and enterprise- level partners, as well as large-scale dealers and wholesalers. Again, for many of today’s organizations this is still a manual process, and there is no automated way to track performance. Deploying a dynamic business planning module from a reputable PRM software vendor can significantly streamline the planning process and make tracking easy and efficient.</a:t>
            </a:r>
          </a:p>
          <a:p>
            <a:pPr marL="228600" indent="-228600">
              <a:buFont typeface="+mj-lt"/>
              <a:buAutoNum type="arabicPeriod"/>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6590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38D272AE-3D82-44EF-896B-932FCE701DDB}"/>
              </a:ext>
            </a:extLst>
          </p:cNvPr>
          <p:cNvSpPr>
            <a:spLocks noGrp="1"/>
          </p:cNvSpPr>
          <p:nvPr>
            <p:ph type="body" sz="quarter" idx="11"/>
          </p:nvPr>
        </p:nvSpPr>
        <p:spPr/>
        <p:txBody>
          <a:bodyPr/>
          <a:lstStyle/>
          <a:p>
            <a:r>
              <a:rPr lang="en-US" dirty="0"/>
              <a:t>7 Ways to Use PRM Software to Enhance Ease of Doing Business</a:t>
            </a:r>
          </a:p>
        </p:txBody>
      </p:sp>
      <p:sp>
        <p:nvSpPr>
          <p:cNvPr id="9" name="Text Placeholder 8">
            <a:extLst>
              <a:ext uri="{FF2B5EF4-FFF2-40B4-BE49-F238E27FC236}">
                <a16:creationId xmlns:a16="http://schemas.microsoft.com/office/drawing/2014/main" id="{BB2929D4-F554-454E-B35F-9DB51D06DB47}"/>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4"/>
            </a:pPr>
            <a:r>
              <a:rPr lang="en-US" b="1" dirty="0">
                <a:latin typeface="Arial" panose="020B0604020202020204" pitchFamily="34" charset="0"/>
                <a:cs typeface="Arial" panose="020B0604020202020204" pitchFamily="34" charset="0"/>
              </a:rPr>
              <a:t>Integrated demand generation</a:t>
            </a:r>
            <a:r>
              <a:rPr lang="en-US"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hlinkClick r:id="rId2"/>
              </a:rPr>
              <a:t>Demand generation</a:t>
            </a:r>
            <a:r>
              <a:rPr lang="en-US" dirty="0">
                <a:latin typeface="Arial" panose="020B0604020202020204" pitchFamily="34" charset="0"/>
                <a:cs typeface="Arial" panose="020B0604020202020204" pitchFamily="34" charset="0"/>
              </a:rPr>
              <a:t> is a core area where vendors have a strong incentive to enable partners. Today, most vendors lacking state-of-the-art PRM software must provide co-branded asset capabilities via slow, awkward workarounds like downloadable ZIP files. Best-in-class PRM software will provide integrated demand generation capabilities (tools and tactics) right out of the box.</a:t>
            </a:r>
          </a:p>
          <a:p>
            <a:pPr marL="228600" indent="-228600">
              <a:buFont typeface="+mj-lt"/>
              <a:buAutoNum type="arabicPeriod" startAt="4"/>
            </a:pPr>
            <a:r>
              <a:rPr lang="en-US" b="1" dirty="0">
                <a:latin typeface="Arial" panose="020B0604020202020204" pitchFamily="34" charset="0"/>
                <a:cs typeface="Arial" panose="020B0604020202020204" pitchFamily="34" charset="0"/>
              </a:rPr>
              <a:t>Make incentive management easy</a:t>
            </a:r>
            <a:r>
              <a:rPr lang="en-US" dirty="0">
                <a:latin typeface="Arial" panose="020B0604020202020204" pitchFamily="34" charset="0"/>
                <a:cs typeface="Arial" panose="020B0604020202020204" pitchFamily="34" charset="0"/>
              </a:rPr>
              <a:t> – We have all heard the cliché: “sales people are coin-operated.” Well, there is a reason the channel is called a reseller channel, because it is primarily made up of sales people. Yes, there are some marketers involved, but most channel partners are resellers, including big box retailers. They can push vendor-branded content, but are rarely able to generate excitement on their own. However, with the right tools, a partner’s sales organization can be incentivized properly to align partner and vendor goals and drive results. Using state-of-the-art PRM software, a vendor can automate this process, track results and adjust programs based on real-time business intelligence.</a:t>
            </a:r>
          </a:p>
          <a:p>
            <a:endParaRPr lang="en-US" dirty="0">
              <a:latin typeface="Arial" panose="020B0604020202020204" pitchFamily="34" charset="0"/>
              <a:cs typeface="Arial" panose="020B0604020202020204" pitchFamily="34" charset="0"/>
            </a:endParaRPr>
          </a:p>
        </p:txBody>
      </p:sp>
      <p:pic>
        <p:nvPicPr>
          <p:cNvPr id="5" name="Picture Placeholder 4" descr="A close up of a logo&#10;&#10;Description automatically generated">
            <a:extLst>
              <a:ext uri="{FF2B5EF4-FFF2-40B4-BE49-F238E27FC236}">
                <a16:creationId xmlns:a16="http://schemas.microsoft.com/office/drawing/2014/main" id="{C9BD7886-78C4-4B2C-8446-C008EF06B42D}"/>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59193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A5D58D1-5E43-4468-A100-A2F2FD6802F3}"/>
              </a:ext>
            </a:extLst>
          </p:cNvPr>
          <p:cNvSpPr>
            <a:spLocks noGrp="1"/>
          </p:cNvSpPr>
          <p:nvPr>
            <p:ph type="body" sz="quarter" idx="11"/>
          </p:nvPr>
        </p:nvSpPr>
        <p:spPr/>
        <p:txBody>
          <a:bodyPr/>
          <a:lstStyle/>
          <a:p>
            <a:r>
              <a:rPr lang="en-US" dirty="0"/>
              <a:t>7 Ways to Use PRM Software to Enhance Ease of Doing Business</a:t>
            </a:r>
          </a:p>
        </p:txBody>
      </p:sp>
      <p:sp>
        <p:nvSpPr>
          <p:cNvPr id="9" name="Text Placeholder 8">
            <a:extLst>
              <a:ext uri="{FF2B5EF4-FFF2-40B4-BE49-F238E27FC236}">
                <a16:creationId xmlns:a16="http://schemas.microsoft.com/office/drawing/2014/main" id="{D6F18379-90A1-44AC-B215-8DFEE64854E4}"/>
              </a:ext>
            </a:extLst>
          </p:cNvPr>
          <p:cNvSpPr>
            <a:spLocks noGrp="1"/>
          </p:cNvSpPr>
          <p:nvPr>
            <p:ph type="body" sz="quarter" idx="16"/>
          </p:nvPr>
        </p:nvSpPr>
        <p:spPr>
          <a:xfrm>
            <a:off x="3683237" y="949235"/>
            <a:ext cx="5209082" cy="3841129"/>
          </a:xfrm>
        </p:spPr>
        <p:txBody>
          <a:bodyPr/>
          <a:lstStyle/>
          <a:p>
            <a:pPr marL="228600" indent="-228600">
              <a:buFont typeface="+mj-lt"/>
              <a:buAutoNum type="arabicPeriod" startAt="6"/>
            </a:pPr>
            <a:r>
              <a:rPr lang="en-US" b="1" dirty="0">
                <a:latin typeface="Arial" panose="020B0604020202020204" pitchFamily="34" charset="0"/>
                <a:cs typeface="Arial" panose="020B0604020202020204" pitchFamily="34" charset="0"/>
              </a:rPr>
              <a:t>Creative competition</a:t>
            </a:r>
            <a:r>
              <a:rPr lang="en-US" dirty="0">
                <a:latin typeface="Arial" panose="020B0604020202020204" pitchFamily="34" charset="0"/>
                <a:cs typeface="Arial" panose="020B0604020202020204" pitchFamily="34" charset="0"/>
              </a:rPr>
              <a:t> –Making it easy for partners to do business is a very important aspect of any channel program, but making it fun is also important. State-of-the-art PRM software should provide gamification features such as leader boards across various functions and programs to make competing with other individuals and partner organizations and achieving success enjoyable.</a:t>
            </a:r>
          </a:p>
          <a:p>
            <a:pPr marL="228600" indent="-228600">
              <a:buFont typeface="+mj-lt"/>
              <a:buAutoNum type="arabicPeriod" startAt="6"/>
            </a:pPr>
            <a:r>
              <a:rPr lang="en-US" b="1" dirty="0">
                <a:latin typeface="Arial" panose="020B0604020202020204" pitchFamily="34" charset="0"/>
                <a:cs typeface="Arial" panose="020B0604020202020204" pitchFamily="34" charset="0"/>
              </a:rPr>
              <a:t>Provide intelligence</a:t>
            </a:r>
            <a:r>
              <a:rPr lang="en-US" dirty="0">
                <a:latin typeface="Arial" panose="020B0604020202020204" pitchFamily="34" charset="0"/>
                <a:cs typeface="Arial" panose="020B0604020202020204" pitchFamily="34" charset="0"/>
              </a:rPr>
              <a:t> – Knowing what works and why it works is incredibly important for a channel program to grow and succeed. However, without the right PRM software it is almost impossible to figure out the </a:t>
            </a:r>
            <a:r>
              <a:rPr lang="en-US" dirty="0">
                <a:latin typeface="Arial" panose="020B0604020202020204" pitchFamily="34" charset="0"/>
                <a:cs typeface="Arial" panose="020B0604020202020204" pitchFamily="34" charset="0"/>
                <a:hlinkClick r:id="rId2"/>
              </a:rPr>
              <a:t>keys to success</a:t>
            </a:r>
            <a:r>
              <a:rPr lang="en-US" dirty="0">
                <a:latin typeface="Arial" panose="020B0604020202020204" pitchFamily="34" charset="0"/>
                <a:cs typeface="Arial" panose="020B0604020202020204" pitchFamily="34" charset="0"/>
              </a:rPr>
              <a:t> and make correlations between investments and returns—something all channel professionals want.</a:t>
            </a:r>
          </a:p>
          <a:p>
            <a:r>
              <a:rPr lang="en-US" dirty="0">
                <a:latin typeface="Arial" panose="020B0604020202020204" pitchFamily="34" charset="0"/>
                <a:cs typeface="Arial" panose="020B0604020202020204" pitchFamily="34" charset="0"/>
              </a:rPr>
              <a:t>As you can see from this summary, running a large, diverse channel can be very challenging, but making it perform at a higher level is even harder. However, there is hope. There are several companies, like </a:t>
            </a:r>
            <a:r>
              <a:rPr lang="en-US" dirty="0">
                <a:latin typeface="Arial" panose="020B0604020202020204" pitchFamily="34" charset="0"/>
                <a:cs typeface="Arial" panose="020B0604020202020204" pitchFamily="34" charset="0"/>
                <a:hlinkClick r:id="rId3"/>
              </a:rPr>
              <a:t>ZINFI</a:t>
            </a:r>
            <a:r>
              <a:rPr lang="en-US" dirty="0">
                <a:latin typeface="Arial" panose="020B0604020202020204" pitchFamily="34" charset="0"/>
                <a:cs typeface="Arial" panose="020B0604020202020204" pitchFamily="34" charset="0"/>
              </a:rPr>
              <a:t>, who provide state-of-the-art PRM software that can change how you interact with your channel overnight with very little investment. Breaking even and even doubling your investment dollars typically happens not in months or years, but in days. If you are constantly hearing from your channel that it is hard to do business with you…yes, be sure to systematically evaluate your channel programs, policies and people, but also make sure that you carefully evaluate the PRM software you are using—or should be using—to move your channel into the digital age.</a:t>
            </a:r>
          </a:p>
          <a:p>
            <a:r>
              <a:rPr lang="en-US" dirty="0">
                <a:latin typeface="Arial" panose="020B0604020202020204" pitchFamily="34" charset="0"/>
                <a:cs typeface="Arial" panose="020B0604020202020204" pitchFamily="34" charset="0"/>
              </a:rPr>
              <a:t>If you want to learn more, please go to </a:t>
            </a:r>
            <a:r>
              <a:rPr lang="en-US" dirty="0">
                <a:latin typeface="Arial" panose="020B0604020202020204" pitchFamily="34" charset="0"/>
                <a:cs typeface="Arial" panose="020B0604020202020204" pitchFamily="34" charset="0"/>
                <a:hlinkClick r:id="rId3"/>
              </a:rPr>
              <a:t>zinfi.com</a:t>
            </a:r>
            <a:r>
              <a:rPr lang="en-US" dirty="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p:txBody>
      </p:sp>
      <p:pic>
        <p:nvPicPr>
          <p:cNvPr id="15" name="Picture Placeholder 14" descr="A person wearing a suit and tie&#10;&#10;Description automatically generated">
            <a:extLst>
              <a:ext uri="{FF2B5EF4-FFF2-40B4-BE49-F238E27FC236}">
                <a16:creationId xmlns:a16="http://schemas.microsoft.com/office/drawing/2014/main" id="{F89324B1-928E-4B6C-A04C-CB23FA962D8B}"/>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a:ext>
            </a:extLst>
          </a:blip>
          <a:srcRect/>
          <a:stretch/>
        </p:blipFill>
        <p:spPr>
          <a:xfrm>
            <a:off x="292100" y="949325"/>
            <a:ext cx="3289300" cy="3827463"/>
          </a:xfrm>
        </p:spPr>
      </p:pic>
    </p:spTree>
    <p:extLst>
      <p:ext uri="{BB962C8B-B14F-4D97-AF65-F5344CB8AC3E}">
        <p14:creationId xmlns:p14="http://schemas.microsoft.com/office/powerpoint/2010/main" val="193833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756</TotalTime>
  <Words>226</Words>
  <Application>Microsoft Office PowerPoint</Application>
  <PresentationFormat>Custom</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2019-02-01T13:53:46Z</dcterms:modified>
</cp:coreProperties>
</file>