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1" r:id="rId1"/>
  </p:sldMasterIdLst>
  <p:sldIdLst>
    <p:sldId id="256" r:id="rId2"/>
    <p:sldId id="257" r:id="rId3"/>
    <p:sldId id="258" r:id="rId4"/>
    <p:sldId id="260" r:id="rId5"/>
    <p:sldId id="261" r:id="rId6"/>
    <p:sldId id="262" r:id="rId7"/>
    <p:sldId id="263" r:id="rId8"/>
    <p:sldId id="264" r:id="rId9"/>
    <p:sldId id="265" r:id="rId10"/>
    <p:sldId id="266" r:id="rId11"/>
    <p:sldId id="267" r:id="rId12"/>
    <p:sldId id="259" r:id="rId13"/>
  </p:sldIdLst>
  <p:sldSz cx="9144000" cy="5148263"/>
  <p:notesSz cx="6858000" cy="9144000"/>
  <p:defaultTextStyle>
    <a:defPPr>
      <a:defRPr lang="en-US"/>
    </a:defPPr>
    <a:lvl1pPr marL="0" algn="l" defTabSz="685983" rtl="0" eaLnBrk="1" latinLnBrk="0" hangingPunct="1">
      <a:defRPr sz="1350" kern="1200">
        <a:solidFill>
          <a:schemeClr val="tx1"/>
        </a:solidFill>
        <a:latin typeface="+mn-lt"/>
        <a:ea typeface="+mn-ea"/>
        <a:cs typeface="+mn-cs"/>
      </a:defRPr>
    </a:lvl1pPr>
    <a:lvl2pPr marL="342991" algn="l" defTabSz="685983" rtl="0" eaLnBrk="1" latinLnBrk="0" hangingPunct="1">
      <a:defRPr sz="1350" kern="1200">
        <a:solidFill>
          <a:schemeClr val="tx1"/>
        </a:solidFill>
        <a:latin typeface="+mn-lt"/>
        <a:ea typeface="+mn-ea"/>
        <a:cs typeface="+mn-cs"/>
      </a:defRPr>
    </a:lvl2pPr>
    <a:lvl3pPr marL="685983" algn="l" defTabSz="685983" rtl="0" eaLnBrk="1" latinLnBrk="0" hangingPunct="1">
      <a:defRPr sz="1350" kern="1200">
        <a:solidFill>
          <a:schemeClr val="tx1"/>
        </a:solidFill>
        <a:latin typeface="+mn-lt"/>
        <a:ea typeface="+mn-ea"/>
        <a:cs typeface="+mn-cs"/>
      </a:defRPr>
    </a:lvl3pPr>
    <a:lvl4pPr marL="1028974" algn="l" defTabSz="685983" rtl="0" eaLnBrk="1" latinLnBrk="0" hangingPunct="1">
      <a:defRPr sz="1350" kern="1200">
        <a:solidFill>
          <a:schemeClr val="tx1"/>
        </a:solidFill>
        <a:latin typeface="+mn-lt"/>
        <a:ea typeface="+mn-ea"/>
        <a:cs typeface="+mn-cs"/>
      </a:defRPr>
    </a:lvl4pPr>
    <a:lvl5pPr marL="1371966" algn="l" defTabSz="685983" rtl="0" eaLnBrk="1" latinLnBrk="0" hangingPunct="1">
      <a:defRPr sz="1350" kern="1200">
        <a:solidFill>
          <a:schemeClr val="tx1"/>
        </a:solidFill>
        <a:latin typeface="+mn-lt"/>
        <a:ea typeface="+mn-ea"/>
        <a:cs typeface="+mn-cs"/>
      </a:defRPr>
    </a:lvl5pPr>
    <a:lvl6pPr marL="1714957" algn="l" defTabSz="685983" rtl="0" eaLnBrk="1" latinLnBrk="0" hangingPunct="1">
      <a:defRPr sz="1350" kern="1200">
        <a:solidFill>
          <a:schemeClr val="tx1"/>
        </a:solidFill>
        <a:latin typeface="+mn-lt"/>
        <a:ea typeface="+mn-ea"/>
        <a:cs typeface="+mn-cs"/>
      </a:defRPr>
    </a:lvl6pPr>
    <a:lvl7pPr marL="2057949" algn="l" defTabSz="685983" rtl="0" eaLnBrk="1" latinLnBrk="0" hangingPunct="1">
      <a:defRPr sz="1350" kern="1200">
        <a:solidFill>
          <a:schemeClr val="tx1"/>
        </a:solidFill>
        <a:latin typeface="+mn-lt"/>
        <a:ea typeface="+mn-ea"/>
        <a:cs typeface="+mn-cs"/>
      </a:defRPr>
    </a:lvl7pPr>
    <a:lvl8pPr marL="2400940" algn="l" defTabSz="685983" rtl="0" eaLnBrk="1" latinLnBrk="0" hangingPunct="1">
      <a:defRPr sz="1350" kern="1200">
        <a:solidFill>
          <a:schemeClr val="tx1"/>
        </a:solidFill>
        <a:latin typeface="+mn-lt"/>
        <a:ea typeface="+mn-ea"/>
        <a:cs typeface="+mn-cs"/>
      </a:defRPr>
    </a:lvl8pPr>
    <a:lvl9pPr marL="2743932" algn="l" defTabSz="685983"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7724"/>
    <a:srgbClr val="636361"/>
    <a:srgbClr val="B2B2B2"/>
    <a:srgbClr val="00BCFF"/>
    <a:srgbClr val="8CA621"/>
    <a:srgbClr val="962A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785"/>
    <p:restoredTop sz="94667" autoAdjust="0"/>
  </p:normalViewPr>
  <p:slideViewPr>
    <p:cSldViewPr snapToGrid="0" snapToObjects="1">
      <p:cViewPr varScale="1">
        <p:scale>
          <a:sx n="113" d="100"/>
          <a:sy n="113" d="100"/>
        </p:scale>
        <p:origin x="1170"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bhajit Ghosh" userId="c585d1f3-935b-4ece-b40b-1a6550e66d72" providerId="ADAL" clId="{B4351ADB-FF78-4B72-B891-44A182607B8C}"/>
    <pc:docChg chg="undo custSel modSld">
      <pc:chgData name="Subhajit Ghosh" userId="c585d1f3-935b-4ece-b40b-1a6550e66d72" providerId="ADAL" clId="{B4351ADB-FF78-4B72-B891-44A182607B8C}" dt="2018-05-08T10:51:51.788" v="51"/>
      <pc:docMkLst>
        <pc:docMk/>
      </pc:docMkLst>
      <pc:sldChg chg="addSp delSp modSp">
        <pc:chgData name="Subhajit Ghosh" userId="c585d1f3-935b-4ece-b40b-1a6550e66d72" providerId="ADAL" clId="{B4351ADB-FF78-4B72-B891-44A182607B8C}" dt="2018-05-08T10:08:29.703" v="2" actId="14100"/>
        <pc:sldMkLst>
          <pc:docMk/>
          <pc:sldMk cId="4142234705" sldId="257"/>
        </pc:sldMkLst>
        <pc:spChg chg="del">
          <ac:chgData name="Subhajit Ghosh" userId="c585d1f3-935b-4ece-b40b-1a6550e66d72" providerId="ADAL" clId="{B4351ADB-FF78-4B72-B891-44A182607B8C}" dt="2018-05-08T10:08:20.663" v="0" actId="478"/>
          <ac:spMkLst>
            <pc:docMk/>
            <pc:sldMk cId="4142234705" sldId="257"/>
            <ac:spMk id="3" creationId="{EE5F9CC5-5919-4A5B-B9E8-F922D9826927}"/>
          </ac:spMkLst>
        </pc:spChg>
        <pc:spChg chg="mod">
          <ac:chgData name="Subhajit Ghosh" userId="c585d1f3-935b-4ece-b40b-1a6550e66d72" providerId="ADAL" clId="{B4351ADB-FF78-4B72-B891-44A182607B8C}" dt="2018-05-08T10:08:29.703" v="2" actId="14100"/>
          <ac:spMkLst>
            <pc:docMk/>
            <pc:sldMk cId="4142234705" sldId="257"/>
            <ac:spMk id="5" creationId="{C4B6616B-D638-467B-86EF-41EF776CAD4F}"/>
          </ac:spMkLst>
        </pc:spChg>
        <pc:spChg chg="add del mod">
          <ac:chgData name="Subhajit Ghosh" userId="c585d1f3-935b-4ece-b40b-1a6550e66d72" providerId="ADAL" clId="{B4351ADB-FF78-4B72-B891-44A182607B8C}" dt="2018-05-08T10:08:24.796" v="1" actId="478"/>
          <ac:spMkLst>
            <pc:docMk/>
            <pc:sldMk cId="4142234705" sldId="257"/>
            <ac:spMk id="6" creationId="{0F5228BE-2194-47B0-9EEC-DA0C7FD2D477}"/>
          </ac:spMkLst>
        </pc:spChg>
      </pc:sldChg>
      <pc:sldChg chg="addSp delSp modSp">
        <pc:chgData name="Subhajit Ghosh" userId="c585d1f3-935b-4ece-b40b-1a6550e66d72" providerId="ADAL" clId="{B4351ADB-FF78-4B72-B891-44A182607B8C}" dt="2018-05-08T10:35:48.373" v="30"/>
        <pc:sldMkLst>
          <pc:docMk/>
          <pc:sldMk cId="2815277108" sldId="258"/>
        </pc:sldMkLst>
        <pc:spChg chg="add del mod">
          <ac:chgData name="Subhajit Ghosh" userId="c585d1f3-935b-4ece-b40b-1a6550e66d72" providerId="ADAL" clId="{B4351ADB-FF78-4B72-B891-44A182607B8C}" dt="2018-05-08T10:35:48.373" v="30"/>
          <ac:spMkLst>
            <pc:docMk/>
            <pc:sldMk cId="2815277108" sldId="258"/>
            <ac:spMk id="4" creationId="{443C361E-78D2-40D9-9A76-E8F8BF2C2F66}"/>
          </ac:spMkLst>
        </pc:spChg>
        <pc:spChg chg="mod">
          <ac:chgData name="Subhajit Ghosh" userId="c585d1f3-935b-4ece-b40b-1a6550e66d72" providerId="ADAL" clId="{B4351ADB-FF78-4B72-B891-44A182607B8C}" dt="2018-05-08T10:08:58.796" v="4" actId="113"/>
          <ac:spMkLst>
            <pc:docMk/>
            <pc:sldMk cId="2815277108" sldId="258"/>
            <ac:spMk id="7" creationId="{B46939E6-5567-4C86-97BB-FAE44A9B3871}"/>
          </ac:spMkLst>
        </pc:spChg>
        <pc:picChg chg="del">
          <ac:chgData name="Subhajit Ghosh" userId="c585d1f3-935b-4ece-b40b-1a6550e66d72" providerId="ADAL" clId="{B4351ADB-FF78-4B72-B891-44A182607B8C}" dt="2018-05-08T10:35:43.167" v="29" actId="478"/>
          <ac:picMkLst>
            <pc:docMk/>
            <pc:sldMk cId="2815277108" sldId="258"/>
            <ac:picMk id="3" creationId="{C440CAE8-AD74-43E1-A9AA-E8A2E8F96FFB}"/>
          </ac:picMkLst>
        </pc:picChg>
        <pc:picChg chg="add mod">
          <ac:chgData name="Subhajit Ghosh" userId="c585d1f3-935b-4ece-b40b-1a6550e66d72" providerId="ADAL" clId="{B4351ADB-FF78-4B72-B891-44A182607B8C}" dt="2018-05-08T10:35:48.373" v="30"/>
          <ac:picMkLst>
            <pc:docMk/>
            <pc:sldMk cId="2815277108" sldId="258"/>
            <ac:picMk id="8" creationId="{49FB5795-FC09-4032-8EB9-3832C07E8715}"/>
          </ac:picMkLst>
        </pc:picChg>
      </pc:sldChg>
      <pc:sldChg chg="addSp delSp modSp">
        <pc:chgData name="Subhajit Ghosh" userId="c585d1f3-935b-4ece-b40b-1a6550e66d72" providerId="ADAL" clId="{B4351ADB-FF78-4B72-B891-44A182607B8C}" dt="2018-05-08T10:37:15.499" v="32"/>
        <pc:sldMkLst>
          <pc:docMk/>
          <pc:sldMk cId="2999431167" sldId="260"/>
        </pc:sldMkLst>
        <pc:spChg chg="add del mod">
          <ac:chgData name="Subhajit Ghosh" userId="c585d1f3-935b-4ece-b40b-1a6550e66d72" providerId="ADAL" clId="{B4351ADB-FF78-4B72-B891-44A182607B8C}" dt="2018-05-08T10:09:12.238" v="6" actId="478"/>
          <ac:spMkLst>
            <pc:docMk/>
            <pc:sldMk cId="2999431167" sldId="260"/>
            <ac:spMk id="3" creationId="{78FF644C-091B-4A40-9D09-6DD3BC2831DB}"/>
          </ac:spMkLst>
        </pc:spChg>
        <pc:spChg chg="add del mod">
          <ac:chgData name="Subhajit Ghosh" userId="c585d1f3-935b-4ece-b40b-1a6550e66d72" providerId="ADAL" clId="{B4351ADB-FF78-4B72-B891-44A182607B8C}" dt="2018-05-08T10:37:15.499" v="32"/>
          <ac:spMkLst>
            <pc:docMk/>
            <pc:sldMk cId="2999431167" sldId="260"/>
            <ac:spMk id="5" creationId="{F0DEA304-6817-42E2-B4AE-A9792B313B47}"/>
          </ac:spMkLst>
        </pc:spChg>
        <pc:spChg chg="del">
          <ac:chgData name="Subhajit Ghosh" userId="c585d1f3-935b-4ece-b40b-1a6550e66d72" providerId="ADAL" clId="{B4351ADB-FF78-4B72-B891-44A182607B8C}" dt="2018-05-08T10:09:11.347" v="5" actId="478"/>
          <ac:spMkLst>
            <pc:docMk/>
            <pc:sldMk cId="2999431167" sldId="260"/>
            <ac:spMk id="7" creationId="{D40863AF-D555-4520-A721-E6BAD885E0FB}"/>
          </ac:spMkLst>
        </pc:spChg>
        <pc:spChg chg="mod">
          <ac:chgData name="Subhajit Ghosh" userId="c585d1f3-935b-4ece-b40b-1a6550e66d72" providerId="ADAL" clId="{B4351ADB-FF78-4B72-B891-44A182607B8C}" dt="2018-05-08T10:11:32.854" v="21" actId="14100"/>
          <ac:spMkLst>
            <pc:docMk/>
            <pc:sldMk cId="2999431167" sldId="260"/>
            <ac:spMk id="9" creationId="{25BD30D5-81FC-4F8C-9464-79826945A2D0}"/>
          </ac:spMkLst>
        </pc:spChg>
        <pc:picChg chg="add mod">
          <ac:chgData name="Subhajit Ghosh" userId="c585d1f3-935b-4ece-b40b-1a6550e66d72" providerId="ADAL" clId="{B4351ADB-FF78-4B72-B891-44A182607B8C}" dt="2018-05-08T10:37:15.499" v="32"/>
          <ac:picMkLst>
            <pc:docMk/>
            <pc:sldMk cId="2999431167" sldId="260"/>
            <ac:picMk id="10" creationId="{8CBD0004-667A-436A-8CBB-1C2278898BEB}"/>
          </ac:picMkLst>
        </pc:picChg>
        <pc:picChg chg="del">
          <ac:chgData name="Subhajit Ghosh" userId="c585d1f3-935b-4ece-b40b-1a6550e66d72" providerId="ADAL" clId="{B4351ADB-FF78-4B72-B891-44A182607B8C}" dt="2018-05-08T10:37:09.978" v="31" actId="478"/>
          <ac:picMkLst>
            <pc:docMk/>
            <pc:sldMk cId="2999431167" sldId="260"/>
            <ac:picMk id="11" creationId="{5B64AA90-0FA9-463D-AA9E-9AE541A9E61A}"/>
          </ac:picMkLst>
        </pc:picChg>
      </pc:sldChg>
      <pc:sldChg chg="addSp delSp modSp">
        <pc:chgData name="Subhajit Ghosh" userId="c585d1f3-935b-4ece-b40b-1a6550e66d72" providerId="ADAL" clId="{B4351ADB-FF78-4B72-B891-44A182607B8C}" dt="2018-05-08T10:38:22.984" v="34"/>
        <pc:sldMkLst>
          <pc:docMk/>
          <pc:sldMk cId="3810125357" sldId="261"/>
        </pc:sldMkLst>
        <pc:spChg chg="del">
          <ac:chgData name="Subhajit Ghosh" userId="c585d1f3-935b-4ece-b40b-1a6550e66d72" providerId="ADAL" clId="{B4351ADB-FF78-4B72-B891-44A182607B8C}" dt="2018-05-08T10:09:15.897" v="7" actId="478"/>
          <ac:spMkLst>
            <pc:docMk/>
            <pc:sldMk cId="3810125357" sldId="261"/>
            <ac:spMk id="3" creationId="{C57D7830-30B2-4B83-A61C-28D91F56835D}"/>
          </ac:spMkLst>
        </pc:spChg>
        <pc:spChg chg="mod">
          <ac:chgData name="Subhajit Ghosh" userId="c585d1f3-935b-4ece-b40b-1a6550e66d72" providerId="ADAL" clId="{B4351ADB-FF78-4B72-B891-44A182607B8C}" dt="2018-05-08T10:11:42.178" v="22" actId="14100"/>
          <ac:spMkLst>
            <pc:docMk/>
            <pc:sldMk cId="3810125357" sldId="261"/>
            <ac:spMk id="5" creationId="{8EFBD66F-B8B6-4C50-B435-4F8C9AB783E5}"/>
          </ac:spMkLst>
        </pc:spChg>
        <pc:spChg chg="add del mod">
          <ac:chgData name="Subhajit Ghosh" userId="c585d1f3-935b-4ece-b40b-1a6550e66d72" providerId="ADAL" clId="{B4351ADB-FF78-4B72-B891-44A182607B8C}" dt="2018-05-08T10:09:19.095" v="8" actId="478"/>
          <ac:spMkLst>
            <pc:docMk/>
            <pc:sldMk cId="3810125357" sldId="261"/>
            <ac:spMk id="6" creationId="{6EE1503A-7D3D-403D-99E2-8273E3585A64}"/>
          </ac:spMkLst>
        </pc:spChg>
        <pc:spChg chg="add del mod">
          <ac:chgData name="Subhajit Ghosh" userId="c585d1f3-935b-4ece-b40b-1a6550e66d72" providerId="ADAL" clId="{B4351ADB-FF78-4B72-B891-44A182607B8C}" dt="2018-05-08T10:38:22.984" v="34"/>
          <ac:spMkLst>
            <pc:docMk/>
            <pc:sldMk cId="3810125357" sldId="261"/>
            <ac:spMk id="9" creationId="{6A1545B4-2F0F-4E63-B07D-70B6001D56B0}"/>
          </ac:spMkLst>
        </pc:spChg>
        <pc:picChg chg="del">
          <ac:chgData name="Subhajit Ghosh" userId="c585d1f3-935b-4ece-b40b-1a6550e66d72" providerId="ADAL" clId="{B4351ADB-FF78-4B72-B891-44A182607B8C}" dt="2018-05-08T10:37:30.743" v="33" actId="478"/>
          <ac:picMkLst>
            <pc:docMk/>
            <pc:sldMk cId="3810125357" sldId="261"/>
            <ac:picMk id="7" creationId="{DB509C65-07DE-45A3-A53E-49049F01CD51}"/>
          </ac:picMkLst>
        </pc:picChg>
        <pc:picChg chg="add mod">
          <ac:chgData name="Subhajit Ghosh" userId="c585d1f3-935b-4ece-b40b-1a6550e66d72" providerId="ADAL" clId="{B4351ADB-FF78-4B72-B891-44A182607B8C}" dt="2018-05-08T10:38:22.984" v="34"/>
          <ac:picMkLst>
            <pc:docMk/>
            <pc:sldMk cId="3810125357" sldId="261"/>
            <ac:picMk id="11" creationId="{FDDC65B7-D0C7-437C-9B3B-615E28503393}"/>
          </ac:picMkLst>
        </pc:picChg>
      </pc:sldChg>
      <pc:sldChg chg="addSp delSp modSp">
        <pc:chgData name="Subhajit Ghosh" userId="c585d1f3-935b-4ece-b40b-1a6550e66d72" providerId="ADAL" clId="{B4351ADB-FF78-4B72-B891-44A182607B8C}" dt="2018-05-08T10:39:21.048" v="36"/>
        <pc:sldMkLst>
          <pc:docMk/>
          <pc:sldMk cId="1071746529" sldId="262"/>
        </pc:sldMkLst>
        <pc:spChg chg="add del mod">
          <ac:chgData name="Subhajit Ghosh" userId="c585d1f3-935b-4ece-b40b-1a6550e66d72" providerId="ADAL" clId="{B4351ADB-FF78-4B72-B891-44A182607B8C}" dt="2018-05-08T10:09:23.237" v="10" actId="478"/>
          <ac:spMkLst>
            <pc:docMk/>
            <pc:sldMk cId="1071746529" sldId="262"/>
            <ac:spMk id="3" creationId="{8BD4C154-4644-4D65-B78C-77B931D8FE96}"/>
          </ac:spMkLst>
        </pc:spChg>
        <pc:spChg chg="add del mod">
          <ac:chgData name="Subhajit Ghosh" userId="c585d1f3-935b-4ece-b40b-1a6550e66d72" providerId="ADAL" clId="{B4351ADB-FF78-4B72-B891-44A182607B8C}" dt="2018-05-08T10:39:21.048" v="36"/>
          <ac:spMkLst>
            <pc:docMk/>
            <pc:sldMk cId="1071746529" sldId="262"/>
            <ac:spMk id="5" creationId="{0DCBB5AF-E0E6-4739-A4F3-7CF26B737903}"/>
          </ac:spMkLst>
        </pc:spChg>
        <pc:spChg chg="del">
          <ac:chgData name="Subhajit Ghosh" userId="c585d1f3-935b-4ece-b40b-1a6550e66d72" providerId="ADAL" clId="{B4351ADB-FF78-4B72-B891-44A182607B8C}" dt="2018-05-08T10:09:22.237" v="9" actId="478"/>
          <ac:spMkLst>
            <pc:docMk/>
            <pc:sldMk cId="1071746529" sldId="262"/>
            <ac:spMk id="7" creationId="{8C378158-4960-4E28-864A-C8792F46BEB3}"/>
          </ac:spMkLst>
        </pc:spChg>
        <pc:spChg chg="mod">
          <ac:chgData name="Subhajit Ghosh" userId="c585d1f3-935b-4ece-b40b-1a6550e66d72" providerId="ADAL" clId="{B4351ADB-FF78-4B72-B891-44A182607B8C}" dt="2018-05-08T10:11:48.762" v="23" actId="14100"/>
          <ac:spMkLst>
            <pc:docMk/>
            <pc:sldMk cId="1071746529" sldId="262"/>
            <ac:spMk id="9" creationId="{978CF6D8-14D6-4135-A1A2-29CCCFD938F6}"/>
          </ac:spMkLst>
        </pc:spChg>
        <pc:picChg chg="add mod">
          <ac:chgData name="Subhajit Ghosh" userId="c585d1f3-935b-4ece-b40b-1a6550e66d72" providerId="ADAL" clId="{B4351ADB-FF78-4B72-B891-44A182607B8C}" dt="2018-05-08T10:39:21.048" v="36"/>
          <ac:picMkLst>
            <pc:docMk/>
            <pc:sldMk cId="1071746529" sldId="262"/>
            <ac:picMk id="10" creationId="{A29C92B1-CF68-4D7B-A571-F5B4E0E9999A}"/>
          </ac:picMkLst>
        </pc:picChg>
        <pc:picChg chg="del">
          <ac:chgData name="Subhajit Ghosh" userId="c585d1f3-935b-4ece-b40b-1a6550e66d72" providerId="ADAL" clId="{B4351ADB-FF78-4B72-B891-44A182607B8C}" dt="2018-05-08T10:38:33.673" v="35" actId="478"/>
          <ac:picMkLst>
            <pc:docMk/>
            <pc:sldMk cId="1071746529" sldId="262"/>
            <ac:picMk id="15" creationId="{27F0EAEE-E84C-4E0D-8B8D-D4E011E6D036}"/>
          </ac:picMkLst>
        </pc:picChg>
      </pc:sldChg>
      <pc:sldChg chg="addSp delSp modSp">
        <pc:chgData name="Subhajit Ghosh" userId="c585d1f3-935b-4ece-b40b-1a6550e66d72" providerId="ADAL" clId="{B4351ADB-FF78-4B72-B891-44A182607B8C}" dt="2018-05-08T10:42:29.663" v="38"/>
        <pc:sldMkLst>
          <pc:docMk/>
          <pc:sldMk cId="3116928082" sldId="263"/>
        </pc:sldMkLst>
        <pc:spChg chg="del">
          <ac:chgData name="Subhajit Ghosh" userId="c585d1f3-935b-4ece-b40b-1a6550e66d72" providerId="ADAL" clId="{B4351ADB-FF78-4B72-B891-44A182607B8C}" dt="2018-05-08T10:09:26.756" v="11" actId="478"/>
          <ac:spMkLst>
            <pc:docMk/>
            <pc:sldMk cId="3116928082" sldId="263"/>
            <ac:spMk id="3" creationId="{114812EF-95DE-42DC-BA2C-48D905FA4163}"/>
          </ac:spMkLst>
        </pc:spChg>
        <pc:spChg chg="mod">
          <ac:chgData name="Subhajit Ghosh" userId="c585d1f3-935b-4ece-b40b-1a6550e66d72" providerId="ADAL" clId="{B4351ADB-FF78-4B72-B891-44A182607B8C}" dt="2018-05-08T10:11:53.796" v="24" actId="14100"/>
          <ac:spMkLst>
            <pc:docMk/>
            <pc:sldMk cId="3116928082" sldId="263"/>
            <ac:spMk id="5" creationId="{B93C3DC7-9742-4D5B-A5B6-7DCED86CBE7F}"/>
          </ac:spMkLst>
        </pc:spChg>
        <pc:spChg chg="add del mod">
          <ac:chgData name="Subhajit Ghosh" userId="c585d1f3-935b-4ece-b40b-1a6550e66d72" providerId="ADAL" clId="{B4351ADB-FF78-4B72-B891-44A182607B8C}" dt="2018-05-08T10:09:27.788" v="12" actId="478"/>
          <ac:spMkLst>
            <pc:docMk/>
            <pc:sldMk cId="3116928082" sldId="263"/>
            <ac:spMk id="6" creationId="{5BBAF833-B489-4058-8BF2-C44F5EFE0954}"/>
          </ac:spMkLst>
        </pc:spChg>
        <pc:spChg chg="add del mod">
          <ac:chgData name="Subhajit Ghosh" userId="c585d1f3-935b-4ece-b40b-1a6550e66d72" providerId="ADAL" clId="{B4351ADB-FF78-4B72-B891-44A182607B8C}" dt="2018-05-08T10:42:29.663" v="38"/>
          <ac:spMkLst>
            <pc:docMk/>
            <pc:sldMk cId="3116928082" sldId="263"/>
            <ac:spMk id="9" creationId="{1D98F886-F277-484E-B922-17AEF569138B}"/>
          </ac:spMkLst>
        </pc:spChg>
        <pc:picChg chg="del">
          <ac:chgData name="Subhajit Ghosh" userId="c585d1f3-935b-4ece-b40b-1a6550e66d72" providerId="ADAL" clId="{B4351ADB-FF78-4B72-B891-44A182607B8C}" dt="2018-05-08T10:41:35.311" v="37" actId="478"/>
          <ac:picMkLst>
            <pc:docMk/>
            <pc:sldMk cId="3116928082" sldId="263"/>
            <ac:picMk id="7" creationId="{0C7A4922-71C4-4B02-A6CB-965F03B4A77F}"/>
          </ac:picMkLst>
        </pc:picChg>
        <pc:picChg chg="add mod">
          <ac:chgData name="Subhajit Ghosh" userId="c585d1f3-935b-4ece-b40b-1a6550e66d72" providerId="ADAL" clId="{B4351ADB-FF78-4B72-B891-44A182607B8C}" dt="2018-05-08T10:42:29.663" v="38"/>
          <ac:picMkLst>
            <pc:docMk/>
            <pc:sldMk cId="3116928082" sldId="263"/>
            <ac:picMk id="11" creationId="{8F7956B4-B89B-46F5-B134-A23FDF82E6BE}"/>
          </ac:picMkLst>
        </pc:picChg>
      </pc:sldChg>
      <pc:sldChg chg="addSp delSp modSp">
        <pc:chgData name="Subhajit Ghosh" userId="c585d1f3-935b-4ece-b40b-1a6550e66d72" providerId="ADAL" clId="{B4351ADB-FF78-4B72-B891-44A182607B8C}" dt="2018-05-08T10:47:08.524" v="42"/>
        <pc:sldMkLst>
          <pc:docMk/>
          <pc:sldMk cId="4119654286" sldId="264"/>
        </pc:sldMkLst>
        <pc:spChg chg="add del mod">
          <ac:chgData name="Subhajit Ghosh" userId="c585d1f3-935b-4ece-b40b-1a6550e66d72" providerId="ADAL" clId="{B4351ADB-FF78-4B72-B891-44A182607B8C}" dt="2018-05-08T10:09:34.256" v="14" actId="478"/>
          <ac:spMkLst>
            <pc:docMk/>
            <pc:sldMk cId="4119654286" sldId="264"/>
            <ac:spMk id="3" creationId="{FD155EEE-2A04-4349-8E83-8D74FDD8C205}"/>
          </ac:spMkLst>
        </pc:spChg>
        <pc:spChg chg="add del mod">
          <ac:chgData name="Subhajit Ghosh" userId="c585d1f3-935b-4ece-b40b-1a6550e66d72" providerId="ADAL" clId="{B4351ADB-FF78-4B72-B891-44A182607B8C}" dt="2018-05-08T10:47:08.524" v="42"/>
          <ac:spMkLst>
            <pc:docMk/>
            <pc:sldMk cId="4119654286" sldId="264"/>
            <ac:spMk id="5" creationId="{AB9B98B3-D39C-4EC7-BFE2-661A73EBC752}"/>
          </ac:spMkLst>
        </pc:spChg>
        <pc:spChg chg="del">
          <ac:chgData name="Subhajit Ghosh" userId="c585d1f3-935b-4ece-b40b-1a6550e66d72" providerId="ADAL" clId="{B4351ADB-FF78-4B72-B891-44A182607B8C}" dt="2018-05-08T10:09:31.046" v="13" actId="478"/>
          <ac:spMkLst>
            <pc:docMk/>
            <pc:sldMk cId="4119654286" sldId="264"/>
            <ac:spMk id="7" creationId="{E63F2689-0890-444E-AA4A-FC25282F18D2}"/>
          </ac:spMkLst>
        </pc:spChg>
        <pc:spChg chg="mod">
          <ac:chgData name="Subhajit Ghosh" userId="c585d1f3-935b-4ece-b40b-1a6550e66d72" providerId="ADAL" clId="{B4351ADB-FF78-4B72-B891-44A182607B8C}" dt="2018-05-08T10:11:58.281" v="25" actId="14100"/>
          <ac:spMkLst>
            <pc:docMk/>
            <pc:sldMk cId="4119654286" sldId="264"/>
            <ac:spMk id="9" creationId="{8F09D86D-5C16-4D6F-A221-B5F023F2C541}"/>
          </ac:spMkLst>
        </pc:spChg>
        <pc:picChg chg="add del mod">
          <ac:chgData name="Subhajit Ghosh" userId="c585d1f3-935b-4ece-b40b-1a6550e66d72" providerId="ADAL" clId="{B4351ADB-FF78-4B72-B891-44A182607B8C}" dt="2018-05-08T10:46:38.618" v="41"/>
          <ac:picMkLst>
            <pc:docMk/>
            <pc:sldMk cId="4119654286" sldId="264"/>
            <ac:picMk id="10" creationId="{05F00C54-1F5E-4E89-BCF0-280CBD7D2FF0}"/>
          </ac:picMkLst>
        </pc:picChg>
        <pc:picChg chg="del">
          <ac:chgData name="Subhajit Ghosh" userId="c585d1f3-935b-4ece-b40b-1a6550e66d72" providerId="ADAL" clId="{B4351ADB-FF78-4B72-B891-44A182607B8C}" dt="2018-05-08T10:45:19.760" v="39" actId="478"/>
          <ac:picMkLst>
            <pc:docMk/>
            <pc:sldMk cId="4119654286" sldId="264"/>
            <ac:picMk id="11" creationId="{55F0856E-3D4F-4AC3-8BC4-37F3099765FE}"/>
          </ac:picMkLst>
        </pc:picChg>
        <pc:picChg chg="add mod">
          <ac:chgData name="Subhajit Ghosh" userId="c585d1f3-935b-4ece-b40b-1a6550e66d72" providerId="ADAL" clId="{B4351ADB-FF78-4B72-B891-44A182607B8C}" dt="2018-05-08T10:47:08.524" v="42"/>
          <ac:picMkLst>
            <pc:docMk/>
            <pc:sldMk cId="4119654286" sldId="264"/>
            <ac:picMk id="13" creationId="{B2890BC2-1201-44D5-A150-A7BF85B451C8}"/>
          </ac:picMkLst>
        </pc:picChg>
      </pc:sldChg>
      <pc:sldChg chg="addSp delSp modSp">
        <pc:chgData name="Subhajit Ghosh" userId="c585d1f3-935b-4ece-b40b-1a6550e66d72" providerId="ADAL" clId="{B4351ADB-FF78-4B72-B891-44A182607B8C}" dt="2018-05-08T10:48:51.083" v="44"/>
        <pc:sldMkLst>
          <pc:docMk/>
          <pc:sldMk cId="1031997864" sldId="265"/>
        </pc:sldMkLst>
        <pc:spChg chg="del">
          <ac:chgData name="Subhajit Ghosh" userId="c585d1f3-935b-4ece-b40b-1a6550e66d72" providerId="ADAL" clId="{B4351ADB-FF78-4B72-B891-44A182607B8C}" dt="2018-05-08T10:09:38.378" v="15" actId="478"/>
          <ac:spMkLst>
            <pc:docMk/>
            <pc:sldMk cId="1031997864" sldId="265"/>
            <ac:spMk id="3" creationId="{F7D1926F-8DF6-44F0-ACA6-B23A5B605EEF}"/>
          </ac:spMkLst>
        </pc:spChg>
        <pc:spChg chg="mod">
          <ac:chgData name="Subhajit Ghosh" userId="c585d1f3-935b-4ece-b40b-1a6550e66d72" providerId="ADAL" clId="{B4351ADB-FF78-4B72-B891-44A182607B8C}" dt="2018-05-08T10:12:02.391" v="26" actId="14100"/>
          <ac:spMkLst>
            <pc:docMk/>
            <pc:sldMk cId="1031997864" sldId="265"/>
            <ac:spMk id="5" creationId="{C91ACA63-6D9C-436C-A7B7-68F70FD013EA}"/>
          </ac:spMkLst>
        </pc:spChg>
        <pc:spChg chg="add del mod">
          <ac:chgData name="Subhajit Ghosh" userId="c585d1f3-935b-4ece-b40b-1a6550e66d72" providerId="ADAL" clId="{B4351ADB-FF78-4B72-B891-44A182607B8C}" dt="2018-05-08T10:09:42.220" v="16" actId="478"/>
          <ac:spMkLst>
            <pc:docMk/>
            <pc:sldMk cId="1031997864" sldId="265"/>
            <ac:spMk id="6" creationId="{38831C0D-9FAA-488D-8243-E54C1DC791DF}"/>
          </ac:spMkLst>
        </pc:spChg>
        <pc:spChg chg="add del mod">
          <ac:chgData name="Subhajit Ghosh" userId="c585d1f3-935b-4ece-b40b-1a6550e66d72" providerId="ADAL" clId="{B4351ADB-FF78-4B72-B891-44A182607B8C}" dt="2018-05-08T10:48:51.083" v="44"/>
          <ac:spMkLst>
            <pc:docMk/>
            <pc:sldMk cId="1031997864" sldId="265"/>
            <ac:spMk id="9" creationId="{A5208FF1-BEFD-427E-A7DC-446967AD88A2}"/>
          </ac:spMkLst>
        </pc:spChg>
        <pc:picChg chg="del">
          <ac:chgData name="Subhajit Ghosh" userId="c585d1f3-935b-4ece-b40b-1a6550e66d72" providerId="ADAL" clId="{B4351ADB-FF78-4B72-B891-44A182607B8C}" dt="2018-05-08T10:47:47.584" v="43" actId="478"/>
          <ac:picMkLst>
            <pc:docMk/>
            <pc:sldMk cId="1031997864" sldId="265"/>
            <ac:picMk id="7" creationId="{BEEED8A4-A520-4AFB-A8E0-90E5D5612358}"/>
          </ac:picMkLst>
        </pc:picChg>
        <pc:picChg chg="add mod">
          <ac:chgData name="Subhajit Ghosh" userId="c585d1f3-935b-4ece-b40b-1a6550e66d72" providerId="ADAL" clId="{B4351ADB-FF78-4B72-B891-44A182607B8C}" dt="2018-05-08T10:48:51.083" v="44"/>
          <ac:picMkLst>
            <pc:docMk/>
            <pc:sldMk cId="1031997864" sldId="265"/>
            <ac:picMk id="11" creationId="{E288BCE5-7728-42CD-9D12-7CAB9B117B83}"/>
          </ac:picMkLst>
        </pc:picChg>
      </pc:sldChg>
      <pc:sldChg chg="addSp delSp modSp">
        <pc:chgData name="Subhajit Ghosh" userId="c585d1f3-935b-4ece-b40b-1a6550e66d72" providerId="ADAL" clId="{B4351ADB-FF78-4B72-B891-44A182607B8C}" dt="2018-05-08T10:50:20.494" v="49"/>
        <pc:sldMkLst>
          <pc:docMk/>
          <pc:sldMk cId="1083232665" sldId="266"/>
        </pc:sldMkLst>
        <pc:spChg chg="add del mod">
          <ac:chgData name="Subhajit Ghosh" userId="c585d1f3-935b-4ece-b40b-1a6550e66d72" providerId="ADAL" clId="{B4351ADB-FF78-4B72-B891-44A182607B8C}" dt="2018-05-08T10:11:18.393" v="18" actId="478"/>
          <ac:spMkLst>
            <pc:docMk/>
            <pc:sldMk cId="1083232665" sldId="266"/>
            <ac:spMk id="3" creationId="{74A33560-7B29-4661-8F52-8087B05AA929}"/>
          </ac:spMkLst>
        </pc:spChg>
        <pc:spChg chg="add del mod">
          <ac:chgData name="Subhajit Ghosh" userId="c585d1f3-935b-4ece-b40b-1a6550e66d72" providerId="ADAL" clId="{B4351ADB-FF78-4B72-B891-44A182607B8C}" dt="2018-05-08T10:50:20.494" v="49"/>
          <ac:spMkLst>
            <pc:docMk/>
            <pc:sldMk cId="1083232665" sldId="266"/>
            <ac:spMk id="5" creationId="{D6672651-E6E0-496D-88EF-BA6F378E8A3B}"/>
          </ac:spMkLst>
        </pc:spChg>
        <pc:spChg chg="del">
          <ac:chgData name="Subhajit Ghosh" userId="c585d1f3-935b-4ece-b40b-1a6550e66d72" providerId="ADAL" clId="{B4351ADB-FF78-4B72-B891-44A182607B8C}" dt="2018-05-08T10:11:16.637" v="17" actId="478"/>
          <ac:spMkLst>
            <pc:docMk/>
            <pc:sldMk cId="1083232665" sldId="266"/>
            <ac:spMk id="7" creationId="{A50A567F-E19D-4DA7-8AD1-92CE7C4D4AE7}"/>
          </ac:spMkLst>
        </pc:spChg>
        <pc:spChg chg="mod">
          <ac:chgData name="Subhajit Ghosh" userId="c585d1f3-935b-4ece-b40b-1a6550e66d72" providerId="ADAL" clId="{B4351ADB-FF78-4B72-B891-44A182607B8C}" dt="2018-05-08T10:12:07.230" v="27" actId="14100"/>
          <ac:spMkLst>
            <pc:docMk/>
            <pc:sldMk cId="1083232665" sldId="266"/>
            <ac:spMk id="9" creationId="{3A4F2A41-31F3-4CA4-B425-94DE022567E3}"/>
          </ac:spMkLst>
        </pc:spChg>
        <pc:picChg chg="add mod">
          <ac:chgData name="Subhajit Ghosh" userId="c585d1f3-935b-4ece-b40b-1a6550e66d72" providerId="ADAL" clId="{B4351ADB-FF78-4B72-B891-44A182607B8C}" dt="2018-05-08T10:50:20.494" v="49"/>
          <ac:picMkLst>
            <pc:docMk/>
            <pc:sldMk cId="1083232665" sldId="266"/>
            <ac:picMk id="10" creationId="{A6DDE327-5238-4836-8E33-38760C0A89BA}"/>
          </ac:picMkLst>
        </pc:picChg>
        <pc:picChg chg="del">
          <ac:chgData name="Subhajit Ghosh" userId="c585d1f3-935b-4ece-b40b-1a6550e66d72" providerId="ADAL" clId="{B4351ADB-FF78-4B72-B891-44A182607B8C}" dt="2018-05-08T10:49:06.944" v="45" actId="478"/>
          <ac:picMkLst>
            <pc:docMk/>
            <pc:sldMk cId="1083232665" sldId="266"/>
            <ac:picMk id="11" creationId="{484A26DB-871D-4384-92DA-F6DAD45405AA}"/>
          </ac:picMkLst>
        </pc:picChg>
      </pc:sldChg>
      <pc:sldChg chg="addSp delSp modSp">
        <pc:chgData name="Subhajit Ghosh" userId="c585d1f3-935b-4ece-b40b-1a6550e66d72" providerId="ADAL" clId="{B4351ADB-FF78-4B72-B891-44A182607B8C}" dt="2018-05-08T10:51:51.788" v="51"/>
        <pc:sldMkLst>
          <pc:docMk/>
          <pc:sldMk cId="190314161" sldId="267"/>
        </pc:sldMkLst>
        <pc:spChg chg="del">
          <ac:chgData name="Subhajit Ghosh" userId="c585d1f3-935b-4ece-b40b-1a6550e66d72" providerId="ADAL" clId="{B4351ADB-FF78-4B72-B891-44A182607B8C}" dt="2018-05-08T10:11:21.332" v="19" actId="478"/>
          <ac:spMkLst>
            <pc:docMk/>
            <pc:sldMk cId="190314161" sldId="267"/>
            <ac:spMk id="3" creationId="{CAE3A045-7823-41AF-BAB5-4C245DD77CBD}"/>
          </ac:spMkLst>
        </pc:spChg>
        <pc:spChg chg="mod">
          <ac:chgData name="Subhajit Ghosh" userId="c585d1f3-935b-4ece-b40b-1a6550e66d72" providerId="ADAL" clId="{B4351ADB-FF78-4B72-B891-44A182607B8C}" dt="2018-05-08T10:12:12.392" v="28" actId="14100"/>
          <ac:spMkLst>
            <pc:docMk/>
            <pc:sldMk cId="190314161" sldId="267"/>
            <ac:spMk id="5" creationId="{56617189-9E37-48C8-AB97-86936CD6BA08}"/>
          </ac:spMkLst>
        </pc:spChg>
        <pc:spChg chg="add del mod">
          <ac:chgData name="Subhajit Ghosh" userId="c585d1f3-935b-4ece-b40b-1a6550e66d72" providerId="ADAL" clId="{B4351ADB-FF78-4B72-B891-44A182607B8C}" dt="2018-05-08T10:11:22.261" v="20" actId="478"/>
          <ac:spMkLst>
            <pc:docMk/>
            <pc:sldMk cId="190314161" sldId="267"/>
            <ac:spMk id="6" creationId="{47400C49-CF01-4F71-B938-E7D8C5A5B187}"/>
          </ac:spMkLst>
        </pc:spChg>
        <pc:spChg chg="add del mod">
          <ac:chgData name="Subhajit Ghosh" userId="c585d1f3-935b-4ece-b40b-1a6550e66d72" providerId="ADAL" clId="{B4351ADB-FF78-4B72-B891-44A182607B8C}" dt="2018-05-08T10:51:51.788" v="51"/>
          <ac:spMkLst>
            <pc:docMk/>
            <pc:sldMk cId="190314161" sldId="267"/>
            <ac:spMk id="9" creationId="{554A72A7-8A84-47D4-8C75-6185BE37F281}"/>
          </ac:spMkLst>
        </pc:spChg>
        <pc:picChg chg="del">
          <ac:chgData name="Subhajit Ghosh" userId="c585d1f3-935b-4ece-b40b-1a6550e66d72" providerId="ADAL" clId="{B4351ADB-FF78-4B72-B891-44A182607B8C}" dt="2018-05-08T10:50:28.218" v="50" actId="478"/>
          <ac:picMkLst>
            <pc:docMk/>
            <pc:sldMk cId="190314161" sldId="267"/>
            <ac:picMk id="7" creationId="{3309BEC0-0D9C-4F0E-833C-17481A27CC2D}"/>
          </ac:picMkLst>
        </pc:picChg>
        <pc:picChg chg="add mod">
          <ac:chgData name="Subhajit Ghosh" userId="c585d1f3-935b-4ece-b40b-1a6550e66d72" providerId="ADAL" clId="{B4351ADB-FF78-4B72-B891-44A182607B8C}" dt="2018-05-08T10:51:51.788" v="51"/>
          <ac:picMkLst>
            <pc:docMk/>
            <pc:sldMk cId="190314161" sldId="267"/>
            <ac:picMk id="11" creationId="{30C37E68-B604-4B88-B87E-B7431F7C7E3E}"/>
          </ac:picMkLst>
        </pc:picChg>
      </pc:sldChg>
    </pc:docChg>
  </pc:docChgLst>
  <pc:docChgLst>
    <pc:chgData name="Subhajit Ghosh" userId="c585d1f3-935b-4ece-b40b-1a6550e66d72" providerId="ADAL" clId="{BBE14A2F-F588-4B02-86B9-2522B9B1F0D3}"/>
    <pc:docChg chg="undo custSel addSld delSld modSld modMainMaster">
      <pc:chgData name="Subhajit Ghosh" userId="c585d1f3-935b-4ece-b40b-1a6550e66d72" providerId="ADAL" clId="{BBE14A2F-F588-4B02-86B9-2522B9B1F0D3}" dt="2018-04-10T07:00:59.277" v="62"/>
      <pc:docMkLst>
        <pc:docMk/>
      </pc:docMkLst>
      <pc:sldChg chg="addSp delSp modSp">
        <pc:chgData name="Subhajit Ghosh" userId="c585d1f3-935b-4ece-b40b-1a6550e66d72" providerId="ADAL" clId="{BBE14A2F-F588-4B02-86B9-2522B9B1F0D3}" dt="2018-04-09T13:50:37.273" v="54" actId="120"/>
        <pc:sldMkLst>
          <pc:docMk/>
          <pc:sldMk cId="2429983986" sldId="256"/>
        </pc:sldMkLst>
        <pc:spChg chg="del">
          <ac:chgData name="Subhajit Ghosh" userId="c585d1f3-935b-4ece-b40b-1a6550e66d72" providerId="ADAL" clId="{BBE14A2F-F588-4B02-86B9-2522B9B1F0D3}" dt="2018-04-09T10:53:27.229" v="45" actId="478"/>
          <ac:spMkLst>
            <pc:docMk/>
            <pc:sldMk cId="2429983986" sldId="256"/>
            <ac:spMk id="2" creationId="{6C508723-A199-4A13-BFDA-DFEB486D7D46}"/>
          </ac:spMkLst>
        </pc:spChg>
        <pc:spChg chg="del">
          <ac:chgData name="Subhajit Ghosh" userId="c585d1f3-935b-4ece-b40b-1a6550e66d72" providerId="ADAL" clId="{BBE14A2F-F588-4B02-86B9-2522B9B1F0D3}" dt="2018-04-06T07:31:01.523" v="20" actId="478"/>
          <ac:spMkLst>
            <pc:docMk/>
            <pc:sldMk cId="2429983986" sldId="256"/>
            <ac:spMk id="3" creationId="{7E4FE485-5D4A-4710-9DC2-43849FAADD96}"/>
          </ac:spMkLst>
        </pc:spChg>
        <pc:spChg chg="add del">
          <ac:chgData name="Subhajit Ghosh" userId="c585d1f3-935b-4ece-b40b-1a6550e66d72" providerId="ADAL" clId="{BBE14A2F-F588-4B02-86B9-2522B9B1F0D3}" dt="2018-04-09T10:53:22.809" v="44" actId="120"/>
          <ac:spMkLst>
            <pc:docMk/>
            <pc:sldMk cId="2429983986" sldId="256"/>
            <ac:spMk id="4" creationId="{1892FE52-5B23-4EF6-9641-31CCB6E79AEA}"/>
          </ac:spMkLst>
        </pc:spChg>
        <pc:spChg chg="del">
          <ac:chgData name="Subhajit Ghosh" userId="c585d1f3-935b-4ece-b40b-1a6550e66d72" providerId="ADAL" clId="{BBE14A2F-F588-4B02-86B9-2522B9B1F0D3}" dt="2018-04-06T07:31:03.502" v="21" actId="478"/>
          <ac:spMkLst>
            <pc:docMk/>
            <pc:sldMk cId="2429983986" sldId="256"/>
            <ac:spMk id="4" creationId="{0A410509-E340-4197-8EB4-8241A52A89B6}"/>
          </ac:spMkLst>
        </pc:spChg>
        <pc:spChg chg="add del mod">
          <ac:chgData name="Subhajit Ghosh" userId="c585d1f3-935b-4ece-b40b-1a6550e66d72" providerId="ADAL" clId="{BBE14A2F-F588-4B02-86B9-2522B9B1F0D3}" dt="2018-04-09T10:54:20.761" v="47" actId="120"/>
          <ac:spMkLst>
            <pc:docMk/>
            <pc:sldMk cId="2429983986" sldId="256"/>
            <ac:spMk id="5" creationId="{4F730417-EAC3-4E14-BCAD-EEFFBD57729A}"/>
          </ac:spMkLst>
        </pc:spChg>
        <pc:spChg chg="del">
          <ac:chgData name="Subhajit Ghosh" userId="c585d1f3-935b-4ece-b40b-1a6550e66d72" providerId="ADAL" clId="{BBE14A2F-F588-4B02-86B9-2522B9B1F0D3}" dt="2018-04-06T07:31:04.648" v="22" actId="478"/>
          <ac:spMkLst>
            <pc:docMk/>
            <pc:sldMk cId="2429983986" sldId="256"/>
            <ac:spMk id="5" creationId="{4C5CA7E0-9A9D-4D4C-90C8-D8E2703F51BF}"/>
          </ac:spMkLst>
        </pc:spChg>
        <pc:spChg chg="add">
          <ac:chgData name="Subhajit Ghosh" userId="c585d1f3-935b-4ece-b40b-1a6550e66d72" providerId="ADAL" clId="{BBE14A2F-F588-4B02-86B9-2522B9B1F0D3}" dt="2018-04-06T07:31:05.960" v="23" actId="120"/>
          <ac:spMkLst>
            <pc:docMk/>
            <pc:sldMk cId="2429983986" sldId="256"/>
            <ac:spMk id="6" creationId="{4F2F611E-2383-4DC9-962D-92928E36BA3F}"/>
          </ac:spMkLst>
        </pc:spChg>
        <pc:spChg chg="add mod">
          <ac:chgData name="Subhajit Ghosh" userId="c585d1f3-935b-4ece-b40b-1a6550e66d72" providerId="ADAL" clId="{BBE14A2F-F588-4B02-86B9-2522B9B1F0D3}" dt="2018-04-09T13:50:37.273" v="54" actId="120"/>
          <ac:spMkLst>
            <pc:docMk/>
            <pc:sldMk cId="2429983986" sldId="256"/>
            <ac:spMk id="7" creationId="{7AFA761F-FDD9-4743-A011-446AD91F8115}"/>
          </ac:spMkLst>
        </pc:spChg>
      </pc:sldChg>
      <pc:sldChg chg="addSp delSp modSp">
        <pc:chgData name="Subhajit Ghosh" userId="c585d1f3-935b-4ece-b40b-1a6550e66d72" providerId="ADAL" clId="{BBE14A2F-F588-4B02-86B9-2522B9B1F0D3}" dt="2018-04-09T13:50:50.116" v="55" actId="120"/>
        <pc:sldMkLst>
          <pc:docMk/>
          <pc:sldMk cId="1819120097" sldId="259"/>
        </pc:sldMkLst>
        <pc:spChg chg="add del mod">
          <ac:chgData name="Subhajit Ghosh" userId="c585d1f3-935b-4ece-b40b-1a6550e66d72" providerId="ADAL" clId="{BBE14A2F-F588-4B02-86B9-2522B9B1F0D3}" dt="2018-04-09T10:54:32.104" v="48" actId="120"/>
          <ac:spMkLst>
            <pc:docMk/>
            <pc:sldMk cId="1819120097" sldId="259"/>
            <ac:spMk id="3" creationId="{92F6C8A4-5D48-4271-86B6-527694A7CFDA}"/>
          </ac:spMkLst>
        </pc:spChg>
        <pc:spChg chg="add mod">
          <ac:chgData name="Subhajit Ghosh" userId="c585d1f3-935b-4ece-b40b-1a6550e66d72" providerId="ADAL" clId="{BBE14A2F-F588-4B02-86B9-2522B9B1F0D3}" dt="2018-04-09T13:50:50.116" v="55" actId="120"/>
          <ac:spMkLst>
            <pc:docMk/>
            <pc:sldMk cId="1819120097" sldId="259"/>
            <ac:spMk id="5" creationId="{BAF20E3C-DC79-4834-B09E-24F1E286C71B}"/>
          </ac:spMkLst>
        </pc:spChg>
        <pc:spChg chg="del">
          <ac:chgData name="Subhajit Ghosh" userId="c585d1f3-935b-4ece-b40b-1a6550e66d72" providerId="ADAL" clId="{BBE14A2F-F588-4B02-86B9-2522B9B1F0D3}" dt="2018-04-09T10:53:38.259" v="46" actId="478"/>
          <ac:spMkLst>
            <pc:docMk/>
            <pc:sldMk cId="1819120097" sldId="259"/>
            <ac:spMk id="6" creationId="{FD03E287-7F42-44CC-89A2-236C7F5E5D51}"/>
          </ac:spMkLst>
        </pc:spChg>
      </pc:sldChg>
      <pc:sldMasterChg chg="modSldLayout">
        <pc:chgData name="Subhajit Ghosh" userId="c585d1f3-935b-4ece-b40b-1a6550e66d72" providerId="ADAL" clId="{BBE14A2F-F588-4B02-86B9-2522B9B1F0D3}" dt="2018-04-10T06:43:50.233" v="60"/>
        <pc:sldMasterMkLst>
          <pc:docMk/>
          <pc:sldMasterMk cId="1867618857" sldId="2147483651"/>
        </pc:sldMasterMkLst>
        <pc:sldLayoutChg chg="addSp delSp modSp">
          <pc:chgData name="Subhajit Ghosh" userId="c585d1f3-935b-4ece-b40b-1a6550e66d72" providerId="ADAL" clId="{BBE14A2F-F588-4B02-86B9-2522B9B1F0D3}" dt="2018-04-10T06:43:50.233" v="60"/>
          <pc:sldLayoutMkLst>
            <pc:docMk/>
            <pc:sldMasterMk cId="1867618857" sldId="2147483651"/>
            <pc:sldLayoutMk cId="313042061" sldId="2147483655"/>
          </pc:sldLayoutMkLst>
          <pc:spChg chg="del">
            <ac:chgData name="Subhajit Ghosh" userId="c585d1f3-935b-4ece-b40b-1a6550e66d72" providerId="ADAL" clId="{BBE14A2F-F588-4B02-86B9-2522B9B1F0D3}" dt="2018-04-06T07:29:41.185" v="0" actId="478"/>
            <ac:spMkLst>
              <pc:docMk/>
              <pc:sldMasterMk cId="1867618857" sldId="2147483651"/>
              <pc:sldLayoutMk cId="313042061" sldId="2147483655"/>
              <ac:spMk id="6" creationId="{00000000-0000-0000-0000-000000000000}"/>
            </ac:spMkLst>
          </pc:spChg>
          <pc:spChg chg="del">
            <ac:chgData name="Subhajit Ghosh" userId="c585d1f3-935b-4ece-b40b-1a6550e66d72" providerId="ADAL" clId="{BBE14A2F-F588-4B02-86B9-2522B9B1F0D3}" dt="2018-04-06T07:29:41.185" v="0" actId="478"/>
            <ac:spMkLst>
              <pc:docMk/>
              <pc:sldMasterMk cId="1867618857" sldId="2147483651"/>
              <pc:sldLayoutMk cId="313042061" sldId="2147483655"/>
              <ac:spMk id="8" creationId="{00000000-0000-0000-0000-000000000000}"/>
            </ac:spMkLst>
          </pc:spChg>
          <pc:spChg chg="add del mod">
            <ac:chgData name="Subhajit Ghosh" userId="c585d1f3-935b-4ece-b40b-1a6550e66d72" providerId="ADAL" clId="{BBE14A2F-F588-4B02-86B9-2522B9B1F0D3}" dt="2018-04-06T07:30:33.466" v="14" actId="478"/>
            <ac:spMkLst>
              <pc:docMk/>
              <pc:sldMasterMk cId="1867618857" sldId="2147483651"/>
              <pc:sldLayoutMk cId="313042061" sldId="2147483655"/>
              <ac:spMk id="9" creationId="{A22224D2-1C96-46D8-BBB4-54709F40C9B2}"/>
            </ac:spMkLst>
          </pc:spChg>
          <pc:spChg chg="add">
            <ac:chgData name="Subhajit Ghosh" userId="c585d1f3-935b-4ece-b40b-1a6550e66d72" providerId="ADAL" clId="{BBE14A2F-F588-4B02-86B9-2522B9B1F0D3}" dt="2018-04-10T06:43:50.233" v="60"/>
            <ac:spMkLst>
              <pc:docMk/>
              <pc:sldMasterMk cId="1867618857" sldId="2147483651"/>
              <pc:sldLayoutMk cId="313042061" sldId="2147483655"/>
              <ac:spMk id="9" creationId="{391845BF-683B-4B57-9AED-9B1233B5B664}"/>
            </ac:spMkLst>
          </pc:spChg>
          <pc:spChg chg="del">
            <ac:chgData name="Subhajit Ghosh" userId="c585d1f3-935b-4ece-b40b-1a6550e66d72" providerId="ADAL" clId="{BBE14A2F-F588-4B02-86B9-2522B9B1F0D3}" dt="2018-04-06T07:29:41.185" v="0" actId="478"/>
            <ac:spMkLst>
              <pc:docMk/>
              <pc:sldMasterMk cId="1867618857" sldId="2147483651"/>
              <pc:sldLayoutMk cId="313042061" sldId="2147483655"/>
              <ac:spMk id="15" creationId="{00000000-0000-0000-0000-000000000000}"/>
            </ac:spMkLst>
          </pc:spChg>
          <pc:spChg chg="add del">
            <ac:chgData name="Subhajit Ghosh" userId="c585d1f3-935b-4ece-b40b-1a6550e66d72" providerId="ADAL" clId="{BBE14A2F-F588-4B02-86B9-2522B9B1F0D3}" dt="2018-04-06T07:30:33.466" v="14" actId="478"/>
            <ac:spMkLst>
              <pc:docMk/>
              <pc:sldMasterMk cId="1867618857" sldId="2147483651"/>
              <pc:sldLayoutMk cId="313042061" sldId="2147483655"/>
              <ac:spMk id="16" creationId="{FF90623D-2851-42B7-A4E9-95CCAE8EE834}"/>
            </ac:spMkLst>
          </pc:spChg>
          <pc:spChg chg="del">
            <ac:chgData name="Subhajit Ghosh" userId="c585d1f3-935b-4ece-b40b-1a6550e66d72" providerId="ADAL" clId="{BBE14A2F-F588-4B02-86B9-2522B9B1F0D3}" dt="2018-04-06T07:29:41.185" v="0" actId="478"/>
            <ac:spMkLst>
              <pc:docMk/>
              <pc:sldMasterMk cId="1867618857" sldId="2147483651"/>
              <pc:sldLayoutMk cId="313042061" sldId="2147483655"/>
              <ac:spMk id="17" creationId="{00000000-0000-0000-0000-000000000000}"/>
            </ac:spMkLst>
          </pc:spChg>
          <pc:spChg chg="add del mod">
            <ac:chgData name="Subhajit Ghosh" userId="c585d1f3-935b-4ece-b40b-1a6550e66d72" providerId="ADAL" clId="{BBE14A2F-F588-4B02-86B9-2522B9B1F0D3}" dt="2018-04-06T07:30:33.466" v="14" actId="478"/>
            <ac:spMkLst>
              <pc:docMk/>
              <pc:sldMasterMk cId="1867618857" sldId="2147483651"/>
              <pc:sldLayoutMk cId="313042061" sldId="2147483655"/>
              <ac:spMk id="18" creationId="{1616F6BA-0A3D-483E-A46F-326C771D1E1B}"/>
            </ac:spMkLst>
          </pc:spChg>
          <pc:spChg chg="add del">
            <ac:chgData name="Subhajit Ghosh" userId="c585d1f3-935b-4ece-b40b-1a6550e66d72" providerId="ADAL" clId="{BBE14A2F-F588-4B02-86B9-2522B9B1F0D3}" dt="2018-04-06T07:30:33.466" v="14" actId="478"/>
            <ac:spMkLst>
              <pc:docMk/>
              <pc:sldMasterMk cId="1867618857" sldId="2147483651"/>
              <pc:sldLayoutMk cId="313042061" sldId="2147483655"/>
              <ac:spMk id="19" creationId="{9D5BE14C-6200-42E5-8952-D278800E7D48}"/>
            </ac:spMkLst>
          </pc:spChg>
          <pc:spChg chg="add">
            <ac:chgData name="Subhajit Ghosh" userId="c585d1f3-935b-4ece-b40b-1a6550e66d72" providerId="ADAL" clId="{BBE14A2F-F588-4B02-86B9-2522B9B1F0D3}" dt="2018-04-06T07:30:34.091" v="15" actId="1037"/>
            <ac:spMkLst>
              <pc:docMk/>
              <pc:sldMasterMk cId="1867618857" sldId="2147483651"/>
              <pc:sldLayoutMk cId="313042061" sldId="2147483655"/>
              <ac:spMk id="20" creationId="{AE3787F9-058C-481D-8B45-2ADA376F50DD}"/>
            </ac:spMkLst>
          </pc:spChg>
          <pc:spChg chg="del">
            <ac:chgData name="Subhajit Ghosh" userId="c585d1f3-935b-4ece-b40b-1a6550e66d72" providerId="ADAL" clId="{BBE14A2F-F588-4B02-86B9-2522B9B1F0D3}" dt="2018-04-06T07:29:41.185" v="0" actId="478"/>
            <ac:spMkLst>
              <pc:docMk/>
              <pc:sldMasterMk cId="1867618857" sldId="2147483651"/>
              <pc:sldLayoutMk cId="313042061" sldId="2147483655"/>
              <ac:spMk id="21" creationId="{00000000-0000-0000-0000-000000000000}"/>
            </ac:spMkLst>
          </pc:spChg>
          <pc:spChg chg="add">
            <ac:chgData name="Subhajit Ghosh" userId="c585d1f3-935b-4ece-b40b-1a6550e66d72" providerId="ADAL" clId="{BBE14A2F-F588-4B02-86B9-2522B9B1F0D3}" dt="2018-04-06T07:30:34.091" v="15" actId="1037"/>
            <ac:spMkLst>
              <pc:docMk/>
              <pc:sldMasterMk cId="1867618857" sldId="2147483651"/>
              <pc:sldLayoutMk cId="313042061" sldId="2147483655"/>
              <ac:spMk id="25" creationId="{4173AE11-4890-4B9B-A7FA-3B7405FCDFCB}"/>
            </ac:spMkLst>
          </pc:spChg>
          <pc:spChg chg="add del mod">
            <ac:chgData name="Subhajit Ghosh" userId="c585d1f3-935b-4ece-b40b-1a6550e66d72" providerId="ADAL" clId="{BBE14A2F-F588-4B02-86B9-2522B9B1F0D3}" dt="2018-04-10T06:43:49.356" v="59" actId="478"/>
            <ac:spMkLst>
              <pc:docMk/>
              <pc:sldMasterMk cId="1867618857" sldId="2147483651"/>
              <pc:sldLayoutMk cId="313042061" sldId="2147483655"/>
              <ac:spMk id="26" creationId="{C3928AD2-1685-4032-9E09-F7B088EC3386}"/>
            </ac:spMkLst>
          </pc:spChg>
          <pc:spChg chg="add">
            <ac:chgData name="Subhajit Ghosh" userId="c585d1f3-935b-4ece-b40b-1a6550e66d72" providerId="ADAL" clId="{BBE14A2F-F588-4B02-86B9-2522B9B1F0D3}" dt="2018-04-06T07:30:34.091" v="15" actId="1037"/>
            <ac:spMkLst>
              <pc:docMk/>
              <pc:sldMasterMk cId="1867618857" sldId="2147483651"/>
              <pc:sldLayoutMk cId="313042061" sldId="2147483655"/>
              <ac:spMk id="27" creationId="{94D5FD83-D013-4868-A416-C03DFFDE62A4}"/>
            </ac:spMkLst>
          </pc:spChg>
          <pc:picChg chg="add del">
            <ac:chgData name="Subhajit Ghosh" userId="c585d1f3-935b-4ece-b40b-1a6550e66d72" providerId="ADAL" clId="{BBE14A2F-F588-4B02-86B9-2522B9B1F0D3}" dt="2018-04-06T07:30:33.466" v="14" actId="478"/>
            <ac:picMkLst>
              <pc:docMk/>
              <pc:sldMasterMk cId="1867618857" sldId="2147483651"/>
              <pc:sldLayoutMk cId="313042061" sldId="2147483655"/>
              <ac:picMk id="10" creationId="{31B27ADE-93B5-4D99-90C7-829743C565BB}"/>
            </ac:picMkLst>
          </pc:picChg>
          <pc:picChg chg="del">
            <ac:chgData name="Subhajit Ghosh" userId="c585d1f3-935b-4ece-b40b-1a6550e66d72" providerId="ADAL" clId="{BBE14A2F-F588-4B02-86B9-2522B9B1F0D3}" dt="2018-04-06T07:29:41.185" v="0" actId="478"/>
            <ac:picMkLst>
              <pc:docMk/>
              <pc:sldMasterMk cId="1867618857" sldId="2147483651"/>
              <pc:sldLayoutMk cId="313042061" sldId="2147483655"/>
              <ac:picMk id="14" creationId="{00000000-0000-0000-0000-000000000000}"/>
            </ac:picMkLst>
          </pc:picChg>
          <pc:picChg chg="add">
            <ac:chgData name="Subhajit Ghosh" userId="c585d1f3-935b-4ece-b40b-1a6550e66d72" providerId="ADAL" clId="{BBE14A2F-F588-4B02-86B9-2522B9B1F0D3}" dt="2018-04-06T07:30:34.091" v="15" actId="1037"/>
            <ac:picMkLst>
              <pc:docMk/>
              <pc:sldMasterMk cId="1867618857" sldId="2147483651"/>
              <pc:sldLayoutMk cId="313042061" sldId="2147483655"/>
              <ac:picMk id="22" creationId="{AA89E9F4-E2DF-417F-BF2C-7FA2599FF28B}"/>
            </ac:picMkLst>
          </pc:picChg>
          <pc:cxnChg chg="add del">
            <ac:chgData name="Subhajit Ghosh" userId="c585d1f3-935b-4ece-b40b-1a6550e66d72" providerId="ADAL" clId="{BBE14A2F-F588-4B02-86B9-2522B9B1F0D3}" dt="2018-04-06T07:30:33.466" v="14" actId="478"/>
            <ac:cxnSpMkLst>
              <pc:docMk/>
              <pc:sldMasterMk cId="1867618857" sldId="2147483651"/>
              <pc:sldLayoutMk cId="313042061" sldId="2147483655"/>
              <ac:cxnSpMk id="11" creationId="{A0CE0BF8-0C37-47B9-B984-D6C6A6B3D473}"/>
            </ac:cxnSpMkLst>
          </pc:cxnChg>
          <pc:cxnChg chg="add del">
            <ac:chgData name="Subhajit Ghosh" userId="c585d1f3-935b-4ece-b40b-1a6550e66d72" providerId="ADAL" clId="{BBE14A2F-F588-4B02-86B9-2522B9B1F0D3}" dt="2018-04-06T07:30:33.466" v="14" actId="478"/>
            <ac:cxnSpMkLst>
              <pc:docMk/>
              <pc:sldMasterMk cId="1867618857" sldId="2147483651"/>
              <pc:sldLayoutMk cId="313042061" sldId="2147483655"/>
              <ac:cxnSpMk id="12" creationId="{0D92E374-7CC7-434D-AA02-D6ECA898D947}"/>
            </ac:cxnSpMkLst>
          </pc:cxnChg>
          <pc:cxnChg chg="del">
            <ac:chgData name="Subhajit Ghosh" userId="c585d1f3-935b-4ece-b40b-1a6550e66d72" providerId="ADAL" clId="{BBE14A2F-F588-4B02-86B9-2522B9B1F0D3}" dt="2018-04-06T07:29:41.185" v="0" actId="478"/>
            <ac:cxnSpMkLst>
              <pc:docMk/>
              <pc:sldMasterMk cId="1867618857" sldId="2147483651"/>
              <pc:sldLayoutMk cId="313042061" sldId="2147483655"/>
              <ac:cxnSpMk id="13" creationId="{00000000-0000-0000-0000-000000000000}"/>
            </ac:cxnSpMkLst>
          </pc:cxnChg>
          <pc:cxnChg chg="add">
            <ac:chgData name="Subhajit Ghosh" userId="c585d1f3-935b-4ece-b40b-1a6550e66d72" providerId="ADAL" clId="{BBE14A2F-F588-4B02-86B9-2522B9B1F0D3}" dt="2018-04-06T07:30:34.091" v="15" actId="1037"/>
            <ac:cxnSpMkLst>
              <pc:docMk/>
              <pc:sldMasterMk cId="1867618857" sldId="2147483651"/>
              <pc:sldLayoutMk cId="313042061" sldId="2147483655"/>
              <ac:cxnSpMk id="23" creationId="{5A0EE979-0BC8-4028-BFE6-D350366573A8}"/>
            </ac:cxnSpMkLst>
          </pc:cxnChg>
          <pc:cxnChg chg="add">
            <ac:chgData name="Subhajit Ghosh" userId="c585d1f3-935b-4ece-b40b-1a6550e66d72" providerId="ADAL" clId="{BBE14A2F-F588-4B02-86B9-2522B9B1F0D3}" dt="2018-04-06T07:30:34.091" v="15" actId="1037"/>
            <ac:cxnSpMkLst>
              <pc:docMk/>
              <pc:sldMasterMk cId="1867618857" sldId="2147483651"/>
              <pc:sldLayoutMk cId="313042061" sldId="2147483655"/>
              <ac:cxnSpMk id="24" creationId="{1A661A07-040C-4F75-90DB-43B30D6E6165}"/>
            </ac:cxnSpMkLst>
          </pc:cxnChg>
        </pc:sldLayoutChg>
        <pc:sldLayoutChg chg="addSp delSp modSp">
          <pc:chgData name="Subhajit Ghosh" userId="c585d1f3-935b-4ece-b40b-1a6550e66d72" providerId="ADAL" clId="{BBE14A2F-F588-4B02-86B9-2522B9B1F0D3}" dt="2018-04-09T10:52:32.545" v="42" actId="120"/>
          <pc:sldLayoutMkLst>
            <pc:docMk/>
            <pc:sldMasterMk cId="1867618857" sldId="2147483651"/>
            <pc:sldLayoutMk cId="517167494" sldId="2147483668"/>
          </pc:sldLayoutMkLst>
          <pc:spChg chg="mod">
            <ac:chgData name="Subhajit Ghosh" userId="c585d1f3-935b-4ece-b40b-1a6550e66d72" providerId="ADAL" clId="{BBE14A2F-F588-4B02-86B9-2522B9B1F0D3}" dt="2018-04-09T10:50:31.467" v="40" actId="1076"/>
            <ac:spMkLst>
              <pc:docMk/>
              <pc:sldMasterMk cId="1867618857" sldId="2147483651"/>
              <pc:sldLayoutMk cId="517167494" sldId="2147483668"/>
              <ac:spMk id="3" creationId="{00000000-0000-0000-0000-000000000000}"/>
            </ac:spMkLst>
          </pc:spChg>
          <pc:spChg chg="add">
            <ac:chgData name="Subhajit Ghosh" userId="c585d1f3-935b-4ece-b40b-1a6550e66d72" providerId="ADAL" clId="{BBE14A2F-F588-4B02-86B9-2522B9B1F0D3}" dt="2018-04-06T07:33:48.814" v="28" actId="120"/>
            <ac:spMkLst>
              <pc:docMk/>
              <pc:sldMasterMk cId="1867618857" sldId="2147483651"/>
              <pc:sldLayoutMk cId="517167494" sldId="2147483668"/>
              <ac:spMk id="9" creationId="{9B570C77-9C7C-4DE5-953F-496E64CD3975}"/>
            </ac:spMkLst>
          </pc:spChg>
          <pc:spChg chg="add del">
            <ac:chgData name="Subhajit Ghosh" userId="c585d1f3-935b-4ece-b40b-1a6550e66d72" providerId="ADAL" clId="{BBE14A2F-F588-4B02-86B9-2522B9B1F0D3}" dt="2018-04-09T10:50:06.700" v="30" actId="120"/>
            <ac:spMkLst>
              <pc:docMk/>
              <pc:sldMasterMk cId="1867618857" sldId="2147483651"/>
              <pc:sldLayoutMk cId="517167494" sldId="2147483668"/>
              <ac:spMk id="10" creationId="{690AAD50-3B86-4425-9CBC-7D895A71659D}"/>
            </ac:spMkLst>
          </pc:spChg>
          <pc:spChg chg="add del">
            <ac:chgData name="Subhajit Ghosh" userId="c585d1f3-935b-4ece-b40b-1a6550e66d72" providerId="ADAL" clId="{BBE14A2F-F588-4B02-86B9-2522B9B1F0D3}" dt="2018-04-09T10:50:08.852" v="32" actId="120"/>
            <ac:spMkLst>
              <pc:docMk/>
              <pc:sldMasterMk cId="1867618857" sldId="2147483651"/>
              <pc:sldLayoutMk cId="517167494" sldId="2147483668"/>
              <ac:spMk id="11" creationId="{74C584B5-4961-441C-A3A3-21557DAE7CFE}"/>
            </ac:spMkLst>
          </pc:spChg>
          <pc:spChg chg="add">
            <ac:chgData name="Subhajit Ghosh" userId="c585d1f3-935b-4ece-b40b-1a6550e66d72" providerId="ADAL" clId="{BBE14A2F-F588-4B02-86B9-2522B9B1F0D3}" dt="2018-04-09T10:52:32.545" v="42" actId="120"/>
            <ac:spMkLst>
              <pc:docMk/>
              <pc:sldMasterMk cId="1867618857" sldId="2147483651"/>
              <pc:sldLayoutMk cId="517167494" sldId="2147483668"/>
              <ac:spMk id="12" creationId="{E0BA67D2-839A-4652-96F7-582A2CD42A9B}"/>
            </ac:spMkLst>
          </pc:spChg>
          <pc:spChg chg="del mod">
            <ac:chgData name="Subhajit Ghosh" userId="c585d1f3-935b-4ece-b40b-1a6550e66d72" providerId="ADAL" clId="{BBE14A2F-F588-4B02-86B9-2522B9B1F0D3}" dt="2018-04-09T10:52:31.893" v="41" actId="478"/>
            <ac:spMkLst>
              <pc:docMk/>
              <pc:sldMasterMk cId="1867618857" sldId="2147483651"/>
              <pc:sldLayoutMk cId="517167494" sldId="2147483668"/>
              <ac:spMk id="15" creationId="{00000000-0000-0000-0000-000000000000}"/>
            </ac:spMkLst>
          </pc:spChg>
        </pc:sldLayoutChg>
        <pc:sldLayoutChg chg="addSp delSp modSp">
          <pc:chgData name="Subhajit Ghosh" userId="c585d1f3-935b-4ece-b40b-1a6550e66d72" providerId="ADAL" clId="{BBE14A2F-F588-4B02-86B9-2522B9B1F0D3}" dt="2018-04-09T11:11:28.612" v="50" actId="120"/>
          <pc:sldLayoutMkLst>
            <pc:docMk/>
            <pc:sldMasterMk cId="1867618857" sldId="2147483651"/>
            <pc:sldLayoutMk cId="1297317030" sldId="2147483671"/>
          </pc:sldLayoutMkLst>
          <pc:spChg chg="mod">
            <ac:chgData name="Subhajit Ghosh" userId="c585d1f3-935b-4ece-b40b-1a6550e66d72" providerId="ADAL" clId="{BBE14A2F-F588-4B02-86B9-2522B9B1F0D3}" dt="2018-04-06T07:32:48.748" v="26" actId="14100"/>
            <ac:spMkLst>
              <pc:docMk/>
              <pc:sldMasterMk cId="1867618857" sldId="2147483651"/>
              <pc:sldLayoutMk cId="1297317030" sldId="2147483671"/>
              <ac:spMk id="3" creationId="{00000000-0000-0000-0000-000000000000}"/>
            </ac:spMkLst>
          </pc:spChg>
          <pc:spChg chg="mod">
            <ac:chgData name="Subhajit Ghosh" userId="c585d1f3-935b-4ece-b40b-1a6550e66d72" providerId="ADAL" clId="{BBE14A2F-F588-4B02-86B9-2522B9B1F0D3}" dt="2018-04-06T07:32:48.748" v="26" actId="14100"/>
            <ac:spMkLst>
              <pc:docMk/>
              <pc:sldMasterMk cId="1867618857" sldId="2147483651"/>
              <pc:sldLayoutMk cId="1297317030" sldId="2147483671"/>
              <ac:spMk id="8" creationId="{00000000-0000-0000-0000-000000000000}"/>
            </ac:spMkLst>
          </pc:spChg>
          <pc:spChg chg="add del">
            <ac:chgData name="Subhajit Ghosh" userId="c585d1f3-935b-4ece-b40b-1a6550e66d72" providerId="ADAL" clId="{BBE14A2F-F588-4B02-86B9-2522B9B1F0D3}" dt="2018-04-09T11:11:28.612" v="50" actId="120"/>
            <ac:spMkLst>
              <pc:docMk/>
              <pc:sldMasterMk cId="1867618857" sldId="2147483651"/>
              <pc:sldLayoutMk cId="1297317030" sldId="2147483671"/>
              <ac:spMk id="10" creationId="{88B1BDE2-A3A2-4895-9807-B0EB551144E2}"/>
            </ac:spMkLst>
          </pc:spChg>
        </pc:sldLayoutChg>
        <pc:sldLayoutChg chg="addSp modSp">
          <pc:chgData name="Subhajit Ghosh" userId="c585d1f3-935b-4ece-b40b-1a6550e66d72" providerId="ADAL" clId="{BBE14A2F-F588-4B02-86B9-2522B9B1F0D3}" dt="2018-04-06T07:32:58.026" v="27" actId="14100"/>
          <pc:sldLayoutMkLst>
            <pc:docMk/>
            <pc:sldMasterMk cId="1867618857" sldId="2147483651"/>
            <pc:sldLayoutMk cId="332541074" sldId="2147483678"/>
          </pc:sldLayoutMkLst>
          <pc:spChg chg="mod">
            <ac:chgData name="Subhajit Ghosh" userId="c585d1f3-935b-4ece-b40b-1a6550e66d72" providerId="ADAL" clId="{BBE14A2F-F588-4B02-86B9-2522B9B1F0D3}" dt="2018-04-06T07:32:58.026" v="27" actId="14100"/>
            <ac:spMkLst>
              <pc:docMk/>
              <pc:sldMasterMk cId="1867618857" sldId="2147483651"/>
              <pc:sldLayoutMk cId="332541074" sldId="2147483678"/>
              <ac:spMk id="3" creationId="{00000000-0000-0000-0000-000000000000}"/>
            </ac:spMkLst>
          </pc:spChg>
          <pc:spChg chg="mod">
            <ac:chgData name="Subhajit Ghosh" userId="c585d1f3-935b-4ece-b40b-1a6550e66d72" providerId="ADAL" clId="{BBE14A2F-F588-4B02-86B9-2522B9B1F0D3}" dt="2018-04-06T07:32:58.026" v="27" actId="14100"/>
            <ac:spMkLst>
              <pc:docMk/>
              <pc:sldMasterMk cId="1867618857" sldId="2147483651"/>
              <pc:sldLayoutMk cId="332541074" sldId="2147483678"/>
              <ac:spMk id="8" creationId="{00000000-0000-0000-0000-000000000000}"/>
            </ac:spMkLst>
          </pc:spChg>
          <pc:spChg chg="add">
            <ac:chgData name="Subhajit Ghosh" userId="c585d1f3-935b-4ece-b40b-1a6550e66d72" providerId="ADAL" clId="{BBE14A2F-F588-4B02-86B9-2522B9B1F0D3}" dt="2018-04-06T07:32:27.607" v="25" actId="14100"/>
            <ac:spMkLst>
              <pc:docMk/>
              <pc:sldMasterMk cId="1867618857" sldId="2147483651"/>
              <pc:sldLayoutMk cId="332541074" sldId="2147483678"/>
              <ac:spMk id="12" creationId="{39FAC52C-C171-4F08-9C02-FC815015791D}"/>
            </ac:spMkLst>
          </pc:spChg>
        </pc:sldLayoutChg>
      </pc:sldMasterChg>
    </pc:docChg>
  </pc:docChgLst>
  <pc:docChgLst>
    <pc:chgData name="Subhajit Ghosh" userId="c585d1f3-935b-4ece-b40b-1a6550e66d72" providerId="ADAL" clId="{12E1A99B-833A-4F69-B4BE-519105B399EE}"/>
    <pc:docChg chg="undo custSel addSld modSld">
      <pc:chgData name="Subhajit Ghosh" userId="c585d1f3-935b-4ece-b40b-1a6550e66d72" providerId="ADAL" clId="{12E1A99B-833A-4F69-B4BE-519105B399EE}" dt="2018-04-18T09:25:32.958" v="184"/>
      <pc:docMkLst>
        <pc:docMk/>
      </pc:docMkLst>
      <pc:sldChg chg="modSp">
        <pc:chgData name="Subhajit Ghosh" userId="c585d1f3-935b-4ece-b40b-1a6550e66d72" providerId="ADAL" clId="{12E1A99B-833A-4F69-B4BE-519105B399EE}" dt="2018-04-18T07:42:25.966" v="3" actId="14100"/>
        <pc:sldMkLst>
          <pc:docMk/>
          <pc:sldMk cId="2429983986" sldId="256"/>
        </pc:sldMkLst>
        <pc:spChg chg="mod">
          <ac:chgData name="Subhajit Ghosh" userId="c585d1f3-935b-4ece-b40b-1a6550e66d72" providerId="ADAL" clId="{12E1A99B-833A-4F69-B4BE-519105B399EE}" dt="2018-04-18T07:42:25.966" v="3" actId="14100"/>
          <ac:spMkLst>
            <pc:docMk/>
            <pc:sldMk cId="2429983986" sldId="256"/>
            <ac:spMk id="6" creationId="{4F2F611E-2383-4DC9-962D-92928E36BA3F}"/>
          </ac:spMkLst>
        </pc:spChg>
      </pc:sldChg>
      <pc:sldChg chg="addSp delSp modSp modAnim">
        <pc:chgData name="Subhajit Ghosh" userId="c585d1f3-935b-4ece-b40b-1a6550e66d72" providerId="ADAL" clId="{12E1A99B-833A-4F69-B4BE-519105B399EE}" dt="2018-04-18T09:22:31.230" v="154"/>
        <pc:sldMkLst>
          <pc:docMk/>
          <pc:sldMk cId="4142234705" sldId="257"/>
        </pc:sldMkLst>
        <pc:spChg chg="del">
          <ac:chgData name="Subhajit Ghosh" userId="c585d1f3-935b-4ece-b40b-1a6550e66d72" providerId="ADAL" clId="{12E1A99B-833A-4F69-B4BE-519105B399EE}" dt="2018-04-18T07:58:53.879" v="138"/>
          <ac:spMkLst>
            <pc:docMk/>
            <pc:sldMk cId="4142234705" sldId="257"/>
            <ac:spMk id="2" creationId="{73CDC79A-6FAC-4D7D-B85E-15F848CECB4B}"/>
          </ac:spMkLst>
        </pc:spChg>
        <pc:spChg chg="mod">
          <ac:chgData name="Subhajit Ghosh" userId="c585d1f3-935b-4ece-b40b-1a6550e66d72" providerId="ADAL" clId="{12E1A99B-833A-4F69-B4BE-519105B399EE}" dt="2018-04-18T07:43:50.124" v="22" actId="400"/>
          <ac:spMkLst>
            <pc:docMk/>
            <pc:sldMk cId="4142234705" sldId="257"/>
            <ac:spMk id="3" creationId="{EE5F9CC5-5919-4A5B-B9E8-F922D9826927}"/>
          </ac:spMkLst>
        </pc:spChg>
        <pc:spChg chg="mod">
          <ac:chgData name="Subhajit Ghosh" userId="c585d1f3-935b-4ece-b40b-1a6550e66d72" providerId="ADAL" clId="{12E1A99B-833A-4F69-B4BE-519105B399EE}" dt="2018-04-18T07:42:45.936" v="6" actId="20577"/>
          <ac:spMkLst>
            <pc:docMk/>
            <pc:sldMk cId="4142234705" sldId="257"/>
            <ac:spMk id="4" creationId="{3824FEB1-C6F4-4284-9EE9-2817F24A4DC0}"/>
          </ac:spMkLst>
        </pc:spChg>
        <pc:spChg chg="mod">
          <ac:chgData name="Subhajit Ghosh" userId="c585d1f3-935b-4ece-b40b-1a6550e66d72" providerId="ADAL" clId="{12E1A99B-833A-4F69-B4BE-519105B399EE}" dt="2018-04-18T07:44:42.374" v="36" actId="2711"/>
          <ac:spMkLst>
            <pc:docMk/>
            <pc:sldMk cId="4142234705" sldId="257"/>
            <ac:spMk id="5" creationId="{C4B6616B-D638-467B-86EF-41EF776CAD4F}"/>
          </ac:spMkLst>
        </pc:spChg>
        <pc:picChg chg="add mod">
          <ac:chgData name="Subhajit Ghosh" userId="c585d1f3-935b-4ece-b40b-1a6550e66d72" providerId="ADAL" clId="{12E1A99B-833A-4F69-B4BE-519105B399EE}" dt="2018-04-18T07:58:53.879" v="138"/>
          <ac:picMkLst>
            <pc:docMk/>
            <pc:sldMk cId="4142234705" sldId="257"/>
            <ac:picMk id="7" creationId="{03E914FF-AA50-4243-8E69-F416006A6471}"/>
          </ac:picMkLst>
        </pc:picChg>
      </pc:sldChg>
      <pc:sldChg chg="addSp delSp modSp modAnim">
        <pc:chgData name="Subhajit Ghosh" userId="c585d1f3-935b-4ece-b40b-1a6550e66d72" providerId="ADAL" clId="{12E1A99B-833A-4F69-B4BE-519105B399EE}" dt="2018-04-18T09:22:34.557" v="155"/>
        <pc:sldMkLst>
          <pc:docMk/>
          <pc:sldMk cId="2815277108" sldId="258"/>
        </pc:sldMkLst>
        <pc:spChg chg="mod">
          <ac:chgData name="Subhajit Ghosh" userId="c585d1f3-935b-4ece-b40b-1a6550e66d72" providerId="ADAL" clId="{12E1A99B-833A-4F69-B4BE-519105B399EE}" dt="2018-04-18T07:42:50.375" v="7"/>
          <ac:spMkLst>
            <pc:docMk/>
            <pc:sldMk cId="2815277108" sldId="258"/>
            <ac:spMk id="6" creationId="{C656395D-0968-4CC4-83FA-27592B0EA08A}"/>
          </ac:spMkLst>
        </pc:spChg>
        <pc:spChg chg="mod">
          <ac:chgData name="Subhajit Ghosh" userId="c585d1f3-935b-4ece-b40b-1a6550e66d72" providerId="ADAL" clId="{12E1A99B-833A-4F69-B4BE-519105B399EE}" dt="2018-04-18T07:43:53.228" v="23"/>
          <ac:spMkLst>
            <pc:docMk/>
            <pc:sldMk cId="2815277108" sldId="258"/>
            <ac:spMk id="7" creationId="{B46939E6-5567-4C86-97BB-FAE44A9B3871}"/>
          </ac:spMkLst>
        </pc:spChg>
        <pc:spChg chg="del">
          <ac:chgData name="Subhajit Ghosh" userId="c585d1f3-935b-4ece-b40b-1a6550e66d72" providerId="ADAL" clId="{12E1A99B-833A-4F69-B4BE-519105B399EE}" dt="2018-04-18T08:44:03.601" v="139"/>
          <ac:spMkLst>
            <pc:docMk/>
            <pc:sldMk cId="2815277108" sldId="258"/>
            <ac:spMk id="8" creationId="{BFEE5A4F-093A-4F1A-8CC4-D4ACBD2F1C2E}"/>
          </ac:spMkLst>
        </pc:spChg>
        <pc:spChg chg="mod">
          <ac:chgData name="Subhajit Ghosh" userId="c585d1f3-935b-4ece-b40b-1a6550e66d72" providerId="ADAL" clId="{12E1A99B-833A-4F69-B4BE-519105B399EE}" dt="2018-04-18T07:46:41.215" v="65"/>
          <ac:spMkLst>
            <pc:docMk/>
            <pc:sldMk cId="2815277108" sldId="258"/>
            <ac:spMk id="9" creationId="{4393C9E7-9550-4849-8115-E9C4978354A8}"/>
          </ac:spMkLst>
        </pc:spChg>
        <pc:picChg chg="add mod">
          <ac:chgData name="Subhajit Ghosh" userId="c585d1f3-935b-4ece-b40b-1a6550e66d72" providerId="ADAL" clId="{12E1A99B-833A-4F69-B4BE-519105B399EE}" dt="2018-04-18T08:44:03.601" v="139"/>
          <ac:picMkLst>
            <pc:docMk/>
            <pc:sldMk cId="2815277108" sldId="258"/>
            <ac:picMk id="3" creationId="{C440CAE8-AD74-43E1-A9AA-E8A2E8F96FFB}"/>
          </ac:picMkLst>
        </pc:picChg>
      </pc:sldChg>
      <pc:sldChg chg="addSp delSp modSp add modAnim">
        <pc:chgData name="Subhajit Ghosh" userId="c585d1f3-935b-4ece-b40b-1a6550e66d72" providerId="ADAL" clId="{12E1A99B-833A-4F69-B4BE-519105B399EE}" dt="2018-04-18T09:22:37.447" v="156"/>
        <pc:sldMkLst>
          <pc:docMk/>
          <pc:sldMk cId="2999431167" sldId="260"/>
        </pc:sldMkLst>
        <pc:spChg chg="del">
          <ac:chgData name="Subhajit Ghosh" userId="c585d1f3-935b-4ece-b40b-1a6550e66d72" providerId="ADAL" clId="{12E1A99B-833A-4F69-B4BE-519105B399EE}" dt="2018-04-18T07:43:01.268" v="14"/>
          <ac:spMkLst>
            <pc:docMk/>
            <pc:sldMk cId="2999431167" sldId="260"/>
            <ac:spMk id="2" creationId="{F16C983D-B2AE-48D4-AB33-E7A4045F0ECE}"/>
          </ac:spMkLst>
        </pc:spChg>
        <pc:spChg chg="del">
          <ac:chgData name="Subhajit Ghosh" userId="c585d1f3-935b-4ece-b40b-1a6550e66d72" providerId="ADAL" clId="{12E1A99B-833A-4F69-B4BE-519105B399EE}" dt="2018-04-18T07:43:01.268" v="14"/>
          <ac:spMkLst>
            <pc:docMk/>
            <pc:sldMk cId="2999431167" sldId="260"/>
            <ac:spMk id="3" creationId="{90C671D1-9F58-407F-8387-963AA62DA376}"/>
          </ac:spMkLst>
        </pc:spChg>
        <pc:spChg chg="del">
          <ac:chgData name="Subhajit Ghosh" userId="c585d1f3-935b-4ece-b40b-1a6550e66d72" providerId="ADAL" clId="{12E1A99B-833A-4F69-B4BE-519105B399EE}" dt="2018-04-18T07:43:01.268" v="14"/>
          <ac:spMkLst>
            <pc:docMk/>
            <pc:sldMk cId="2999431167" sldId="260"/>
            <ac:spMk id="4" creationId="{B2ECDEE2-92F9-436E-8C8D-62E37706D96E}"/>
          </ac:spMkLst>
        </pc:spChg>
        <pc:spChg chg="del">
          <ac:chgData name="Subhajit Ghosh" userId="c585d1f3-935b-4ece-b40b-1a6550e66d72" providerId="ADAL" clId="{12E1A99B-833A-4F69-B4BE-519105B399EE}" dt="2018-04-18T07:43:01.268" v="14"/>
          <ac:spMkLst>
            <pc:docMk/>
            <pc:sldMk cId="2999431167" sldId="260"/>
            <ac:spMk id="5" creationId="{9CF1F04B-2716-4450-8ED2-2981AFCA464F}"/>
          </ac:spMkLst>
        </pc:spChg>
        <pc:spChg chg="add mod">
          <ac:chgData name="Subhajit Ghosh" userId="c585d1f3-935b-4ece-b40b-1a6550e66d72" providerId="ADAL" clId="{12E1A99B-833A-4F69-B4BE-519105B399EE}" dt="2018-04-18T07:43:07.356" v="15"/>
          <ac:spMkLst>
            <pc:docMk/>
            <pc:sldMk cId="2999431167" sldId="260"/>
            <ac:spMk id="6" creationId="{8535D5FA-012A-4E0E-AFFB-56C098BE7097}"/>
          </ac:spMkLst>
        </pc:spChg>
        <pc:spChg chg="add mod">
          <ac:chgData name="Subhajit Ghosh" userId="c585d1f3-935b-4ece-b40b-1a6550e66d72" providerId="ADAL" clId="{12E1A99B-833A-4F69-B4BE-519105B399EE}" dt="2018-04-18T07:43:55.002" v="24"/>
          <ac:spMkLst>
            <pc:docMk/>
            <pc:sldMk cId="2999431167" sldId="260"/>
            <ac:spMk id="7" creationId="{D40863AF-D555-4520-A721-E6BAD885E0FB}"/>
          </ac:spMkLst>
        </pc:spChg>
        <pc:spChg chg="add del mod">
          <ac:chgData name="Subhajit Ghosh" userId="c585d1f3-935b-4ece-b40b-1a6550e66d72" providerId="ADAL" clId="{12E1A99B-833A-4F69-B4BE-519105B399EE}" dt="2018-04-18T08:48:24.975" v="140"/>
          <ac:spMkLst>
            <pc:docMk/>
            <pc:sldMk cId="2999431167" sldId="260"/>
            <ac:spMk id="8" creationId="{FFB546FD-6250-42DD-999D-F56D9E8D3A40}"/>
          </ac:spMkLst>
        </pc:spChg>
        <pc:spChg chg="add mod">
          <ac:chgData name="Subhajit Ghosh" userId="c585d1f3-935b-4ece-b40b-1a6550e66d72" providerId="ADAL" clId="{12E1A99B-833A-4F69-B4BE-519105B399EE}" dt="2018-04-18T07:46:43.916" v="66"/>
          <ac:spMkLst>
            <pc:docMk/>
            <pc:sldMk cId="2999431167" sldId="260"/>
            <ac:spMk id="9" creationId="{25BD30D5-81FC-4F8C-9464-79826945A2D0}"/>
          </ac:spMkLst>
        </pc:spChg>
        <pc:picChg chg="add mod">
          <ac:chgData name="Subhajit Ghosh" userId="c585d1f3-935b-4ece-b40b-1a6550e66d72" providerId="ADAL" clId="{12E1A99B-833A-4F69-B4BE-519105B399EE}" dt="2018-04-18T08:48:24.975" v="140"/>
          <ac:picMkLst>
            <pc:docMk/>
            <pc:sldMk cId="2999431167" sldId="260"/>
            <ac:picMk id="11" creationId="{5B64AA90-0FA9-463D-AA9E-9AE541A9E61A}"/>
          </ac:picMkLst>
        </pc:picChg>
      </pc:sldChg>
      <pc:sldChg chg="addSp delSp modSp add modAnim">
        <pc:chgData name="Subhajit Ghosh" userId="c585d1f3-935b-4ece-b40b-1a6550e66d72" providerId="ADAL" clId="{12E1A99B-833A-4F69-B4BE-519105B399EE}" dt="2018-04-18T09:25:32.958" v="184"/>
        <pc:sldMkLst>
          <pc:docMk/>
          <pc:sldMk cId="3810125357" sldId="261"/>
        </pc:sldMkLst>
        <pc:spChg chg="del">
          <ac:chgData name="Subhajit Ghosh" userId="c585d1f3-935b-4ece-b40b-1a6550e66d72" providerId="ADAL" clId="{12E1A99B-833A-4F69-B4BE-519105B399EE}" dt="2018-04-18T08:50:26.295" v="141"/>
          <ac:spMkLst>
            <pc:docMk/>
            <pc:sldMk cId="3810125357" sldId="261"/>
            <ac:spMk id="2" creationId="{4B2A66ED-066B-4451-B13C-21A4A96E6D23}"/>
          </ac:spMkLst>
        </pc:spChg>
        <pc:spChg chg="mod">
          <ac:chgData name="Subhajit Ghosh" userId="c585d1f3-935b-4ece-b40b-1a6550e66d72" providerId="ADAL" clId="{12E1A99B-833A-4F69-B4BE-519105B399EE}" dt="2018-04-18T07:43:56.734" v="25"/>
          <ac:spMkLst>
            <pc:docMk/>
            <pc:sldMk cId="3810125357" sldId="261"/>
            <ac:spMk id="3" creationId="{C57D7830-30B2-4B83-A61C-28D91F56835D}"/>
          </ac:spMkLst>
        </pc:spChg>
        <pc:spChg chg="mod">
          <ac:chgData name="Subhajit Ghosh" userId="c585d1f3-935b-4ece-b40b-1a6550e66d72" providerId="ADAL" clId="{12E1A99B-833A-4F69-B4BE-519105B399EE}" dt="2018-04-18T07:43:09.289" v="16"/>
          <ac:spMkLst>
            <pc:docMk/>
            <pc:sldMk cId="3810125357" sldId="261"/>
            <ac:spMk id="4" creationId="{94999D0F-4896-4D84-BDE6-13ED66A42BB8}"/>
          </ac:spMkLst>
        </pc:spChg>
        <pc:spChg chg="mod">
          <ac:chgData name="Subhajit Ghosh" userId="c585d1f3-935b-4ece-b40b-1a6550e66d72" providerId="ADAL" clId="{12E1A99B-833A-4F69-B4BE-519105B399EE}" dt="2018-04-18T07:53:33.617" v="128" actId="207"/>
          <ac:spMkLst>
            <pc:docMk/>
            <pc:sldMk cId="3810125357" sldId="261"/>
            <ac:spMk id="5" creationId="{8EFBD66F-B8B6-4C50-B435-4F8C9AB783E5}"/>
          </ac:spMkLst>
        </pc:spChg>
        <pc:picChg chg="add mod">
          <ac:chgData name="Subhajit Ghosh" userId="c585d1f3-935b-4ece-b40b-1a6550e66d72" providerId="ADAL" clId="{12E1A99B-833A-4F69-B4BE-519105B399EE}" dt="2018-04-18T08:50:26.295" v="141"/>
          <ac:picMkLst>
            <pc:docMk/>
            <pc:sldMk cId="3810125357" sldId="261"/>
            <ac:picMk id="7" creationId="{DB509C65-07DE-45A3-A53E-49049F01CD51}"/>
          </ac:picMkLst>
        </pc:picChg>
      </pc:sldChg>
      <pc:sldChg chg="addSp delSp modSp add modAnim">
        <pc:chgData name="Subhajit Ghosh" userId="c585d1f3-935b-4ece-b40b-1a6550e66d72" providerId="ADAL" clId="{12E1A99B-833A-4F69-B4BE-519105B399EE}" dt="2018-04-18T09:23:24.977" v="165"/>
        <pc:sldMkLst>
          <pc:docMk/>
          <pc:sldMk cId="1071746529" sldId="262"/>
        </pc:sldMkLst>
        <pc:spChg chg="del">
          <ac:chgData name="Subhajit Ghosh" userId="c585d1f3-935b-4ece-b40b-1a6550e66d72" providerId="ADAL" clId="{12E1A99B-833A-4F69-B4BE-519105B399EE}" dt="2018-04-18T07:43:01.268" v="14"/>
          <ac:spMkLst>
            <pc:docMk/>
            <pc:sldMk cId="1071746529" sldId="262"/>
            <ac:spMk id="2" creationId="{CD530A44-0D4B-4986-94E8-10294DB14178}"/>
          </ac:spMkLst>
        </pc:spChg>
        <pc:spChg chg="del">
          <ac:chgData name="Subhajit Ghosh" userId="c585d1f3-935b-4ece-b40b-1a6550e66d72" providerId="ADAL" clId="{12E1A99B-833A-4F69-B4BE-519105B399EE}" dt="2018-04-18T07:43:01.268" v="14"/>
          <ac:spMkLst>
            <pc:docMk/>
            <pc:sldMk cId="1071746529" sldId="262"/>
            <ac:spMk id="3" creationId="{42D437CE-AEF9-4423-974C-94B78F08C19E}"/>
          </ac:spMkLst>
        </pc:spChg>
        <pc:spChg chg="del">
          <ac:chgData name="Subhajit Ghosh" userId="c585d1f3-935b-4ece-b40b-1a6550e66d72" providerId="ADAL" clId="{12E1A99B-833A-4F69-B4BE-519105B399EE}" dt="2018-04-18T07:43:01.268" v="14"/>
          <ac:spMkLst>
            <pc:docMk/>
            <pc:sldMk cId="1071746529" sldId="262"/>
            <ac:spMk id="4" creationId="{E6FBEE09-0E79-4CE7-B110-6C3A70C0393F}"/>
          </ac:spMkLst>
        </pc:spChg>
        <pc:spChg chg="del">
          <ac:chgData name="Subhajit Ghosh" userId="c585d1f3-935b-4ece-b40b-1a6550e66d72" providerId="ADAL" clId="{12E1A99B-833A-4F69-B4BE-519105B399EE}" dt="2018-04-18T07:43:01.268" v="14"/>
          <ac:spMkLst>
            <pc:docMk/>
            <pc:sldMk cId="1071746529" sldId="262"/>
            <ac:spMk id="5" creationId="{EA3329B3-DB9C-4DED-A9E6-E036A4389909}"/>
          </ac:spMkLst>
        </pc:spChg>
        <pc:spChg chg="add mod">
          <ac:chgData name="Subhajit Ghosh" userId="c585d1f3-935b-4ece-b40b-1a6550e66d72" providerId="ADAL" clId="{12E1A99B-833A-4F69-B4BE-519105B399EE}" dt="2018-04-18T07:43:10.951" v="17"/>
          <ac:spMkLst>
            <pc:docMk/>
            <pc:sldMk cId="1071746529" sldId="262"/>
            <ac:spMk id="6" creationId="{A10BDDB0-11F8-44F0-8BFE-E3F699CB352B}"/>
          </ac:spMkLst>
        </pc:spChg>
        <pc:spChg chg="add mod">
          <ac:chgData name="Subhajit Ghosh" userId="c585d1f3-935b-4ece-b40b-1a6550e66d72" providerId="ADAL" clId="{12E1A99B-833A-4F69-B4BE-519105B399EE}" dt="2018-04-18T07:43:58.394" v="26"/>
          <ac:spMkLst>
            <pc:docMk/>
            <pc:sldMk cId="1071746529" sldId="262"/>
            <ac:spMk id="7" creationId="{8C378158-4960-4E28-864A-C8792F46BEB3}"/>
          </ac:spMkLst>
        </pc:spChg>
        <pc:spChg chg="add del mod">
          <ac:chgData name="Subhajit Ghosh" userId="c585d1f3-935b-4ece-b40b-1a6550e66d72" providerId="ADAL" clId="{12E1A99B-833A-4F69-B4BE-519105B399EE}" dt="2018-04-18T08:57:23.677" v="142"/>
          <ac:spMkLst>
            <pc:docMk/>
            <pc:sldMk cId="1071746529" sldId="262"/>
            <ac:spMk id="8" creationId="{B18000F0-29E8-4A2F-B6FD-DCE39EE39B9A}"/>
          </ac:spMkLst>
        </pc:spChg>
        <pc:spChg chg="add mod">
          <ac:chgData name="Subhajit Ghosh" userId="c585d1f3-935b-4ece-b40b-1a6550e66d72" providerId="ADAL" clId="{12E1A99B-833A-4F69-B4BE-519105B399EE}" dt="2018-04-18T07:53:41.883" v="131" actId="207"/>
          <ac:spMkLst>
            <pc:docMk/>
            <pc:sldMk cId="1071746529" sldId="262"/>
            <ac:spMk id="9" creationId="{978CF6D8-14D6-4135-A1A2-29CCCFD938F6}"/>
          </ac:spMkLst>
        </pc:spChg>
        <pc:spChg chg="add del mod">
          <ac:chgData name="Subhajit Ghosh" userId="c585d1f3-935b-4ece-b40b-1a6550e66d72" providerId="ADAL" clId="{12E1A99B-833A-4F69-B4BE-519105B399EE}" dt="2018-04-18T08:58:14.044" v="144"/>
          <ac:spMkLst>
            <pc:docMk/>
            <pc:sldMk cId="1071746529" sldId="262"/>
            <ac:spMk id="13" creationId="{104A06F1-B727-4079-8A24-1173E3591550}"/>
          </ac:spMkLst>
        </pc:spChg>
        <pc:picChg chg="add del mod">
          <ac:chgData name="Subhajit Ghosh" userId="c585d1f3-935b-4ece-b40b-1a6550e66d72" providerId="ADAL" clId="{12E1A99B-833A-4F69-B4BE-519105B399EE}" dt="2018-04-18T08:58:09.574" v="143" actId="478"/>
          <ac:picMkLst>
            <pc:docMk/>
            <pc:sldMk cId="1071746529" sldId="262"/>
            <ac:picMk id="11" creationId="{0370A3EC-0682-4F07-A47D-489065D2FD44}"/>
          </ac:picMkLst>
        </pc:picChg>
        <pc:picChg chg="add mod">
          <ac:chgData name="Subhajit Ghosh" userId="c585d1f3-935b-4ece-b40b-1a6550e66d72" providerId="ADAL" clId="{12E1A99B-833A-4F69-B4BE-519105B399EE}" dt="2018-04-18T08:58:14.044" v="144"/>
          <ac:picMkLst>
            <pc:docMk/>
            <pc:sldMk cId="1071746529" sldId="262"/>
            <ac:picMk id="15" creationId="{27F0EAEE-E84C-4E0D-8B8D-D4E011E6D036}"/>
          </ac:picMkLst>
        </pc:picChg>
      </pc:sldChg>
      <pc:sldChg chg="addSp delSp modSp add modAnim">
        <pc:chgData name="Subhajit Ghosh" userId="c585d1f3-935b-4ece-b40b-1a6550e66d72" providerId="ADAL" clId="{12E1A99B-833A-4F69-B4BE-519105B399EE}" dt="2018-04-18T09:23:38.586" v="168"/>
        <pc:sldMkLst>
          <pc:docMk/>
          <pc:sldMk cId="3116928082" sldId="263"/>
        </pc:sldMkLst>
        <pc:spChg chg="del">
          <ac:chgData name="Subhajit Ghosh" userId="c585d1f3-935b-4ece-b40b-1a6550e66d72" providerId="ADAL" clId="{12E1A99B-833A-4F69-B4BE-519105B399EE}" dt="2018-04-18T09:01:11.773" v="145"/>
          <ac:spMkLst>
            <pc:docMk/>
            <pc:sldMk cId="3116928082" sldId="263"/>
            <ac:spMk id="2" creationId="{24973819-6822-4032-832A-1D471CF1CB4A}"/>
          </ac:spMkLst>
        </pc:spChg>
        <pc:spChg chg="mod">
          <ac:chgData name="Subhajit Ghosh" userId="c585d1f3-935b-4ece-b40b-1a6550e66d72" providerId="ADAL" clId="{12E1A99B-833A-4F69-B4BE-519105B399EE}" dt="2018-04-18T07:54:28.710" v="134" actId="1076"/>
          <ac:spMkLst>
            <pc:docMk/>
            <pc:sldMk cId="3116928082" sldId="263"/>
            <ac:spMk id="3" creationId="{114812EF-95DE-42DC-BA2C-48D905FA4163}"/>
          </ac:spMkLst>
        </pc:spChg>
        <pc:spChg chg="mod">
          <ac:chgData name="Subhajit Ghosh" userId="c585d1f3-935b-4ece-b40b-1a6550e66d72" providerId="ADAL" clId="{12E1A99B-833A-4F69-B4BE-519105B399EE}" dt="2018-04-18T07:43:12.365" v="18"/>
          <ac:spMkLst>
            <pc:docMk/>
            <pc:sldMk cId="3116928082" sldId="263"/>
            <ac:spMk id="4" creationId="{88FFFFDD-BCE4-48CE-A1CD-A850ED4353F0}"/>
          </ac:spMkLst>
        </pc:spChg>
        <pc:spChg chg="mod">
          <ac:chgData name="Subhajit Ghosh" userId="c585d1f3-935b-4ece-b40b-1a6550e66d72" providerId="ADAL" clId="{12E1A99B-833A-4F69-B4BE-519105B399EE}" dt="2018-04-18T07:56:12.193" v="137" actId="207"/>
          <ac:spMkLst>
            <pc:docMk/>
            <pc:sldMk cId="3116928082" sldId="263"/>
            <ac:spMk id="5" creationId="{B93C3DC7-9742-4D5B-A5B6-7DCED86CBE7F}"/>
          </ac:spMkLst>
        </pc:spChg>
        <pc:picChg chg="add mod">
          <ac:chgData name="Subhajit Ghosh" userId="c585d1f3-935b-4ece-b40b-1a6550e66d72" providerId="ADAL" clId="{12E1A99B-833A-4F69-B4BE-519105B399EE}" dt="2018-04-18T09:01:11.773" v="145"/>
          <ac:picMkLst>
            <pc:docMk/>
            <pc:sldMk cId="3116928082" sldId="263"/>
            <ac:picMk id="7" creationId="{0C7A4922-71C4-4B02-A6CB-965F03B4A77F}"/>
          </ac:picMkLst>
        </pc:picChg>
      </pc:sldChg>
      <pc:sldChg chg="addSp delSp modSp add modAnim">
        <pc:chgData name="Subhajit Ghosh" userId="c585d1f3-935b-4ece-b40b-1a6550e66d72" providerId="ADAL" clId="{12E1A99B-833A-4F69-B4BE-519105B399EE}" dt="2018-04-18T09:24:01.070" v="171"/>
        <pc:sldMkLst>
          <pc:docMk/>
          <pc:sldMk cId="4119654286" sldId="264"/>
        </pc:sldMkLst>
        <pc:spChg chg="del">
          <ac:chgData name="Subhajit Ghosh" userId="c585d1f3-935b-4ece-b40b-1a6550e66d72" providerId="ADAL" clId="{12E1A99B-833A-4F69-B4BE-519105B399EE}" dt="2018-04-18T07:43:01.268" v="14"/>
          <ac:spMkLst>
            <pc:docMk/>
            <pc:sldMk cId="4119654286" sldId="264"/>
            <ac:spMk id="2" creationId="{4CB12D34-6BFD-4C28-AD4A-B710462F532F}"/>
          </ac:spMkLst>
        </pc:spChg>
        <pc:spChg chg="del">
          <ac:chgData name="Subhajit Ghosh" userId="c585d1f3-935b-4ece-b40b-1a6550e66d72" providerId="ADAL" clId="{12E1A99B-833A-4F69-B4BE-519105B399EE}" dt="2018-04-18T07:43:01.268" v="14"/>
          <ac:spMkLst>
            <pc:docMk/>
            <pc:sldMk cId="4119654286" sldId="264"/>
            <ac:spMk id="3" creationId="{FA56483C-7837-4654-9BF2-FFF2B12F118A}"/>
          </ac:spMkLst>
        </pc:spChg>
        <pc:spChg chg="del">
          <ac:chgData name="Subhajit Ghosh" userId="c585d1f3-935b-4ece-b40b-1a6550e66d72" providerId="ADAL" clId="{12E1A99B-833A-4F69-B4BE-519105B399EE}" dt="2018-04-18T07:43:01.268" v="14"/>
          <ac:spMkLst>
            <pc:docMk/>
            <pc:sldMk cId="4119654286" sldId="264"/>
            <ac:spMk id="4" creationId="{56F8BAB3-8C22-4D7D-992D-90C07671EC3A}"/>
          </ac:spMkLst>
        </pc:spChg>
        <pc:spChg chg="del">
          <ac:chgData name="Subhajit Ghosh" userId="c585d1f3-935b-4ece-b40b-1a6550e66d72" providerId="ADAL" clId="{12E1A99B-833A-4F69-B4BE-519105B399EE}" dt="2018-04-18T07:43:01.268" v="14"/>
          <ac:spMkLst>
            <pc:docMk/>
            <pc:sldMk cId="4119654286" sldId="264"/>
            <ac:spMk id="5" creationId="{833E2F70-9DD2-4B5D-A954-1B510916DF77}"/>
          </ac:spMkLst>
        </pc:spChg>
        <pc:spChg chg="add mod">
          <ac:chgData name="Subhajit Ghosh" userId="c585d1f3-935b-4ece-b40b-1a6550e66d72" providerId="ADAL" clId="{12E1A99B-833A-4F69-B4BE-519105B399EE}" dt="2018-04-18T07:43:13.837" v="19"/>
          <ac:spMkLst>
            <pc:docMk/>
            <pc:sldMk cId="4119654286" sldId="264"/>
            <ac:spMk id="6" creationId="{6D19EC08-B118-40E2-A919-A5CCE022E7D3}"/>
          </ac:spMkLst>
        </pc:spChg>
        <pc:spChg chg="add mod">
          <ac:chgData name="Subhajit Ghosh" userId="c585d1f3-935b-4ece-b40b-1a6550e66d72" providerId="ADAL" clId="{12E1A99B-833A-4F69-B4BE-519105B399EE}" dt="2018-04-18T07:44:02.636" v="29" actId="20577"/>
          <ac:spMkLst>
            <pc:docMk/>
            <pc:sldMk cId="4119654286" sldId="264"/>
            <ac:spMk id="7" creationId="{E63F2689-0890-444E-AA4A-FC25282F18D2}"/>
          </ac:spMkLst>
        </pc:spChg>
        <pc:spChg chg="add del mod">
          <ac:chgData name="Subhajit Ghosh" userId="c585d1f3-935b-4ece-b40b-1a6550e66d72" providerId="ADAL" clId="{12E1A99B-833A-4F69-B4BE-519105B399EE}" dt="2018-04-18T09:04:20.169" v="146"/>
          <ac:spMkLst>
            <pc:docMk/>
            <pc:sldMk cId="4119654286" sldId="264"/>
            <ac:spMk id="8" creationId="{FE62FF84-11C6-404D-BBA2-E386F292553D}"/>
          </ac:spMkLst>
        </pc:spChg>
        <pc:spChg chg="add mod">
          <ac:chgData name="Subhajit Ghosh" userId="c585d1f3-935b-4ece-b40b-1a6550e66d72" providerId="ADAL" clId="{12E1A99B-833A-4F69-B4BE-519105B399EE}" dt="2018-04-18T09:23:53.352" v="169" actId="14100"/>
          <ac:spMkLst>
            <pc:docMk/>
            <pc:sldMk cId="4119654286" sldId="264"/>
            <ac:spMk id="9" creationId="{8F09D86D-5C16-4D6F-A221-B5F023F2C541}"/>
          </ac:spMkLst>
        </pc:spChg>
        <pc:picChg chg="add mod">
          <ac:chgData name="Subhajit Ghosh" userId="c585d1f3-935b-4ece-b40b-1a6550e66d72" providerId="ADAL" clId="{12E1A99B-833A-4F69-B4BE-519105B399EE}" dt="2018-04-18T09:23:57.961" v="170" actId="14100"/>
          <ac:picMkLst>
            <pc:docMk/>
            <pc:sldMk cId="4119654286" sldId="264"/>
            <ac:picMk id="11" creationId="{55F0856E-3D4F-4AC3-8BC4-37F3099765FE}"/>
          </ac:picMkLst>
        </pc:picChg>
      </pc:sldChg>
      <pc:sldChg chg="addSp delSp modSp add modAnim">
        <pc:chgData name="Subhajit Ghosh" userId="c585d1f3-935b-4ece-b40b-1a6550e66d72" providerId="ADAL" clId="{12E1A99B-833A-4F69-B4BE-519105B399EE}" dt="2018-04-18T09:24:04.133" v="172"/>
        <pc:sldMkLst>
          <pc:docMk/>
          <pc:sldMk cId="1031997864" sldId="265"/>
        </pc:sldMkLst>
        <pc:spChg chg="del">
          <ac:chgData name="Subhajit Ghosh" userId="c585d1f3-935b-4ece-b40b-1a6550e66d72" providerId="ADAL" clId="{12E1A99B-833A-4F69-B4BE-519105B399EE}" dt="2018-04-18T09:11:05.516" v="147" actId="931"/>
          <ac:spMkLst>
            <pc:docMk/>
            <pc:sldMk cId="1031997864" sldId="265"/>
            <ac:spMk id="2" creationId="{8CA0EF83-5E74-4989-A3CD-94175C49ABDE}"/>
          </ac:spMkLst>
        </pc:spChg>
        <pc:spChg chg="mod">
          <ac:chgData name="Subhajit Ghosh" userId="c585d1f3-935b-4ece-b40b-1a6550e66d72" providerId="ADAL" clId="{12E1A99B-833A-4F69-B4BE-519105B399EE}" dt="2018-04-18T07:44:06.556" v="31" actId="20577"/>
          <ac:spMkLst>
            <pc:docMk/>
            <pc:sldMk cId="1031997864" sldId="265"/>
            <ac:spMk id="3" creationId="{F7D1926F-8DF6-44F0-ACA6-B23A5B605EEF}"/>
          </ac:spMkLst>
        </pc:spChg>
        <pc:spChg chg="mod">
          <ac:chgData name="Subhajit Ghosh" userId="c585d1f3-935b-4ece-b40b-1a6550e66d72" providerId="ADAL" clId="{12E1A99B-833A-4F69-B4BE-519105B399EE}" dt="2018-04-18T07:43:15.375" v="20"/>
          <ac:spMkLst>
            <pc:docMk/>
            <pc:sldMk cId="1031997864" sldId="265"/>
            <ac:spMk id="4" creationId="{68469BC8-B0D2-4BF7-9127-5C74C01569B7}"/>
          </ac:spMkLst>
        </pc:spChg>
        <pc:spChg chg="mod">
          <ac:chgData name="Subhajit Ghosh" userId="c585d1f3-935b-4ece-b40b-1a6550e66d72" providerId="ADAL" clId="{12E1A99B-833A-4F69-B4BE-519105B399EE}" dt="2018-04-18T07:48:35.783" v="80" actId="2711"/>
          <ac:spMkLst>
            <pc:docMk/>
            <pc:sldMk cId="1031997864" sldId="265"/>
            <ac:spMk id="5" creationId="{C91ACA63-6D9C-436C-A7B7-68F70FD013EA}"/>
          </ac:spMkLst>
        </pc:spChg>
        <pc:picChg chg="add mod">
          <ac:chgData name="Subhajit Ghosh" userId="c585d1f3-935b-4ece-b40b-1a6550e66d72" providerId="ADAL" clId="{12E1A99B-833A-4F69-B4BE-519105B399EE}" dt="2018-04-18T09:11:05.516" v="147" actId="931"/>
          <ac:picMkLst>
            <pc:docMk/>
            <pc:sldMk cId="1031997864" sldId="265"/>
            <ac:picMk id="7" creationId="{BEEED8A4-A520-4AFB-A8E0-90E5D5612358}"/>
          </ac:picMkLst>
        </pc:picChg>
      </pc:sldChg>
      <pc:sldChg chg="addSp delSp modSp add modAnim">
        <pc:chgData name="Subhajit Ghosh" userId="c585d1f3-935b-4ece-b40b-1a6550e66d72" providerId="ADAL" clId="{12E1A99B-833A-4F69-B4BE-519105B399EE}" dt="2018-04-18T09:24:12.258" v="174"/>
        <pc:sldMkLst>
          <pc:docMk/>
          <pc:sldMk cId="1083232665" sldId="266"/>
        </pc:sldMkLst>
        <pc:spChg chg="del">
          <ac:chgData name="Subhajit Ghosh" userId="c585d1f3-935b-4ece-b40b-1a6550e66d72" providerId="ADAL" clId="{12E1A99B-833A-4F69-B4BE-519105B399EE}" dt="2018-04-18T07:49:01.477" v="83"/>
          <ac:spMkLst>
            <pc:docMk/>
            <pc:sldMk cId="1083232665" sldId="266"/>
            <ac:spMk id="2" creationId="{D673B151-3B73-4B64-A768-98BEE968D5B8}"/>
          </ac:spMkLst>
        </pc:spChg>
        <pc:spChg chg="del">
          <ac:chgData name="Subhajit Ghosh" userId="c585d1f3-935b-4ece-b40b-1a6550e66d72" providerId="ADAL" clId="{12E1A99B-833A-4F69-B4BE-519105B399EE}" dt="2018-04-18T07:49:01.477" v="83"/>
          <ac:spMkLst>
            <pc:docMk/>
            <pc:sldMk cId="1083232665" sldId="266"/>
            <ac:spMk id="3" creationId="{F98A053D-F70E-413E-9004-5F08EA1A66F5}"/>
          </ac:spMkLst>
        </pc:spChg>
        <pc:spChg chg="del">
          <ac:chgData name="Subhajit Ghosh" userId="c585d1f3-935b-4ece-b40b-1a6550e66d72" providerId="ADAL" clId="{12E1A99B-833A-4F69-B4BE-519105B399EE}" dt="2018-04-18T07:49:01.477" v="83"/>
          <ac:spMkLst>
            <pc:docMk/>
            <pc:sldMk cId="1083232665" sldId="266"/>
            <ac:spMk id="4" creationId="{DBB981B3-7C21-42BA-A9EE-5E7A20C46862}"/>
          </ac:spMkLst>
        </pc:spChg>
        <pc:spChg chg="del">
          <ac:chgData name="Subhajit Ghosh" userId="c585d1f3-935b-4ece-b40b-1a6550e66d72" providerId="ADAL" clId="{12E1A99B-833A-4F69-B4BE-519105B399EE}" dt="2018-04-18T07:49:01.477" v="83"/>
          <ac:spMkLst>
            <pc:docMk/>
            <pc:sldMk cId="1083232665" sldId="266"/>
            <ac:spMk id="5" creationId="{B07B0615-43C8-48CC-A5FD-C29C152FE7E6}"/>
          </ac:spMkLst>
        </pc:spChg>
        <pc:spChg chg="add mod">
          <ac:chgData name="Subhajit Ghosh" userId="c585d1f3-935b-4ece-b40b-1a6550e66d72" providerId="ADAL" clId="{12E1A99B-833A-4F69-B4BE-519105B399EE}" dt="2018-04-18T07:49:54.847" v="94" actId="20577"/>
          <ac:spMkLst>
            <pc:docMk/>
            <pc:sldMk cId="1083232665" sldId="266"/>
            <ac:spMk id="6" creationId="{5FAACB36-B807-4899-9B6B-AE7E98429369}"/>
          </ac:spMkLst>
        </pc:spChg>
        <pc:spChg chg="add mod">
          <ac:chgData name="Subhajit Ghosh" userId="c585d1f3-935b-4ece-b40b-1a6550e66d72" providerId="ADAL" clId="{12E1A99B-833A-4F69-B4BE-519105B399EE}" dt="2018-04-18T07:49:46.713" v="90"/>
          <ac:spMkLst>
            <pc:docMk/>
            <pc:sldMk cId="1083232665" sldId="266"/>
            <ac:spMk id="7" creationId="{A50A567F-E19D-4DA7-8AD1-92CE7C4D4AE7}"/>
          </ac:spMkLst>
        </pc:spChg>
        <pc:spChg chg="add del mod">
          <ac:chgData name="Subhajit Ghosh" userId="c585d1f3-935b-4ece-b40b-1a6550e66d72" providerId="ADAL" clId="{12E1A99B-833A-4F69-B4BE-519105B399EE}" dt="2018-04-18T09:17:26.706" v="151"/>
          <ac:spMkLst>
            <pc:docMk/>
            <pc:sldMk cId="1083232665" sldId="266"/>
            <ac:spMk id="8" creationId="{E7172CC3-99E3-401C-B5F8-F6B9C9195993}"/>
          </ac:spMkLst>
        </pc:spChg>
        <pc:spChg chg="add mod">
          <ac:chgData name="Subhajit Ghosh" userId="c585d1f3-935b-4ece-b40b-1a6550e66d72" providerId="ADAL" clId="{12E1A99B-833A-4F69-B4BE-519105B399EE}" dt="2018-04-18T09:13:02.479" v="149" actId="14100"/>
          <ac:spMkLst>
            <pc:docMk/>
            <pc:sldMk cId="1083232665" sldId="266"/>
            <ac:spMk id="9" creationId="{3A4F2A41-31F3-4CA4-B425-94DE022567E3}"/>
          </ac:spMkLst>
        </pc:spChg>
        <pc:picChg chg="add mod">
          <ac:chgData name="Subhajit Ghosh" userId="c585d1f3-935b-4ece-b40b-1a6550e66d72" providerId="ADAL" clId="{12E1A99B-833A-4F69-B4BE-519105B399EE}" dt="2018-04-18T09:17:26.706" v="151"/>
          <ac:picMkLst>
            <pc:docMk/>
            <pc:sldMk cId="1083232665" sldId="266"/>
            <ac:picMk id="11" creationId="{484A26DB-871D-4384-92DA-F6DAD45405AA}"/>
          </ac:picMkLst>
        </pc:picChg>
      </pc:sldChg>
      <pc:sldChg chg="addSp delSp modSp add modAnim">
        <pc:chgData name="Subhajit Ghosh" userId="c585d1f3-935b-4ece-b40b-1a6550e66d72" providerId="ADAL" clId="{12E1A99B-833A-4F69-B4BE-519105B399EE}" dt="2018-04-18T09:24:20.117" v="176"/>
        <pc:sldMkLst>
          <pc:docMk/>
          <pc:sldMk cId="190314161" sldId="267"/>
        </pc:sldMkLst>
        <pc:spChg chg="del">
          <ac:chgData name="Subhajit Ghosh" userId="c585d1f3-935b-4ece-b40b-1a6550e66d72" providerId="ADAL" clId="{12E1A99B-833A-4F69-B4BE-519105B399EE}" dt="2018-04-18T09:21:29.950" v="152"/>
          <ac:spMkLst>
            <pc:docMk/>
            <pc:sldMk cId="190314161" sldId="267"/>
            <ac:spMk id="2" creationId="{4DB1B3FC-74BC-412E-B8D6-8AC928C411A3}"/>
          </ac:spMkLst>
        </pc:spChg>
        <pc:spChg chg="mod">
          <ac:chgData name="Subhajit Ghosh" userId="c585d1f3-935b-4ece-b40b-1a6550e66d72" providerId="ADAL" clId="{12E1A99B-833A-4F69-B4BE-519105B399EE}" dt="2018-04-18T07:49:48.760" v="91"/>
          <ac:spMkLst>
            <pc:docMk/>
            <pc:sldMk cId="190314161" sldId="267"/>
            <ac:spMk id="3" creationId="{CAE3A045-7823-41AF-BAB5-4C245DD77CBD}"/>
          </ac:spMkLst>
        </pc:spChg>
        <pc:spChg chg="mod">
          <ac:chgData name="Subhajit Ghosh" userId="c585d1f3-935b-4ece-b40b-1a6550e66d72" providerId="ADAL" clId="{12E1A99B-833A-4F69-B4BE-519105B399EE}" dt="2018-04-18T07:50:01.697" v="98" actId="20577"/>
          <ac:spMkLst>
            <pc:docMk/>
            <pc:sldMk cId="190314161" sldId="267"/>
            <ac:spMk id="4" creationId="{29982C98-064B-460F-B62C-A6FD2E71845C}"/>
          </ac:spMkLst>
        </pc:spChg>
        <pc:spChg chg="mod">
          <ac:chgData name="Subhajit Ghosh" userId="c585d1f3-935b-4ece-b40b-1a6550e66d72" providerId="ADAL" clId="{12E1A99B-833A-4F69-B4BE-519105B399EE}" dt="2018-04-18T07:49:39.393" v="89" actId="2711"/>
          <ac:spMkLst>
            <pc:docMk/>
            <pc:sldMk cId="190314161" sldId="267"/>
            <ac:spMk id="5" creationId="{56617189-9E37-48C8-AB97-86936CD6BA08}"/>
          </ac:spMkLst>
        </pc:spChg>
        <pc:picChg chg="add mod">
          <ac:chgData name="Subhajit Ghosh" userId="c585d1f3-935b-4ece-b40b-1a6550e66d72" providerId="ADAL" clId="{12E1A99B-833A-4F69-B4BE-519105B399EE}" dt="2018-04-18T09:21:29.950" v="152"/>
          <ac:picMkLst>
            <pc:docMk/>
            <pc:sldMk cId="190314161" sldId="267"/>
            <ac:picMk id="7" creationId="{3309BEC0-0D9C-4F0E-833C-17481A27CC2D}"/>
          </ac:picMkLst>
        </pc:pic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Title">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AE3787F9-058C-481D-8B45-2ADA376F50DD}"/>
              </a:ext>
            </a:extLst>
          </p:cNvPr>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Arial" charset="0"/>
              <a:ea typeface="Arial" charset="0"/>
              <a:cs typeface="Arial" charset="0"/>
            </a:endParaRPr>
          </a:p>
        </p:txBody>
      </p:sp>
      <p:pic>
        <p:nvPicPr>
          <p:cNvPr id="22" name="Picture 21" descr="logo.jpg">
            <a:extLst>
              <a:ext uri="{FF2B5EF4-FFF2-40B4-BE49-F238E27FC236}">
                <a16:creationId xmlns:a16="http://schemas.microsoft.com/office/drawing/2014/main" id="{AA89E9F4-E2DF-417F-BF2C-7FA2599FF28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23" name="Straight Connector 22">
            <a:extLst>
              <a:ext uri="{FF2B5EF4-FFF2-40B4-BE49-F238E27FC236}">
                <a16:creationId xmlns:a16="http://schemas.microsoft.com/office/drawing/2014/main" id="{5A0EE979-0BC8-4028-BFE6-D350366573A8}"/>
              </a:ext>
            </a:extLst>
          </p:cNvPr>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A661A07-040C-4F75-90DB-43B30D6E6165}"/>
              </a:ext>
            </a:extLst>
          </p:cNvPr>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25" name="Text Placeholder 2">
            <a:extLst>
              <a:ext uri="{FF2B5EF4-FFF2-40B4-BE49-F238E27FC236}">
                <a16:creationId xmlns:a16="http://schemas.microsoft.com/office/drawing/2014/main" id="{4173AE11-4890-4B9B-A7FA-3B7405FCDFCB}"/>
              </a:ext>
            </a:extLst>
          </p:cNvPr>
          <p:cNvSpPr>
            <a:spLocks noGrp="1"/>
          </p:cNvSpPr>
          <p:nvPr>
            <p:ph type="body" sz="quarter" idx="10" hasCustomPrompt="1"/>
          </p:nvPr>
        </p:nvSpPr>
        <p:spPr>
          <a:xfrm>
            <a:off x="3214838" y="2400381"/>
            <a:ext cx="5532348" cy="482720"/>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pPr lvl="0"/>
            <a:r>
              <a:rPr lang="en-US" dirty="0"/>
              <a:t>Main Title Goes Here</a:t>
            </a:r>
          </a:p>
        </p:txBody>
      </p:sp>
      <p:sp>
        <p:nvSpPr>
          <p:cNvPr id="27" name="TextBox 26">
            <a:extLst>
              <a:ext uri="{FF2B5EF4-FFF2-40B4-BE49-F238E27FC236}">
                <a16:creationId xmlns:a16="http://schemas.microsoft.com/office/drawing/2014/main" id="{94D5FD83-D013-4868-A416-C03DFFDE62A4}"/>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2018 ZINFI Technologies Inc. All Rights Reserved.</a:t>
            </a:r>
          </a:p>
        </p:txBody>
      </p:sp>
      <p:sp>
        <p:nvSpPr>
          <p:cNvPr id="9" name="Title 3">
            <a:extLst>
              <a:ext uri="{FF2B5EF4-FFF2-40B4-BE49-F238E27FC236}">
                <a16:creationId xmlns:a16="http://schemas.microsoft.com/office/drawing/2014/main" id="{391845BF-683B-4B57-9AED-9B1233B5B664}"/>
              </a:ext>
            </a:extLst>
          </p:cNvPr>
          <p:cNvSpPr>
            <a:spLocks noGrp="1"/>
          </p:cNvSpPr>
          <p:nvPr>
            <p:ph type="ctrTitle" hasCustomPrompt="1"/>
          </p:nvPr>
        </p:nvSpPr>
        <p:spPr>
          <a:xfrm>
            <a:off x="312261" y="4435449"/>
            <a:ext cx="4291773" cy="397446"/>
          </a:xfrm>
          <a:prstGeom prst="rect">
            <a:avLst/>
          </a:prstGeom>
        </p:spPr>
        <p:txBody>
          <a:bodyPr/>
          <a:lstStyle>
            <a:lvl1pPr algn="l">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313042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ody Slide - Lef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3833441"/>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cxnSp>
        <p:nvCxnSpPr>
          <p:cNvPr id="4" name="Straight Connector 3"/>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3495430"/>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sp>
        <p:nvSpPr>
          <p:cNvPr id="10" name="TextBox 9">
            <a:extLst>
              <a:ext uri="{FF2B5EF4-FFF2-40B4-BE49-F238E27FC236}">
                <a16:creationId xmlns:a16="http://schemas.microsoft.com/office/drawing/2014/main" id="{88B1BDE2-A3A2-4895-9807-B0EB551144E2}"/>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2018 ZINFI Technologies Inc. All Rights Reserved.</a:t>
            </a:r>
          </a:p>
        </p:txBody>
      </p:sp>
    </p:spTree>
    <p:extLst>
      <p:ext uri="{BB962C8B-B14F-4D97-AF65-F5344CB8AC3E}">
        <p14:creationId xmlns:p14="http://schemas.microsoft.com/office/powerpoint/2010/main" val="1297317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ody Slide - Righ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291820" y="949235"/>
            <a:ext cx="3897872" cy="3827988"/>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3505717"/>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39FAC52C-C171-4F08-9C02-FC815015791D}"/>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2018 ZINFI Technologies Inc. All Rights Reserved.</a:t>
            </a:r>
          </a:p>
        </p:txBody>
      </p:sp>
    </p:spTree>
    <p:extLst>
      <p:ext uri="{BB962C8B-B14F-4D97-AF65-F5344CB8AC3E}">
        <p14:creationId xmlns:p14="http://schemas.microsoft.com/office/powerpoint/2010/main" val="332541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ody Slide - Lef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313226"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313226"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286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ody Slide - Righ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317946"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4447403"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4447403"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2778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3" name="Rectangle 2"/>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 name="Picture 3" descr="logo.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5" name="Straight Connector 4"/>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658627" y="2410006"/>
            <a:ext cx="4023362" cy="1323439"/>
          </a:xfrm>
          <a:prstGeom prst="rect">
            <a:avLst/>
          </a:prstGeom>
          <a:noFill/>
        </p:spPr>
        <p:txBody>
          <a:bodyPr wrap="square" rtlCol="0">
            <a:spAutoFit/>
          </a:bodyPr>
          <a:lstStyle/>
          <a:p>
            <a:pPr algn="r"/>
            <a:r>
              <a:rPr lang="en-US" sz="1600" dirty="0">
                <a:solidFill>
                  <a:srgbClr val="807C78"/>
                </a:solidFill>
                <a:latin typeface="Arial" charset="0"/>
                <a:ea typeface="Arial" charset="0"/>
                <a:cs typeface="Arial" charset="0"/>
              </a:rPr>
              <a:t>ZINFI Technologies, Inc.</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6200 Stoneridge Mall Road, Suite 300</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Pleasanton, CA 94588</a:t>
            </a:r>
          </a:p>
          <a:p>
            <a:pPr algn="r"/>
            <a:endParaRPr lang="en-US" sz="1600" dirty="0">
              <a:solidFill>
                <a:srgbClr val="807C78"/>
              </a:solidFill>
              <a:latin typeface="Arial" charset="0"/>
              <a:ea typeface="Arial" charset="0"/>
              <a:cs typeface="Arial" charset="0"/>
            </a:endParaRPr>
          </a:p>
          <a:p>
            <a:pPr algn="r"/>
            <a:r>
              <a:rPr lang="en-US" sz="1600" dirty="0" err="1">
                <a:solidFill>
                  <a:srgbClr val="8CA621"/>
                </a:solidFill>
                <a:latin typeface="Arial" charset="0"/>
                <a:ea typeface="Arial" charset="0"/>
                <a:cs typeface="Arial" charset="0"/>
              </a:rPr>
              <a:t>sales@zinfitech.com</a:t>
            </a:r>
            <a:endParaRPr lang="en-US" sz="1600" dirty="0">
              <a:solidFill>
                <a:srgbClr val="8CA621"/>
              </a:solidFill>
              <a:latin typeface="Arial" charset="0"/>
              <a:ea typeface="Arial" charset="0"/>
              <a:cs typeface="Arial" charset="0"/>
            </a:endParaRPr>
          </a:p>
        </p:txBody>
      </p:sp>
      <p:sp>
        <p:nvSpPr>
          <p:cNvPr id="9" name="TextBox 8">
            <a:extLst>
              <a:ext uri="{FF2B5EF4-FFF2-40B4-BE49-F238E27FC236}">
                <a16:creationId xmlns:a16="http://schemas.microsoft.com/office/drawing/2014/main" id="{9B570C77-9C7C-4DE5-953F-496E64CD3975}"/>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2018 ZINFI Technologies Inc. All Rights Reserved.</a:t>
            </a:r>
          </a:p>
        </p:txBody>
      </p:sp>
      <p:sp>
        <p:nvSpPr>
          <p:cNvPr id="12" name="Title 3">
            <a:extLst>
              <a:ext uri="{FF2B5EF4-FFF2-40B4-BE49-F238E27FC236}">
                <a16:creationId xmlns:a16="http://schemas.microsoft.com/office/drawing/2014/main" id="{E0BA67D2-839A-4652-96F7-582A2CD42A9B}"/>
              </a:ext>
            </a:extLst>
          </p:cNvPr>
          <p:cNvSpPr>
            <a:spLocks noGrp="1"/>
          </p:cNvSpPr>
          <p:nvPr>
            <p:ph type="ctrTitle" hasCustomPrompt="1"/>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pPr algn="ctr"/>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5171674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7618857"/>
      </p:ext>
    </p:extLst>
  </p:cSld>
  <p:clrMap bg1="lt1" tx1="dk1" bg2="lt2" tx2="dk2" accent1="accent1" accent2="accent2" accent3="accent3" accent4="accent4" accent5="accent5" accent6="accent6" hlink="hlink" folHlink="folHlink"/>
  <p:sldLayoutIdLst>
    <p:sldLayoutId id="2147483655" r:id="rId1"/>
    <p:sldLayoutId id="2147483671" r:id="rId2"/>
    <p:sldLayoutId id="2147483678" r:id="rId3"/>
    <p:sldLayoutId id="2147483679" r:id="rId4"/>
    <p:sldLayoutId id="2147483680" r:id="rId5"/>
    <p:sldLayoutId id="2147483668" r:id="rId6"/>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zinfi.com/products/partner-relationship-management/overview" TargetMode="External"/><Relationship Id="rId2" Type="http://schemas.openxmlformats.org/officeDocument/2006/relationships/hyperlink" Target="https://www.zinfi.com/" TargetMode="External"/><Relationship Id="rId1" Type="http://schemas.openxmlformats.org/officeDocument/2006/relationships/slideLayout" Target="../slideLayouts/slideLayout2.xml"/><Relationship Id="rId6" Type="http://schemas.openxmlformats.org/officeDocument/2006/relationships/image" Target="../media/image11.jpeg"/><Relationship Id="rId5" Type="http://schemas.openxmlformats.org/officeDocument/2006/relationships/hyperlink" Target="https://www.zinfi.com/products/direct-marketing-management/overview" TargetMode="External"/><Relationship Id="rId4" Type="http://schemas.openxmlformats.org/officeDocument/2006/relationships/hyperlink" Target="https://www.zinfi.com/products/partner-marketing-management/overview"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hyperlink" Target="https://www.zinfi.com/" TargetMode="Externa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4F2F611E-2383-4DC9-962D-92928E36BA3F}"/>
              </a:ext>
            </a:extLst>
          </p:cNvPr>
          <p:cNvSpPr>
            <a:spLocks noGrp="1"/>
          </p:cNvSpPr>
          <p:nvPr>
            <p:ph type="body" sz="quarter" idx="10" hasCustomPrompt="1"/>
          </p:nvPr>
        </p:nvSpPr>
        <p:spPr>
          <a:xfrm>
            <a:off x="3214838" y="2400381"/>
            <a:ext cx="5532348" cy="986286"/>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r>
              <a:rPr lang="en-US" dirty="0"/>
              <a:t>How To Write Effective Emails In A </a:t>
            </a:r>
          </a:p>
          <a:p>
            <a:r>
              <a:rPr lang="en-US" dirty="0"/>
              <a:t>Channel Marketing Organization</a:t>
            </a:r>
          </a:p>
        </p:txBody>
      </p:sp>
      <p:sp>
        <p:nvSpPr>
          <p:cNvPr id="7" name="Title 3">
            <a:extLst>
              <a:ext uri="{FF2B5EF4-FFF2-40B4-BE49-F238E27FC236}">
                <a16:creationId xmlns:a16="http://schemas.microsoft.com/office/drawing/2014/main" id="{7AFA761F-FDD9-4743-A011-446AD91F8115}"/>
              </a:ext>
            </a:extLst>
          </p:cNvPr>
          <p:cNvSpPr>
            <a:spLocks noGrp="1"/>
          </p:cNvSpPr>
          <p:nvPr>
            <p:ph type="ctrTitle"/>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24299839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5FAACB36-B807-4899-9B6B-AE7E98429369}"/>
              </a:ext>
            </a:extLst>
          </p:cNvPr>
          <p:cNvSpPr>
            <a:spLocks noGrp="1"/>
          </p:cNvSpPr>
          <p:nvPr>
            <p:ph type="body" sz="quarter" idx="11"/>
          </p:nvPr>
        </p:nvSpPr>
        <p:spPr/>
        <p:txBody>
          <a:bodyPr/>
          <a:lstStyle/>
          <a:p>
            <a:r>
              <a:rPr lang="en-US" dirty="0"/>
              <a:t>How To Write Effective Emails In A Channel Marketing Organization</a:t>
            </a:r>
          </a:p>
        </p:txBody>
      </p:sp>
      <p:sp>
        <p:nvSpPr>
          <p:cNvPr id="9" name="Text Placeholder 8">
            <a:extLst>
              <a:ext uri="{FF2B5EF4-FFF2-40B4-BE49-F238E27FC236}">
                <a16:creationId xmlns:a16="http://schemas.microsoft.com/office/drawing/2014/main" id="{3A4F2A41-31F3-4CA4-B425-94DE022567E3}"/>
              </a:ext>
            </a:extLst>
          </p:cNvPr>
          <p:cNvSpPr>
            <a:spLocks noGrp="1"/>
          </p:cNvSpPr>
          <p:nvPr>
            <p:ph type="body" sz="quarter" idx="16"/>
          </p:nvPr>
        </p:nvSpPr>
        <p:spPr>
          <a:xfrm>
            <a:off x="313225" y="946265"/>
            <a:ext cx="5274775" cy="3833812"/>
          </a:xfrm>
        </p:spPr>
        <p:txBody>
          <a:bodyPr/>
          <a:lstStyle/>
          <a:p>
            <a:r>
              <a:rPr lang="en-US" dirty="0">
                <a:latin typeface="Arial" panose="020B0604020202020204" pitchFamily="34" charset="0"/>
                <a:cs typeface="Arial" panose="020B0604020202020204" pitchFamily="34" charset="0"/>
              </a:rPr>
              <a:t>One last pet peeve: Too often we forget to use the spell check function of our email client. Nothing is more annoying or even insulting—especially to clients or prospects—than a response that is poorly written, and filled with spelling and grammar errors. So turn on the spelling- and grammar-checking features of your email client (keeping in mind, however, that these automated functions can sometimes be wrong). If it is a very important email, then get a professional writer to edit it. I’m not kidding! Leveraging professional expertise can have a huge impact on how well people understand what you’re saying.</a:t>
            </a:r>
          </a:p>
          <a:p>
            <a:r>
              <a:rPr lang="en-US" dirty="0">
                <a:latin typeface="Arial" panose="020B0604020202020204" pitchFamily="34" charset="0"/>
                <a:cs typeface="Arial" panose="020B0604020202020204" pitchFamily="34" charset="0"/>
              </a:rPr>
              <a:t>The entire purpose of your email communication is to make someone else understand what you mean. So, the simpler, clearer and more carefully structured your email is, the more effective your communication will be. Also, avoid the tendency of many </a:t>
            </a:r>
            <a:r>
              <a:rPr lang="en-US" b="1" dirty="0">
                <a:latin typeface="Arial" panose="020B0604020202020204" pitchFamily="34" charset="0"/>
                <a:cs typeface="Arial" panose="020B0604020202020204" pitchFamily="34" charset="0"/>
              </a:rPr>
              <a:t>channel marketing</a:t>
            </a:r>
            <a:r>
              <a:rPr lang="en-US" dirty="0">
                <a:latin typeface="Arial" panose="020B0604020202020204" pitchFamily="34" charset="0"/>
                <a:cs typeface="Arial" panose="020B0604020202020204" pitchFamily="34" charset="0"/>
              </a:rPr>
              <a:t> professionals to use too many acronyms. Again, it’s important to remember who your readers are. Are you certain that every prospect or new client you are addressing in an email knows the acronyms associated with your solution? When in doubt, use the long form of the term: “</a:t>
            </a:r>
            <a:r>
              <a:rPr lang="en-US" dirty="0">
                <a:latin typeface="Arial" panose="020B0604020202020204" pitchFamily="34" charset="0"/>
                <a:cs typeface="Arial" panose="020B0604020202020204" pitchFamily="34" charset="0"/>
                <a:hlinkClick r:id="rId2"/>
              </a:rPr>
              <a:t>Unified Channel Management</a:t>
            </a:r>
            <a:r>
              <a:rPr lang="en-US" dirty="0">
                <a:latin typeface="Arial" panose="020B0604020202020204" pitchFamily="34" charset="0"/>
                <a:cs typeface="Arial" panose="020B0604020202020204" pitchFamily="34" charset="0"/>
              </a:rPr>
              <a:t> (UCM) comprises </a:t>
            </a:r>
            <a:r>
              <a:rPr lang="en-US" dirty="0">
                <a:latin typeface="Arial" panose="020B0604020202020204" pitchFamily="34" charset="0"/>
                <a:cs typeface="Arial" panose="020B0604020202020204" pitchFamily="34" charset="0"/>
                <a:hlinkClick r:id="rId3"/>
              </a:rPr>
              <a:t>Partner Relationship Management</a:t>
            </a:r>
            <a:r>
              <a:rPr lang="en-US" dirty="0">
                <a:latin typeface="Arial" panose="020B0604020202020204" pitchFamily="34" charset="0"/>
                <a:cs typeface="Arial" panose="020B0604020202020204" pitchFamily="34" charset="0"/>
              </a:rPr>
              <a:t> (PRM), </a:t>
            </a:r>
            <a:r>
              <a:rPr lang="en-US" b="1" dirty="0">
                <a:latin typeface="Arial" panose="020B0604020202020204" pitchFamily="34" charset="0"/>
                <a:cs typeface="Arial" panose="020B0604020202020204" pitchFamily="34" charset="0"/>
                <a:hlinkClick r:id="rId4"/>
              </a:rPr>
              <a:t>Channel Marketing</a:t>
            </a:r>
            <a:r>
              <a:rPr lang="en-US" dirty="0">
                <a:latin typeface="Arial" panose="020B0604020202020204" pitchFamily="34" charset="0"/>
                <a:cs typeface="Arial" panose="020B0604020202020204" pitchFamily="34" charset="0"/>
                <a:hlinkClick r:id="rId4"/>
              </a:rPr>
              <a:t> Management </a:t>
            </a:r>
            <a:r>
              <a:rPr lang="en-US" dirty="0">
                <a:latin typeface="Arial" panose="020B0604020202020204" pitchFamily="34" charset="0"/>
                <a:cs typeface="Arial" panose="020B0604020202020204" pitchFamily="34" charset="0"/>
              </a:rPr>
              <a:t>(CMM) and </a:t>
            </a:r>
            <a:r>
              <a:rPr lang="en-US" dirty="0">
                <a:latin typeface="Arial" panose="020B0604020202020204" pitchFamily="34" charset="0"/>
                <a:cs typeface="Arial" panose="020B0604020202020204" pitchFamily="34" charset="0"/>
                <a:hlinkClick r:id="rId5"/>
              </a:rPr>
              <a:t>Channel Sales Management</a:t>
            </a:r>
            <a:r>
              <a:rPr lang="en-US" dirty="0">
                <a:latin typeface="Arial" panose="020B0604020202020204" pitchFamily="34" charset="0"/>
                <a:cs typeface="Arial" panose="020B0604020202020204" pitchFamily="34" charset="0"/>
              </a:rPr>
              <a:t> (CSM)” instead of “UCM comprises PRM, CMM and CSM.” Relying on acronyms only will totally confuse readers who are unfamiliar with them, even if the spell checker detects no mistakes.</a:t>
            </a:r>
          </a:p>
          <a:p>
            <a:endParaRPr lang="en-US" dirty="0">
              <a:latin typeface="Arial" panose="020B0604020202020204" pitchFamily="34" charset="0"/>
              <a:cs typeface="Arial" panose="020B0604020202020204" pitchFamily="34" charset="0"/>
            </a:endParaRPr>
          </a:p>
        </p:txBody>
      </p:sp>
      <p:pic>
        <p:nvPicPr>
          <p:cNvPr id="10" name="Picture Placeholder 9">
            <a:extLst>
              <a:ext uri="{FF2B5EF4-FFF2-40B4-BE49-F238E27FC236}">
                <a16:creationId xmlns:a16="http://schemas.microsoft.com/office/drawing/2014/main" id="{A6DDE327-5238-4836-8E33-38760C0A89BA}"/>
              </a:ext>
            </a:extLst>
          </p:cNvPr>
          <p:cNvPicPr>
            <a:picLocks noGrp="1" noChangeAspect="1"/>
          </p:cNvPicPr>
          <p:nvPr>
            <p:ph type="pic" sz="quarter" idx="15"/>
          </p:nvPr>
        </p:nvPicPr>
        <p:blipFill>
          <a:blip r:embed="rId6" cstate="screen">
            <a:extLst>
              <a:ext uri="{28A0092B-C50C-407E-A947-70E740481C1C}">
                <a14:useLocalDpi xmlns:a14="http://schemas.microsoft.com/office/drawing/2010/main"/>
              </a:ext>
            </a:extLst>
          </a:blip>
          <a:srcRect/>
          <a:stretch>
            <a:fillRect/>
          </a:stretch>
        </p:blipFill>
        <p:spPr>
          <a:xfrm>
            <a:off x="5672138" y="931863"/>
            <a:ext cx="3246437" cy="3833812"/>
          </a:xfrm>
        </p:spPr>
      </p:pic>
    </p:spTree>
    <p:extLst>
      <p:ext uri="{BB962C8B-B14F-4D97-AF65-F5344CB8AC3E}">
        <p14:creationId xmlns:p14="http://schemas.microsoft.com/office/powerpoint/2010/main" val="1083232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500"/>
                                        <p:tgtEl>
                                          <p:spTgt spid="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29982C98-064B-460F-B62C-A6FD2E71845C}"/>
              </a:ext>
            </a:extLst>
          </p:cNvPr>
          <p:cNvSpPr>
            <a:spLocks noGrp="1"/>
          </p:cNvSpPr>
          <p:nvPr>
            <p:ph type="body" sz="quarter" idx="11"/>
          </p:nvPr>
        </p:nvSpPr>
        <p:spPr/>
        <p:txBody>
          <a:bodyPr/>
          <a:lstStyle/>
          <a:p>
            <a:r>
              <a:rPr lang="en-US" dirty="0"/>
              <a:t>How To Write Effective Emails In A Channel Marketing Organization</a:t>
            </a:r>
          </a:p>
        </p:txBody>
      </p:sp>
      <p:sp>
        <p:nvSpPr>
          <p:cNvPr id="5" name="Text Placeholder 4">
            <a:extLst>
              <a:ext uri="{FF2B5EF4-FFF2-40B4-BE49-F238E27FC236}">
                <a16:creationId xmlns:a16="http://schemas.microsoft.com/office/drawing/2014/main" id="{56617189-9E37-48C8-AB97-86936CD6BA08}"/>
              </a:ext>
            </a:extLst>
          </p:cNvPr>
          <p:cNvSpPr>
            <a:spLocks noGrp="1"/>
          </p:cNvSpPr>
          <p:nvPr>
            <p:ph type="body" sz="quarter" idx="16"/>
          </p:nvPr>
        </p:nvSpPr>
        <p:spPr>
          <a:xfrm>
            <a:off x="4447403" y="949235"/>
            <a:ext cx="4444916" cy="3841129"/>
          </a:xfrm>
        </p:spPr>
        <p:txBody>
          <a:bodyPr/>
          <a:lstStyle/>
          <a:p>
            <a:r>
              <a:rPr lang="en-US" dirty="0">
                <a:latin typeface="Arial" panose="020B0604020202020204" pitchFamily="34" charset="0"/>
                <a:cs typeface="Arial" panose="020B0604020202020204" pitchFamily="34" charset="0"/>
              </a:rPr>
              <a:t>While I started this article focused on writing emails in a distributed </a:t>
            </a:r>
            <a:r>
              <a:rPr lang="en-US" b="1" dirty="0">
                <a:latin typeface="Arial" panose="020B0604020202020204" pitchFamily="34" charset="0"/>
                <a:cs typeface="Arial" panose="020B0604020202020204" pitchFamily="34" charset="0"/>
              </a:rPr>
              <a:t>channel marketing</a:t>
            </a:r>
            <a:r>
              <a:rPr lang="en-US" dirty="0">
                <a:latin typeface="Arial" panose="020B0604020202020204" pitchFamily="34" charset="0"/>
                <a:cs typeface="Arial" panose="020B0604020202020204" pitchFamily="34" charset="0"/>
              </a:rPr>
              <a:t> organization where constant communication with proper depth and balance is really important, the good news is that the skills you develop in writing emails in a </a:t>
            </a:r>
            <a:r>
              <a:rPr lang="en-US" b="1" dirty="0">
                <a:latin typeface="Arial" panose="020B0604020202020204" pitchFamily="34" charset="0"/>
                <a:cs typeface="Arial" panose="020B0604020202020204" pitchFamily="34" charset="0"/>
              </a:rPr>
              <a:t>channel marketing</a:t>
            </a:r>
            <a:r>
              <a:rPr lang="en-US" dirty="0">
                <a:latin typeface="Arial" panose="020B0604020202020204" pitchFamily="34" charset="0"/>
                <a:cs typeface="Arial" panose="020B0604020202020204" pitchFamily="34" charset="0"/>
              </a:rPr>
              <a:t> context can be transported to other disciplines and other organizations. Happy writing and best wishes in getting your point across!</a:t>
            </a:r>
          </a:p>
          <a:p>
            <a:r>
              <a:rPr lang="en-US" dirty="0">
                <a:latin typeface="Arial" panose="020B0604020202020204" pitchFamily="34" charset="0"/>
                <a:cs typeface="Arial" panose="020B0604020202020204" pitchFamily="34" charset="0"/>
              </a:rPr>
              <a:t>If you want to learn more, please go to </a:t>
            </a:r>
            <a:r>
              <a:rPr lang="en-US" dirty="0">
                <a:latin typeface="Arial" panose="020B0604020202020204" pitchFamily="34" charset="0"/>
                <a:cs typeface="Arial" panose="020B0604020202020204" pitchFamily="34" charset="0"/>
                <a:hlinkClick r:id="rId2"/>
              </a:rPr>
              <a:t>zinfi.com</a:t>
            </a:r>
            <a:r>
              <a:rPr lang="en-US" dirty="0">
                <a:latin typeface="Arial" panose="020B0604020202020204" pitchFamily="34" charset="0"/>
                <a:cs typeface="Arial" panose="020B0604020202020204" pitchFamily="34" charset="0"/>
              </a:rPr>
              <a:t>.</a:t>
            </a:r>
          </a:p>
          <a:p>
            <a:endParaRPr lang="en-US" dirty="0">
              <a:latin typeface="Arial" panose="020B0604020202020204" pitchFamily="34" charset="0"/>
              <a:cs typeface="Arial" panose="020B0604020202020204" pitchFamily="34" charset="0"/>
            </a:endParaRPr>
          </a:p>
        </p:txBody>
      </p:sp>
      <p:pic>
        <p:nvPicPr>
          <p:cNvPr id="11" name="Picture Placeholder 10">
            <a:extLst>
              <a:ext uri="{FF2B5EF4-FFF2-40B4-BE49-F238E27FC236}">
                <a16:creationId xmlns:a16="http://schemas.microsoft.com/office/drawing/2014/main" id="{30C37E68-B604-4B88-B87E-B7431F7C7E3E}"/>
              </a:ext>
            </a:extLst>
          </p:cNvPr>
          <p:cNvPicPr>
            <a:picLocks noGrp="1" noChangeAspect="1"/>
          </p:cNvPicPr>
          <p:nvPr>
            <p:ph type="pic" sz="quarter" idx="15"/>
          </p:nvPr>
        </p:nvPicPr>
        <p:blipFill>
          <a:blip r:embed="rId3" cstate="screen">
            <a:extLst>
              <a:ext uri="{28A0092B-C50C-407E-A947-70E740481C1C}">
                <a14:useLocalDpi xmlns:a14="http://schemas.microsoft.com/office/drawing/2010/main"/>
              </a:ext>
            </a:extLst>
          </a:blip>
          <a:srcRect/>
          <a:stretch>
            <a:fillRect/>
          </a:stretch>
        </p:blipFill>
        <p:spPr/>
      </p:pic>
    </p:spTree>
    <p:extLst>
      <p:ext uri="{BB962C8B-B14F-4D97-AF65-F5344CB8AC3E}">
        <p14:creationId xmlns:p14="http://schemas.microsoft.com/office/powerpoint/2010/main" val="190314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BAF20E3C-DC79-4834-B09E-24F1E286C71B}"/>
              </a:ext>
            </a:extLst>
          </p:cNvPr>
          <p:cNvSpPr>
            <a:spLocks noGrp="1"/>
          </p:cNvSpPr>
          <p:nvPr>
            <p:ph type="ctrTitle"/>
          </p:nvPr>
        </p:nvSpPr>
        <p:spPr>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18191200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a:extLst>
              <a:ext uri="{FF2B5EF4-FFF2-40B4-BE49-F238E27FC236}">
                <a16:creationId xmlns:a16="http://schemas.microsoft.com/office/drawing/2014/main" id="{03E914FF-AA50-4243-8E69-F416006A6471}"/>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4" name="Text Placeholder 3">
            <a:extLst>
              <a:ext uri="{FF2B5EF4-FFF2-40B4-BE49-F238E27FC236}">
                <a16:creationId xmlns:a16="http://schemas.microsoft.com/office/drawing/2014/main" id="{3824FEB1-C6F4-4284-9EE9-2817F24A4DC0}"/>
              </a:ext>
            </a:extLst>
          </p:cNvPr>
          <p:cNvSpPr>
            <a:spLocks noGrp="1"/>
          </p:cNvSpPr>
          <p:nvPr>
            <p:ph type="body" sz="quarter" idx="11"/>
          </p:nvPr>
        </p:nvSpPr>
        <p:spPr/>
        <p:txBody>
          <a:bodyPr/>
          <a:lstStyle/>
          <a:p>
            <a:r>
              <a:rPr lang="en-US" dirty="0"/>
              <a:t>How To Write Effective Emails In A Channel Marketing Organization</a:t>
            </a:r>
          </a:p>
        </p:txBody>
      </p:sp>
      <p:sp>
        <p:nvSpPr>
          <p:cNvPr id="5" name="Text Placeholder 4">
            <a:extLst>
              <a:ext uri="{FF2B5EF4-FFF2-40B4-BE49-F238E27FC236}">
                <a16:creationId xmlns:a16="http://schemas.microsoft.com/office/drawing/2014/main" id="{C4B6616B-D638-467B-86EF-41EF776CAD4F}"/>
              </a:ext>
            </a:extLst>
          </p:cNvPr>
          <p:cNvSpPr>
            <a:spLocks noGrp="1"/>
          </p:cNvSpPr>
          <p:nvPr>
            <p:ph type="body" sz="quarter" idx="16"/>
          </p:nvPr>
        </p:nvSpPr>
        <p:spPr>
          <a:xfrm>
            <a:off x="313226" y="1007533"/>
            <a:ext cx="4444916" cy="3772544"/>
          </a:xfrm>
        </p:spPr>
        <p:txBody>
          <a:bodyPr/>
          <a:lstStyle/>
          <a:p>
            <a:r>
              <a:rPr lang="en-US" dirty="0">
                <a:latin typeface="Arial" panose="020B0604020202020204" pitchFamily="34" charset="0"/>
                <a:cs typeface="Arial" panose="020B0604020202020204" pitchFamily="34" charset="0"/>
              </a:rPr>
              <a:t>We live in a distributed global environment. Most of the team members in a </a:t>
            </a:r>
            <a:r>
              <a:rPr lang="en-US" b="1" dirty="0">
                <a:latin typeface="Arial" panose="020B0604020202020204" pitchFamily="34" charset="0"/>
                <a:cs typeface="Arial" panose="020B0604020202020204" pitchFamily="34" charset="0"/>
              </a:rPr>
              <a:t>channel marketing</a:t>
            </a:r>
            <a:r>
              <a:rPr lang="en-US" dirty="0">
                <a:latin typeface="Arial" panose="020B0604020202020204" pitchFamily="34" charset="0"/>
                <a:cs typeface="Arial" panose="020B0604020202020204" pitchFamily="34" charset="0"/>
              </a:rPr>
              <a:t> organization are dispersed around the world. We not only face the challenge of working in different time zones, but also a variety of challenges associated with cultural and language differences. If you are in a </a:t>
            </a:r>
            <a:r>
              <a:rPr lang="en-US" b="1" dirty="0">
                <a:latin typeface="Arial" panose="020B0604020202020204" pitchFamily="34" charset="0"/>
                <a:cs typeface="Arial" panose="020B0604020202020204" pitchFamily="34" charset="0"/>
              </a:rPr>
              <a:t>channel marketing</a:t>
            </a:r>
            <a:r>
              <a:rPr lang="en-US" dirty="0">
                <a:latin typeface="Arial" panose="020B0604020202020204" pitchFamily="34" charset="0"/>
                <a:cs typeface="Arial" panose="020B0604020202020204" pitchFamily="34" charset="0"/>
              </a:rPr>
              <a:t> organization, it’s crucial to keep these challenges in mind when you communicate via email. (In a separate article, we will explore the best ways to communicate in our digital world by leveraging various digital tools; the purpose of this article is to focus primarily on effective email communication.)</a:t>
            </a:r>
          </a:p>
          <a:p>
            <a:r>
              <a:rPr lang="en-US" dirty="0">
                <a:latin typeface="Arial" panose="020B0604020202020204" pitchFamily="34" charset="0"/>
                <a:cs typeface="Arial" panose="020B0604020202020204" pitchFamily="34" charset="0"/>
              </a:rPr>
              <a:t>According to Wikipedia, the word “communication” (from Latin </a:t>
            </a:r>
            <a:r>
              <a:rPr lang="en-US" dirty="0" err="1">
                <a:latin typeface="Arial" panose="020B0604020202020204" pitchFamily="34" charset="0"/>
                <a:cs typeface="Arial" panose="020B0604020202020204" pitchFamily="34" charset="0"/>
              </a:rPr>
              <a:t>commūnicāre</a:t>
            </a:r>
            <a:r>
              <a:rPr lang="en-US" dirty="0">
                <a:latin typeface="Arial" panose="020B0604020202020204" pitchFamily="34" charset="0"/>
                <a:cs typeface="Arial" panose="020B0604020202020204" pitchFamily="34" charset="0"/>
              </a:rPr>
              <a:t>, meaning “to share”) refers to “the act of conveying intended meanings from one entity or group to another through the use of mutually understood signs and semiotic rules.” Wow! That is a loaded statement—so many things going on here. In this article, we will pay special attention to two specific phrases within this definition:  “intended meanings” and “mutually understood.”</a:t>
            </a:r>
          </a:p>
        </p:txBody>
      </p:sp>
    </p:spTree>
    <p:extLst>
      <p:ext uri="{BB962C8B-B14F-4D97-AF65-F5344CB8AC3E}">
        <p14:creationId xmlns:p14="http://schemas.microsoft.com/office/powerpoint/2010/main" val="4142234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B46939E6-5567-4C86-97BB-FAE44A9B3871}"/>
              </a:ext>
            </a:extLst>
          </p:cNvPr>
          <p:cNvSpPr>
            <a:spLocks noGrp="1"/>
          </p:cNvSpPr>
          <p:nvPr>
            <p:ph type="body" sz="quarter" idx="13"/>
          </p:nvPr>
        </p:nvSpPr>
        <p:spPr/>
        <p:txBody>
          <a:bodyPr/>
          <a:lstStyle/>
          <a:p>
            <a:r>
              <a:rPr lang="en-US" dirty="0"/>
              <a:t>How to 'Communicate Effectively'</a:t>
            </a:r>
          </a:p>
        </p:txBody>
      </p:sp>
      <p:sp>
        <p:nvSpPr>
          <p:cNvPr id="6" name="Text Placeholder 5">
            <a:extLst>
              <a:ext uri="{FF2B5EF4-FFF2-40B4-BE49-F238E27FC236}">
                <a16:creationId xmlns:a16="http://schemas.microsoft.com/office/drawing/2014/main" id="{C656395D-0968-4CC4-83FA-27592B0EA08A}"/>
              </a:ext>
            </a:extLst>
          </p:cNvPr>
          <p:cNvSpPr>
            <a:spLocks noGrp="1"/>
          </p:cNvSpPr>
          <p:nvPr>
            <p:ph type="body" sz="quarter" idx="11"/>
          </p:nvPr>
        </p:nvSpPr>
        <p:spPr/>
        <p:txBody>
          <a:bodyPr/>
          <a:lstStyle/>
          <a:p>
            <a:r>
              <a:rPr lang="en-US" dirty="0"/>
              <a:t>How To Write Effective Emails In A Channel Marketing Organization</a:t>
            </a:r>
          </a:p>
          <a:p>
            <a:endParaRPr lang="en-US" dirty="0"/>
          </a:p>
        </p:txBody>
      </p:sp>
      <p:sp>
        <p:nvSpPr>
          <p:cNvPr id="9" name="Text Placeholder 8">
            <a:extLst>
              <a:ext uri="{FF2B5EF4-FFF2-40B4-BE49-F238E27FC236}">
                <a16:creationId xmlns:a16="http://schemas.microsoft.com/office/drawing/2014/main" id="{4393C9E7-9550-4849-8115-E9C4978354A8}"/>
              </a:ext>
            </a:extLst>
          </p:cNvPr>
          <p:cNvSpPr>
            <a:spLocks noGrp="1"/>
          </p:cNvSpPr>
          <p:nvPr>
            <p:ph type="body" sz="quarter" idx="16"/>
          </p:nvPr>
        </p:nvSpPr>
        <p:spPr>
          <a:xfrm>
            <a:off x="4447403" y="1284647"/>
            <a:ext cx="4444916" cy="3505717"/>
          </a:xfrm>
        </p:spPr>
        <p:txBody>
          <a:bodyPr/>
          <a:lstStyle/>
          <a:p>
            <a:r>
              <a:rPr lang="en-US" dirty="0">
                <a:latin typeface="Arial" panose="020B0604020202020204" pitchFamily="34" charset="0"/>
                <a:cs typeface="Arial" panose="020B0604020202020204" pitchFamily="34" charset="0"/>
              </a:rPr>
              <a:t>Let’s start with “intended meanings.” This refers to what you are trying to say or explain. “What you are trying to say” is the critical concept here. If the information you are trying to convey is simple, for example, then your email  may be very short. If you are trying to convey a complex set of ideas, however, your email will probably be long and will need to be structured in a way that enhances readers’ understanding. An example of a simple communication would be an email in which you tell someone when you can or cannot meet. An example of a complex communication would an email in which you try to explain the reasons behind certain elements of your pricing strategy.</a:t>
            </a:r>
          </a:p>
        </p:txBody>
      </p:sp>
      <p:pic>
        <p:nvPicPr>
          <p:cNvPr id="8" name="Picture Placeholder 7">
            <a:extLst>
              <a:ext uri="{FF2B5EF4-FFF2-40B4-BE49-F238E27FC236}">
                <a16:creationId xmlns:a16="http://schemas.microsoft.com/office/drawing/2014/main" id="{49FB5795-FC09-4032-8EB9-3832C07E8715}"/>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Tree>
    <p:extLst>
      <p:ext uri="{BB962C8B-B14F-4D97-AF65-F5344CB8AC3E}">
        <p14:creationId xmlns:p14="http://schemas.microsoft.com/office/powerpoint/2010/main" val="2815277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8535D5FA-012A-4E0E-AFFB-56C098BE7097}"/>
              </a:ext>
            </a:extLst>
          </p:cNvPr>
          <p:cNvSpPr>
            <a:spLocks noGrp="1"/>
          </p:cNvSpPr>
          <p:nvPr>
            <p:ph type="body" sz="quarter" idx="11"/>
          </p:nvPr>
        </p:nvSpPr>
        <p:spPr/>
        <p:txBody>
          <a:bodyPr/>
          <a:lstStyle/>
          <a:p>
            <a:r>
              <a:rPr lang="en-US" dirty="0"/>
              <a:t>How To Write Effective Emails In A Channel Marketing Organization</a:t>
            </a:r>
          </a:p>
          <a:p>
            <a:endParaRPr lang="en-US" dirty="0"/>
          </a:p>
        </p:txBody>
      </p:sp>
      <p:sp>
        <p:nvSpPr>
          <p:cNvPr id="9" name="Text Placeholder 8">
            <a:extLst>
              <a:ext uri="{FF2B5EF4-FFF2-40B4-BE49-F238E27FC236}">
                <a16:creationId xmlns:a16="http://schemas.microsoft.com/office/drawing/2014/main" id="{25BD30D5-81FC-4F8C-9464-79826945A2D0}"/>
              </a:ext>
            </a:extLst>
          </p:cNvPr>
          <p:cNvSpPr>
            <a:spLocks noGrp="1"/>
          </p:cNvSpPr>
          <p:nvPr>
            <p:ph type="body" sz="quarter" idx="16"/>
          </p:nvPr>
        </p:nvSpPr>
        <p:spPr>
          <a:xfrm>
            <a:off x="313226" y="931818"/>
            <a:ext cx="4444916" cy="3848259"/>
          </a:xfrm>
        </p:spPr>
        <p:txBody>
          <a:bodyPr/>
          <a:lstStyle/>
          <a:p>
            <a:r>
              <a:rPr lang="en-US" dirty="0">
                <a:latin typeface="Arial" panose="020B0604020202020204" pitchFamily="34" charset="0"/>
                <a:cs typeface="Arial" panose="020B0604020202020204" pitchFamily="34" charset="0"/>
              </a:rPr>
              <a:t>Now, when it comes to the other phrase, “mutually understood,” that’s where the real challenges come in. If you are reading an email that is a continuation of a thread, then you can generally figure out what is going on by reading through most of the entire thread—even if the most recent respondent hasn’t been entirely clear. However, when you apply the challenges of different languages, different cultures, different time zones, and differences in how much knowledge various readers have about the subject matter, terse one- or two-line responses can easily be interpreted in different ways by different readers. In </a:t>
            </a:r>
            <a:r>
              <a:rPr lang="en-US" b="1" dirty="0">
                <a:latin typeface="Arial" panose="020B0604020202020204" pitchFamily="34" charset="0"/>
                <a:cs typeface="Arial" panose="020B0604020202020204" pitchFamily="34" charset="0"/>
              </a:rPr>
              <a:t>channel marketing</a:t>
            </a:r>
            <a:r>
              <a:rPr lang="en-US" dirty="0">
                <a:latin typeface="Arial" panose="020B0604020202020204" pitchFamily="34" charset="0"/>
                <a:cs typeface="Arial" panose="020B0604020202020204" pitchFamily="34" charset="0"/>
              </a:rPr>
              <a:t>, this risk is significantly higher because channels vary by company and industry, and even within a company your readers likely have very different backgrounds, come from different regions, speak different languages, and so on. So, while you may use certain common terms across your organization, the use of acronyms or cryptic responses, for instance, can easily confuse certain readers and cause them to perceive a different meaning than you originally intended to communicate.</a:t>
            </a:r>
          </a:p>
          <a:p>
            <a:endParaRPr lang="en-US" dirty="0"/>
          </a:p>
        </p:txBody>
      </p:sp>
      <p:pic>
        <p:nvPicPr>
          <p:cNvPr id="10" name="Picture Placeholder 9">
            <a:extLst>
              <a:ext uri="{FF2B5EF4-FFF2-40B4-BE49-F238E27FC236}">
                <a16:creationId xmlns:a16="http://schemas.microsoft.com/office/drawing/2014/main" id="{8CBD0004-667A-436A-8CBB-1C2278898BEB}"/>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Tree>
    <p:extLst>
      <p:ext uri="{BB962C8B-B14F-4D97-AF65-F5344CB8AC3E}">
        <p14:creationId xmlns:p14="http://schemas.microsoft.com/office/powerpoint/2010/main" val="2999431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94999D0F-4896-4D84-BDE6-13ED66A42BB8}"/>
              </a:ext>
            </a:extLst>
          </p:cNvPr>
          <p:cNvSpPr>
            <a:spLocks noGrp="1"/>
          </p:cNvSpPr>
          <p:nvPr>
            <p:ph type="body" sz="quarter" idx="11"/>
          </p:nvPr>
        </p:nvSpPr>
        <p:spPr/>
        <p:txBody>
          <a:bodyPr/>
          <a:lstStyle/>
          <a:p>
            <a:r>
              <a:rPr lang="en-US" dirty="0"/>
              <a:t>How To Write Effective Emails In A Channel Marketing Organization</a:t>
            </a:r>
          </a:p>
          <a:p>
            <a:endParaRPr lang="en-US" dirty="0"/>
          </a:p>
        </p:txBody>
      </p:sp>
      <p:sp>
        <p:nvSpPr>
          <p:cNvPr id="5" name="Text Placeholder 4">
            <a:extLst>
              <a:ext uri="{FF2B5EF4-FFF2-40B4-BE49-F238E27FC236}">
                <a16:creationId xmlns:a16="http://schemas.microsoft.com/office/drawing/2014/main" id="{8EFBD66F-B8B6-4C50-B435-4F8C9AB783E5}"/>
              </a:ext>
            </a:extLst>
          </p:cNvPr>
          <p:cNvSpPr>
            <a:spLocks noGrp="1"/>
          </p:cNvSpPr>
          <p:nvPr>
            <p:ph type="body" sz="quarter" idx="16"/>
          </p:nvPr>
        </p:nvSpPr>
        <p:spPr>
          <a:xfrm>
            <a:off x="4447403" y="962377"/>
            <a:ext cx="4444916" cy="3827987"/>
          </a:xfrm>
        </p:spPr>
        <p:txBody>
          <a:bodyPr/>
          <a:lstStyle/>
          <a:p>
            <a:r>
              <a:rPr lang="en-US" dirty="0">
                <a:latin typeface="Arial" panose="020B0604020202020204" pitchFamily="34" charset="0"/>
                <a:cs typeface="Arial" panose="020B0604020202020204" pitchFamily="34" charset="0"/>
              </a:rPr>
              <a:t>The key question for this discussion is this: What can you do to get better at communicating by email with your distributed </a:t>
            </a:r>
            <a:r>
              <a:rPr lang="en-US" b="1" dirty="0">
                <a:latin typeface="Arial" panose="020B0604020202020204" pitchFamily="34" charset="0"/>
                <a:cs typeface="Arial" panose="020B0604020202020204" pitchFamily="34" charset="0"/>
              </a:rPr>
              <a:t>channel marketing</a:t>
            </a:r>
            <a:r>
              <a:rPr lang="en-US" dirty="0">
                <a:latin typeface="Arial" panose="020B0604020202020204" pitchFamily="34" charset="0"/>
                <a:cs typeface="Arial" panose="020B0604020202020204" pitchFamily="34" charset="0"/>
              </a:rPr>
              <a:t> teams? Let’s try to figure out what can be done to improve the probability that your “intended meanings” are “mutually understood” by the broadest range of potential readers.</a:t>
            </a:r>
          </a:p>
          <a:p>
            <a:r>
              <a:rPr lang="en-US" dirty="0">
                <a:latin typeface="Arial" panose="020B0604020202020204" pitchFamily="34" charset="0"/>
                <a:cs typeface="Arial" panose="020B0604020202020204" pitchFamily="34" charset="0"/>
              </a:rPr>
              <a:t>First, you need to understand the different types of emails that you are using. The list below is not comprehensive, but it covers most of the day-to-day email conversations that occur in a distributed </a:t>
            </a:r>
            <a:r>
              <a:rPr lang="en-US" b="1" dirty="0">
                <a:latin typeface="Arial" panose="020B0604020202020204" pitchFamily="34" charset="0"/>
                <a:cs typeface="Arial" panose="020B0604020202020204" pitchFamily="34" charset="0"/>
              </a:rPr>
              <a:t>channel marketing</a:t>
            </a:r>
            <a:r>
              <a:rPr lang="en-US" dirty="0">
                <a:latin typeface="Arial" panose="020B0604020202020204" pitchFamily="34" charset="0"/>
                <a:cs typeface="Arial" panose="020B0604020202020204" pitchFamily="34" charset="0"/>
              </a:rPr>
              <a:t> organization:</a:t>
            </a:r>
          </a:p>
          <a:p>
            <a:pPr marL="228600" indent="-228600">
              <a:buFont typeface="+mj-lt"/>
              <a:buAutoNum type="arabicPeriod"/>
            </a:pPr>
            <a:r>
              <a:rPr lang="en-US" dirty="0">
                <a:solidFill>
                  <a:srgbClr val="F27724"/>
                </a:solidFill>
                <a:latin typeface="Arial" panose="020B0604020202020204" pitchFamily="34" charset="0"/>
                <a:cs typeface="Arial" panose="020B0604020202020204" pitchFamily="34" charset="0"/>
              </a:rPr>
              <a:t>Meeting-related</a:t>
            </a:r>
          </a:p>
          <a:p>
            <a:pPr marL="514350" lvl="1" indent="-171450">
              <a:buFont typeface="Arial" panose="020B0604020202020204" pitchFamily="34" charset="0"/>
              <a:buChar char="•"/>
            </a:pPr>
            <a:r>
              <a:rPr lang="en-US" sz="1000" dirty="0">
                <a:solidFill>
                  <a:srgbClr val="636361"/>
                </a:solidFill>
                <a:latin typeface="Arial" panose="020B0604020202020204" pitchFamily="34" charset="0"/>
                <a:cs typeface="Arial" panose="020B0604020202020204" pitchFamily="34" charset="0"/>
              </a:rPr>
              <a:t>Request to set up and change a meeting</a:t>
            </a:r>
          </a:p>
          <a:p>
            <a:pPr marL="514350" lvl="1" indent="-171450">
              <a:buFont typeface="Arial" panose="020B0604020202020204" pitchFamily="34" charset="0"/>
              <a:buChar char="•"/>
            </a:pPr>
            <a:r>
              <a:rPr lang="en-US" sz="1000" dirty="0">
                <a:solidFill>
                  <a:srgbClr val="636361"/>
                </a:solidFill>
                <a:latin typeface="Arial" panose="020B0604020202020204" pitchFamily="34" charset="0"/>
                <a:cs typeface="Arial" panose="020B0604020202020204" pitchFamily="34" charset="0"/>
              </a:rPr>
              <a:t>Following-up from a meeting</a:t>
            </a:r>
          </a:p>
          <a:p>
            <a:pPr marL="228600" indent="-228600">
              <a:buFont typeface="+mj-lt"/>
              <a:buAutoNum type="arabicPeriod"/>
            </a:pPr>
            <a:r>
              <a:rPr lang="en-US" dirty="0">
                <a:solidFill>
                  <a:srgbClr val="F27724"/>
                </a:solidFill>
                <a:latin typeface="Arial" panose="020B0604020202020204" pitchFamily="34" charset="0"/>
                <a:cs typeface="Arial" panose="020B0604020202020204" pitchFamily="34" charset="0"/>
              </a:rPr>
              <a:t>Questions-related</a:t>
            </a:r>
          </a:p>
          <a:p>
            <a:pPr marL="514350" lvl="1" indent="-171450">
              <a:buFont typeface="Arial" panose="020B0604020202020204" pitchFamily="34" charset="0"/>
              <a:buChar char="•"/>
            </a:pPr>
            <a:r>
              <a:rPr lang="en-US" sz="1000" dirty="0">
                <a:solidFill>
                  <a:srgbClr val="636361"/>
                </a:solidFill>
                <a:latin typeface="Arial" panose="020B0604020202020204" pitchFamily="34" charset="0"/>
                <a:cs typeface="Arial" panose="020B0604020202020204" pitchFamily="34" charset="0"/>
              </a:rPr>
              <a:t>You want to understand something from another colleague</a:t>
            </a:r>
          </a:p>
          <a:p>
            <a:pPr marL="514350" lvl="1" indent="-171450">
              <a:buFont typeface="Arial" panose="020B0604020202020204" pitchFamily="34" charset="0"/>
              <a:buChar char="•"/>
            </a:pPr>
            <a:r>
              <a:rPr lang="en-US" sz="1000" dirty="0">
                <a:solidFill>
                  <a:srgbClr val="636361"/>
                </a:solidFill>
                <a:latin typeface="Arial" panose="020B0604020202020204" pitchFamily="34" charset="0"/>
                <a:cs typeface="Arial" panose="020B0604020202020204" pitchFamily="34" charset="0"/>
              </a:rPr>
              <a:t>You want to answer someone else’s questions</a:t>
            </a:r>
          </a:p>
          <a:p>
            <a:pPr lvl="1" algn="r"/>
            <a:r>
              <a:rPr lang="en-US" sz="1000" i="1" dirty="0" err="1">
                <a:solidFill>
                  <a:srgbClr val="636361"/>
                </a:solidFill>
                <a:latin typeface="Arial" panose="020B0604020202020204" pitchFamily="34" charset="0"/>
                <a:cs typeface="Arial" panose="020B0604020202020204" pitchFamily="34" charset="0"/>
              </a:rPr>
              <a:t>Contd</a:t>
            </a:r>
            <a:r>
              <a:rPr lang="en-US" sz="1000" i="1" dirty="0">
                <a:solidFill>
                  <a:srgbClr val="636361"/>
                </a:solidFill>
                <a:latin typeface="Arial" panose="020B0604020202020204" pitchFamily="34" charset="0"/>
                <a:cs typeface="Arial" panose="020B0604020202020204" pitchFamily="34" charset="0"/>
              </a:rPr>
              <a:t>…</a:t>
            </a:r>
          </a:p>
        </p:txBody>
      </p:sp>
      <p:pic>
        <p:nvPicPr>
          <p:cNvPr id="11" name="Picture Placeholder 10">
            <a:extLst>
              <a:ext uri="{FF2B5EF4-FFF2-40B4-BE49-F238E27FC236}">
                <a16:creationId xmlns:a16="http://schemas.microsoft.com/office/drawing/2014/main" id="{FDDC65B7-D0C7-437C-9B3B-615E28503393}"/>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Tree>
    <p:extLst>
      <p:ext uri="{BB962C8B-B14F-4D97-AF65-F5344CB8AC3E}">
        <p14:creationId xmlns:p14="http://schemas.microsoft.com/office/powerpoint/2010/main" val="3810125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5">
                                            <p:txEl>
                                              <p:pRg st="3" end="3"/>
                                            </p:txEl>
                                          </p:spTgt>
                                        </p:tgtEl>
                                        <p:attrNameLst>
                                          <p:attrName>style.visibility</p:attrName>
                                        </p:attrNameLst>
                                      </p:cBhvr>
                                      <p:to>
                                        <p:strVal val="visible"/>
                                      </p:to>
                                    </p:set>
                                    <p:animEffect transition="in" filter="fade">
                                      <p:cBhvr>
                                        <p:cTn id="20" dur="500"/>
                                        <p:tgtEl>
                                          <p:spTgt spid="5">
                                            <p:txEl>
                                              <p:pRg st="3" end="3"/>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animEffect transition="in" filter="fade">
                                      <p:cBhvr>
                                        <p:cTn id="23" dur="500"/>
                                        <p:tgtEl>
                                          <p:spTgt spid="5">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5">
                                            <p:txEl>
                                              <p:pRg st="5" end="5"/>
                                            </p:txEl>
                                          </p:spTgt>
                                        </p:tgtEl>
                                        <p:attrNameLst>
                                          <p:attrName>style.visibility</p:attrName>
                                        </p:attrNameLst>
                                      </p:cBhvr>
                                      <p:to>
                                        <p:strVal val="visible"/>
                                      </p:to>
                                    </p:set>
                                    <p:animEffect transition="in" filter="fade">
                                      <p:cBhvr>
                                        <p:cTn id="28" dur="500"/>
                                        <p:tgtEl>
                                          <p:spTgt spid="5">
                                            <p:txEl>
                                              <p:pRg st="5" end="5"/>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animEffect transition="in" filter="fade">
                                      <p:cBhvr>
                                        <p:cTn id="31" dur="500"/>
                                        <p:tgtEl>
                                          <p:spTgt spid="5">
                                            <p:txEl>
                                              <p:pRg st="6" end="6"/>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5">
                                            <p:txEl>
                                              <p:pRg st="7" end="7"/>
                                            </p:txEl>
                                          </p:spTgt>
                                        </p:tgtEl>
                                        <p:attrNameLst>
                                          <p:attrName>style.visibility</p:attrName>
                                        </p:attrNameLst>
                                      </p:cBhvr>
                                      <p:to>
                                        <p:strVal val="visible"/>
                                      </p:to>
                                    </p:set>
                                    <p:animEffect transition="in" filter="fade">
                                      <p:cBhvr>
                                        <p:cTn id="34" dur="500"/>
                                        <p:tgtEl>
                                          <p:spTgt spid="5">
                                            <p:txEl>
                                              <p:pRg st="7" end="7"/>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5">
                                            <p:txEl>
                                              <p:pRg st="8" end="8"/>
                                            </p:txEl>
                                          </p:spTgt>
                                        </p:tgtEl>
                                        <p:attrNameLst>
                                          <p:attrName>style.visibility</p:attrName>
                                        </p:attrNameLst>
                                      </p:cBhvr>
                                      <p:to>
                                        <p:strVal val="visible"/>
                                      </p:to>
                                    </p:set>
                                    <p:animEffect transition="in" filter="fade">
                                      <p:cBhvr>
                                        <p:cTn id="39" dur="500"/>
                                        <p:tgtEl>
                                          <p:spTgt spid="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A10BDDB0-11F8-44F0-8BFE-E3F699CB352B}"/>
              </a:ext>
            </a:extLst>
          </p:cNvPr>
          <p:cNvSpPr>
            <a:spLocks noGrp="1"/>
          </p:cNvSpPr>
          <p:nvPr>
            <p:ph type="body" sz="quarter" idx="11"/>
          </p:nvPr>
        </p:nvSpPr>
        <p:spPr/>
        <p:txBody>
          <a:bodyPr/>
          <a:lstStyle/>
          <a:p>
            <a:r>
              <a:rPr lang="en-US" dirty="0"/>
              <a:t>How To Write Effective Emails In A Channel Marketing Organization</a:t>
            </a:r>
          </a:p>
          <a:p>
            <a:endParaRPr lang="en-US" dirty="0"/>
          </a:p>
        </p:txBody>
      </p:sp>
      <p:sp>
        <p:nvSpPr>
          <p:cNvPr id="9" name="Text Placeholder 8">
            <a:extLst>
              <a:ext uri="{FF2B5EF4-FFF2-40B4-BE49-F238E27FC236}">
                <a16:creationId xmlns:a16="http://schemas.microsoft.com/office/drawing/2014/main" id="{978CF6D8-14D6-4135-A1A2-29CCCFD938F6}"/>
              </a:ext>
            </a:extLst>
          </p:cNvPr>
          <p:cNvSpPr>
            <a:spLocks noGrp="1"/>
          </p:cNvSpPr>
          <p:nvPr>
            <p:ph type="body" sz="quarter" idx="16"/>
          </p:nvPr>
        </p:nvSpPr>
        <p:spPr>
          <a:xfrm>
            <a:off x="313226" y="931818"/>
            <a:ext cx="4444916" cy="3848259"/>
          </a:xfrm>
        </p:spPr>
        <p:txBody>
          <a:bodyPr/>
          <a:lstStyle/>
          <a:p>
            <a:pPr marL="228600" indent="-228600">
              <a:buFont typeface="+mj-lt"/>
              <a:buAutoNum type="arabicPeriod" startAt="3"/>
            </a:pPr>
            <a:r>
              <a:rPr lang="en-US" dirty="0">
                <a:solidFill>
                  <a:srgbClr val="F27724"/>
                </a:solidFill>
                <a:latin typeface="Arial" panose="020B0604020202020204" pitchFamily="34" charset="0"/>
                <a:cs typeface="Arial" panose="020B0604020202020204" pitchFamily="34" charset="0"/>
              </a:rPr>
              <a:t>Sharing status</a:t>
            </a:r>
          </a:p>
          <a:p>
            <a:pPr marL="514350" lvl="1" indent="-171450">
              <a:buFont typeface="Arial" panose="020B0604020202020204" pitchFamily="34" charset="0"/>
              <a:buChar char="•"/>
            </a:pPr>
            <a:r>
              <a:rPr lang="en-US" sz="1000" dirty="0">
                <a:solidFill>
                  <a:srgbClr val="636361"/>
                </a:solidFill>
                <a:latin typeface="Arial" panose="020B0604020202020204" pitchFamily="34" charset="0"/>
                <a:cs typeface="Arial" panose="020B0604020202020204" pitchFamily="34" charset="0"/>
              </a:rPr>
              <a:t>You are an employee reporting to a manager, or…</a:t>
            </a:r>
          </a:p>
          <a:p>
            <a:pPr marL="514350" lvl="1" indent="-171450">
              <a:buFont typeface="Arial" panose="020B0604020202020204" pitchFamily="34" charset="0"/>
              <a:buChar char="•"/>
            </a:pPr>
            <a:r>
              <a:rPr lang="en-US" sz="1000" dirty="0">
                <a:solidFill>
                  <a:srgbClr val="636361"/>
                </a:solidFill>
                <a:latin typeface="Arial" panose="020B0604020202020204" pitchFamily="34" charset="0"/>
                <a:cs typeface="Arial" panose="020B0604020202020204" pitchFamily="34" charset="0"/>
              </a:rPr>
              <a:t>… you are a manager informing an employee</a:t>
            </a:r>
          </a:p>
          <a:p>
            <a:pPr marL="228600" indent="-228600">
              <a:buFont typeface="+mj-lt"/>
              <a:buAutoNum type="arabicPeriod" startAt="4"/>
            </a:pPr>
            <a:r>
              <a:rPr lang="en-US" dirty="0">
                <a:solidFill>
                  <a:srgbClr val="F27724"/>
                </a:solidFill>
                <a:latin typeface="Arial" panose="020B0604020202020204" pitchFamily="34" charset="0"/>
                <a:cs typeface="Arial" panose="020B0604020202020204" pitchFamily="34" charset="0"/>
              </a:rPr>
              <a:t>Sharing a decision</a:t>
            </a:r>
          </a:p>
          <a:p>
            <a:pPr marL="514350" lvl="1" indent="-171450">
              <a:buFont typeface="Arial" panose="020B0604020202020204" pitchFamily="34" charset="0"/>
              <a:buChar char="•"/>
            </a:pPr>
            <a:r>
              <a:rPr lang="en-US" sz="1000" dirty="0">
                <a:solidFill>
                  <a:srgbClr val="636361"/>
                </a:solidFill>
                <a:latin typeface="Arial" panose="020B0604020202020204" pitchFamily="34" charset="0"/>
                <a:cs typeface="Arial" panose="020B0604020202020204" pitchFamily="34" charset="0"/>
              </a:rPr>
              <a:t>The decision has a significant impact</a:t>
            </a:r>
          </a:p>
          <a:p>
            <a:pPr marL="514350" lvl="1" indent="-171450">
              <a:buFont typeface="Arial" panose="020B0604020202020204" pitchFamily="34" charset="0"/>
              <a:buChar char="•"/>
            </a:pPr>
            <a:r>
              <a:rPr lang="en-US" sz="1000" dirty="0">
                <a:solidFill>
                  <a:srgbClr val="636361"/>
                </a:solidFill>
                <a:latin typeface="Arial" panose="020B0604020202020204" pitchFamily="34" charset="0"/>
                <a:cs typeface="Arial" panose="020B0604020202020204" pitchFamily="34" charset="0"/>
              </a:rPr>
              <a:t>The decision has a minor impact</a:t>
            </a:r>
          </a:p>
          <a:p>
            <a:pPr marL="228600" indent="-228600">
              <a:buFont typeface="+mj-lt"/>
              <a:buAutoNum type="arabicPeriod" startAt="5"/>
            </a:pPr>
            <a:r>
              <a:rPr lang="en-US" dirty="0">
                <a:solidFill>
                  <a:srgbClr val="F27724"/>
                </a:solidFill>
                <a:latin typeface="Arial" panose="020B0604020202020204" pitchFamily="34" charset="0"/>
                <a:cs typeface="Arial" panose="020B0604020202020204" pitchFamily="34" charset="0"/>
              </a:rPr>
              <a:t>Sharing information</a:t>
            </a:r>
          </a:p>
          <a:p>
            <a:pPr marL="514350" lvl="1" indent="-171450">
              <a:buFont typeface="Arial" panose="020B0604020202020204" pitchFamily="34" charset="0"/>
              <a:buChar char="•"/>
            </a:pPr>
            <a:r>
              <a:rPr lang="en-US" sz="1000" dirty="0">
                <a:solidFill>
                  <a:srgbClr val="636361"/>
                </a:solidFill>
                <a:latin typeface="Arial" panose="020B0604020202020204" pitchFamily="34" charset="0"/>
                <a:cs typeface="Arial" panose="020B0604020202020204" pitchFamily="34" charset="0"/>
              </a:rPr>
              <a:t>On a simple topic</a:t>
            </a:r>
          </a:p>
          <a:p>
            <a:pPr marL="514350" lvl="1" indent="-171450">
              <a:buFont typeface="Arial" panose="020B0604020202020204" pitchFamily="34" charset="0"/>
              <a:buChar char="•"/>
            </a:pPr>
            <a:r>
              <a:rPr lang="en-US" sz="1000" dirty="0">
                <a:solidFill>
                  <a:srgbClr val="636361"/>
                </a:solidFill>
                <a:latin typeface="Arial" panose="020B0604020202020204" pitchFamily="34" charset="0"/>
                <a:cs typeface="Arial" panose="020B0604020202020204" pitchFamily="34" charset="0"/>
              </a:rPr>
              <a:t>On a complex topic</a:t>
            </a:r>
          </a:p>
          <a:p>
            <a:r>
              <a:rPr lang="en-US" dirty="0">
                <a:latin typeface="Arial" panose="020B0604020202020204" pitchFamily="34" charset="0"/>
                <a:cs typeface="Arial" panose="020B0604020202020204" pitchFamily="34" charset="0"/>
              </a:rPr>
              <a:t>Second, you need to have a generic approach that is consistent for all types of emails, but then develop specific approaches for each type. The generic approach should be focused on maintaining and managing the readability or “flow” of your email. (It is amazing to see how many people skip basic email etiquette!) So what are the basic generic elements that should be followed in any business email?</a:t>
            </a:r>
          </a:p>
          <a:p>
            <a:endParaRPr lang="en-US" dirty="0">
              <a:latin typeface="Arial" panose="020B0604020202020204" pitchFamily="34" charset="0"/>
              <a:cs typeface="Arial" panose="020B0604020202020204" pitchFamily="34" charset="0"/>
            </a:endParaRPr>
          </a:p>
        </p:txBody>
      </p:sp>
      <p:pic>
        <p:nvPicPr>
          <p:cNvPr id="10" name="Picture Placeholder 9">
            <a:extLst>
              <a:ext uri="{FF2B5EF4-FFF2-40B4-BE49-F238E27FC236}">
                <a16:creationId xmlns:a16="http://schemas.microsoft.com/office/drawing/2014/main" id="{A29C92B1-CF68-4D7B-A571-F5B4E0E9999A}"/>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Tree>
    <p:extLst>
      <p:ext uri="{BB962C8B-B14F-4D97-AF65-F5344CB8AC3E}">
        <p14:creationId xmlns:p14="http://schemas.microsoft.com/office/powerpoint/2010/main" val="1071746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9">
                                            <p:txEl>
                                              <p:pRg st="1" end="1"/>
                                            </p:txEl>
                                          </p:spTgt>
                                        </p:tgtEl>
                                        <p:attrNameLst>
                                          <p:attrName>style.visibility</p:attrName>
                                        </p:attrNameLst>
                                      </p:cBhvr>
                                      <p:to>
                                        <p:strVal val="visible"/>
                                      </p:to>
                                    </p:set>
                                    <p:animEffect transition="in" filter="fade">
                                      <p:cBhvr>
                                        <p:cTn id="10" dur="500"/>
                                        <p:tgtEl>
                                          <p:spTgt spid="9">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9">
                                            <p:txEl>
                                              <p:pRg st="2" end="2"/>
                                            </p:txEl>
                                          </p:spTgt>
                                        </p:tgtEl>
                                        <p:attrNameLst>
                                          <p:attrName>style.visibility</p:attrName>
                                        </p:attrNameLst>
                                      </p:cBhvr>
                                      <p:to>
                                        <p:strVal val="visible"/>
                                      </p:to>
                                    </p:set>
                                    <p:animEffect transition="in" filter="fade">
                                      <p:cBhvr>
                                        <p:cTn id="13" dur="500"/>
                                        <p:tgtEl>
                                          <p:spTgt spid="9">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9">
                                            <p:txEl>
                                              <p:pRg st="3" end="3"/>
                                            </p:txEl>
                                          </p:spTgt>
                                        </p:tgtEl>
                                        <p:attrNameLst>
                                          <p:attrName>style.visibility</p:attrName>
                                        </p:attrNameLst>
                                      </p:cBhvr>
                                      <p:to>
                                        <p:strVal val="visible"/>
                                      </p:to>
                                    </p:set>
                                    <p:animEffect transition="in" filter="fade">
                                      <p:cBhvr>
                                        <p:cTn id="18" dur="500"/>
                                        <p:tgtEl>
                                          <p:spTgt spid="9">
                                            <p:txEl>
                                              <p:pRg st="3" end="3"/>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9">
                                            <p:txEl>
                                              <p:pRg st="4" end="4"/>
                                            </p:txEl>
                                          </p:spTgt>
                                        </p:tgtEl>
                                        <p:attrNameLst>
                                          <p:attrName>style.visibility</p:attrName>
                                        </p:attrNameLst>
                                      </p:cBhvr>
                                      <p:to>
                                        <p:strVal val="visible"/>
                                      </p:to>
                                    </p:set>
                                    <p:animEffect transition="in" filter="fade">
                                      <p:cBhvr>
                                        <p:cTn id="21" dur="500"/>
                                        <p:tgtEl>
                                          <p:spTgt spid="9">
                                            <p:txEl>
                                              <p:pRg st="4" end="4"/>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9">
                                            <p:txEl>
                                              <p:pRg st="5" end="5"/>
                                            </p:txEl>
                                          </p:spTgt>
                                        </p:tgtEl>
                                        <p:attrNameLst>
                                          <p:attrName>style.visibility</p:attrName>
                                        </p:attrNameLst>
                                      </p:cBhvr>
                                      <p:to>
                                        <p:strVal val="visible"/>
                                      </p:to>
                                    </p:set>
                                    <p:animEffect transition="in" filter="fade">
                                      <p:cBhvr>
                                        <p:cTn id="24" dur="500"/>
                                        <p:tgtEl>
                                          <p:spTgt spid="9">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9">
                                            <p:txEl>
                                              <p:pRg st="6" end="6"/>
                                            </p:txEl>
                                          </p:spTgt>
                                        </p:tgtEl>
                                        <p:attrNameLst>
                                          <p:attrName>style.visibility</p:attrName>
                                        </p:attrNameLst>
                                      </p:cBhvr>
                                      <p:to>
                                        <p:strVal val="visible"/>
                                      </p:to>
                                    </p:set>
                                    <p:animEffect transition="in" filter="fade">
                                      <p:cBhvr>
                                        <p:cTn id="29" dur="500"/>
                                        <p:tgtEl>
                                          <p:spTgt spid="9">
                                            <p:txEl>
                                              <p:pRg st="6" end="6"/>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9">
                                            <p:txEl>
                                              <p:pRg st="7" end="7"/>
                                            </p:txEl>
                                          </p:spTgt>
                                        </p:tgtEl>
                                        <p:attrNameLst>
                                          <p:attrName>style.visibility</p:attrName>
                                        </p:attrNameLst>
                                      </p:cBhvr>
                                      <p:to>
                                        <p:strVal val="visible"/>
                                      </p:to>
                                    </p:set>
                                    <p:animEffect transition="in" filter="fade">
                                      <p:cBhvr>
                                        <p:cTn id="32" dur="500"/>
                                        <p:tgtEl>
                                          <p:spTgt spid="9">
                                            <p:txEl>
                                              <p:pRg st="7" end="7"/>
                                            </p:txEl>
                                          </p:spTgt>
                                        </p:tgtEl>
                                      </p:cBhvr>
                                    </p:animEffect>
                                  </p:childTnLst>
                                </p:cTn>
                              </p:par>
                              <p:par>
                                <p:cTn id="33" presetID="10" presetClass="entr" presetSubtype="0" fill="hold" nodeType="withEffect">
                                  <p:stCondLst>
                                    <p:cond delay="0"/>
                                  </p:stCondLst>
                                  <p:childTnLst>
                                    <p:set>
                                      <p:cBhvr>
                                        <p:cTn id="34" dur="1" fill="hold">
                                          <p:stCondLst>
                                            <p:cond delay="0"/>
                                          </p:stCondLst>
                                        </p:cTn>
                                        <p:tgtEl>
                                          <p:spTgt spid="9">
                                            <p:txEl>
                                              <p:pRg st="8" end="8"/>
                                            </p:txEl>
                                          </p:spTgt>
                                        </p:tgtEl>
                                        <p:attrNameLst>
                                          <p:attrName>style.visibility</p:attrName>
                                        </p:attrNameLst>
                                      </p:cBhvr>
                                      <p:to>
                                        <p:strVal val="visible"/>
                                      </p:to>
                                    </p:set>
                                    <p:animEffect transition="in" filter="fade">
                                      <p:cBhvr>
                                        <p:cTn id="35" dur="500"/>
                                        <p:tgtEl>
                                          <p:spTgt spid="9">
                                            <p:txEl>
                                              <p:pRg st="8" end="8"/>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9">
                                            <p:txEl>
                                              <p:pRg st="9" end="9"/>
                                            </p:txEl>
                                          </p:spTgt>
                                        </p:tgtEl>
                                        <p:attrNameLst>
                                          <p:attrName>style.visibility</p:attrName>
                                        </p:attrNameLst>
                                      </p:cBhvr>
                                      <p:to>
                                        <p:strVal val="visible"/>
                                      </p:to>
                                    </p:set>
                                    <p:animEffect transition="in" filter="fade">
                                      <p:cBhvr>
                                        <p:cTn id="40" dur="500"/>
                                        <p:tgtEl>
                                          <p:spTgt spid="9">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88FFFFDD-BCE4-48CE-A1CD-A850ED4353F0}"/>
              </a:ext>
            </a:extLst>
          </p:cNvPr>
          <p:cNvSpPr>
            <a:spLocks noGrp="1"/>
          </p:cNvSpPr>
          <p:nvPr>
            <p:ph type="body" sz="quarter" idx="11"/>
          </p:nvPr>
        </p:nvSpPr>
        <p:spPr/>
        <p:txBody>
          <a:bodyPr/>
          <a:lstStyle/>
          <a:p>
            <a:r>
              <a:rPr lang="en-US" dirty="0"/>
              <a:t>How To Write Effective Emails In A Channel Marketing Organization</a:t>
            </a:r>
          </a:p>
          <a:p>
            <a:endParaRPr lang="en-US" dirty="0"/>
          </a:p>
        </p:txBody>
      </p:sp>
      <p:sp>
        <p:nvSpPr>
          <p:cNvPr id="5" name="Text Placeholder 4">
            <a:extLst>
              <a:ext uri="{FF2B5EF4-FFF2-40B4-BE49-F238E27FC236}">
                <a16:creationId xmlns:a16="http://schemas.microsoft.com/office/drawing/2014/main" id="{B93C3DC7-9742-4D5B-A5B6-7DCED86CBE7F}"/>
              </a:ext>
            </a:extLst>
          </p:cNvPr>
          <p:cNvSpPr>
            <a:spLocks noGrp="1"/>
          </p:cNvSpPr>
          <p:nvPr>
            <p:ph type="body" sz="quarter" idx="16"/>
          </p:nvPr>
        </p:nvSpPr>
        <p:spPr>
          <a:xfrm>
            <a:off x="4334933" y="949235"/>
            <a:ext cx="4557386" cy="3841129"/>
          </a:xfrm>
        </p:spPr>
        <p:txBody>
          <a:bodyPr/>
          <a:lstStyle/>
          <a:p>
            <a:pPr marL="228600" indent="-228600">
              <a:buFont typeface="+mj-lt"/>
              <a:buAutoNum type="arabicPeriod"/>
            </a:pPr>
            <a:r>
              <a:rPr lang="en-US" dirty="0">
                <a:solidFill>
                  <a:srgbClr val="F27724"/>
                </a:solidFill>
                <a:latin typeface="Arial" panose="020B0604020202020204" pitchFamily="34" charset="0"/>
                <a:cs typeface="Arial" panose="020B0604020202020204" pitchFamily="34" charset="0"/>
              </a:rPr>
              <a:t>Salutation</a:t>
            </a:r>
            <a:r>
              <a:rPr lang="en-US" dirty="0">
                <a:latin typeface="Arial" panose="020B0604020202020204" pitchFamily="34" charset="0"/>
                <a:cs typeface="Arial" panose="020B0604020202020204" pitchFamily="34" charset="0"/>
              </a:rPr>
              <a:t>: We are in a formal business environment and not communicating with friends. So we should always start with “Hello” or “Dear…” or “Hi”—some form of a salutation. And don’t forget cultural variations such as the –san that Japanese correspondents typically attach to a recipient’s last name as a sign of respect.</a:t>
            </a:r>
          </a:p>
          <a:p>
            <a:pPr marL="228600" indent="-228600">
              <a:buFont typeface="+mj-lt"/>
              <a:buAutoNum type="arabicPeriod"/>
            </a:pPr>
            <a:r>
              <a:rPr lang="en-US" dirty="0">
                <a:solidFill>
                  <a:srgbClr val="F27724"/>
                </a:solidFill>
                <a:latin typeface="Arial" panose="020B0604020202020204" pitchFamily="34" charset="0"/>
                <a:cs typeface="Arial" panose="020B0604020202020204" pitchFamily="34" charset="0"/>
              </a:rPr>
              <a:t>Paragraphs and punctuation: </a:t>
            </a:r>
            <a:r>
              <a:rPr lang="en-US" dirty="0">
                <a:latin typeface="Arial" panose="020B0604020202020204" pitchFamily="34" charset="0"/>
                <a:cs typeface="Arial" panose="020B0604020202020204" pitchFamily="34" charset="0"/>
              </a:rPr>
              <a:t>When did email become a form of “stream of consciousness” communication, without commas, periods and other punctuation, and without paragraphs to help structure and differentiate ideas? Why should the onus be on the reader to figure out where you are starting and how you are finishing? In business communications, it’s imperative to follow the conventions of clear and relatively formal writing. That means separating phrases and thoughts with appropriate punctuation, a breaking up content into paragraphs instead of issuing a long, continuous stream of undifferentiated content.</a:t>
            </a:r>
          </a:p>
          <a:p>
            <a:pPr marL="228600" indent="-228600">
              <a:buFont typeface="+mj-lt"/>
              <a:buAutoNum type="arabicPeriod"/>
            </a:pPr>
            <a:r>
              <a:rPr lang="en-US" dirty="0">
                <a:solidFill>
                  <a:srgbClr val="F27724"/>
                </a:solidFill>
                <a:latin typeface="Arial" panose="020B0604020202020204" pitchFamily="34" charset="0"/>
                <a:cs typeface="Arial" panose="020B0604020202020204" pitchFamily="34" charset="0"/>
              </a:rPr>
              <a:t>Logical structure: </a:t>
            </a:r>
            <a:r>
              <a:rPr lang="en-US" dirty="0">
                <a:latin typeface="Arial" panose="020B0604020202020204" pitchFamily="34" charset="0"/>
                <a:cs typeface="Arial" panose="020B0604020202020204" pitchFamily="34" charset="0"/>
              </a:rPr>
              <a:t>If the email you are composing is long and complex, then provide a basic structure. That means having an opening paragraph introducing the subject matter, a series of explanatory paragraphs, and a closing paragraph that summarizes your essential points.</a:t>
            </a:r>
          </a:p>
          <a:p>
            <a:endParaRPr lang="en-US" dirty="0">
              <a:latin typeface="Arial" panose="020B0604020202020204" pitchFamily="34" charset="0"/>
              <a:cs typeface="Arial" panose="020B0604020202020204" pitchFamily="34" charset="0"/>
            </a:endParaRPr>
          </a:p>
        </p:txBody>
      </p:sp>
      <p:pic>
        <p:nvPicPr>
          <p:cNvPr id="11" name="Picture Placeholder 10">
            <a:extLst>
              <a:ext uri="{FF2B5EF4-FFF2-40B4-BE49-F238E27FC236}">
                <a16:creationId xmlns:a16="http://schemas.microsoft.com/office/drawing/2014/main" id="{8F7956B4-B89B-46F5-B134-A23FDF82E6BE}"/>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Tree>
    <p:extLst>
      <p:ext uri="{BB962C8B-B14F-4D97-AF65-F5344CB8AC3E}">
        <p14:creationId xmlns:p14="http://schemas.microsoft.com/office/powerpoint/2010/main" val="31169280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6D19EC08-B118-40E2-A919-A5CCE022E7D3}"/>
              </a:ext>
            </a:extLst>
          </p:cNvPr>
          <p:cNvSpPr>
            <a:spLocks noGrp="1"/>
          </p:cNvSpPr>
          <p:nvPr>
            <p:ph type="body" sz="quarter" idx="11"/>
          </p:nvPr>
        </p:nvSpPr>
        <p:spPr/>
        <p:txBody>
          <a:bodyPr/>
          <a:lstStyle/>
          <a:p>
            <a:r>
              <a:rPr lang="en-US" dirty="0"/>
              <a:t>How To Write Effective Emails In A Channel Marketing Organization</a:t>
            </a:r>
          </a:p>
          <a:p>
            <a:endParaRPr lang="en-US" dirty="0"/>
          </a:p>
        </p:txBody>
      </p:sp>
      <p:sp>
        <p:nvSpPr>
          <p:cNvPr id="9" name="Text Placeholder 8">
            <a:extLst>
              <a:ext uri="{FF2B5EF4-FFF2-40B4-BE49-F238E27FC236}">
                <a16:creationId xmlns:a16="http://schemas.microsoft.com/office/drawing/2014/main" id="{8F09D86D-5C16-4D6F-A221-B5F023F2C541}"/>
              </a:ext>
            </a:extLst>
          </p:cNvPr>
          <p:cNvSpPr>
            <a:spLocks noGrp="1"/>
          </p:cNvSpPr>
          <p:nvPr>
            <p:ph type="body" sz="quarter" idx="16"/>
          </p:nvPr>
        </p:nvSpPr>
        <p:spPr>
          <a:xfrm>
            <a:off x="313226" y="946636"/>
            <a:ext cx="4563574" cy="3833441"/>
          </a:xfrm>
        </p:spPr>
        <p:txBody>
          <a:bodyPr/>
          <a:lstStyle/>
          <a:p>
            <a:r>
              <a:rPr lang="en-US" dirty="0">
                <a:latin typeface="Arial" panose="020B0604020202020204" pitchFamily="34" charset="0"/>
                <a:cs typeface="Arial" panose="020B0604020202020204" pitchFamily="34" charset="0"/>
              </a:rPr>
              <a:t>Do not fall into the trap of thinking, “I hate long emails.” My response to that? “Too bad.”  Emails should be as long as they need to be to convey the necessary information. Your job in </a:t>
            </a:r>
            <a:r>
              <a:rPr lang="en-US" b="1" dirty="0">
                <a:latin typeface="Arial" panose="020B0604020202020204" pitchFamily="34" charset="0"/>
                <a:cs typeface="Arial" panose="020B0604020202020204" pitchFamily="34" charset="0"/>
              </a:rPr>
              <a:t>channel marketing</a:t>
            </a:r>
            <a:r>
              <a:rPr lang="en-US" dirty="0">
                <a:latin typeface="Arial" panose="020B0604020202020204" pitchFamily="34" charset="0"/>
                <a:cs typeface="Arial" panose="020B0604020202020204" pitchFamily="34" charset="0"/>
              </a:rPr>
              <a:t> is to explain what you have to say thoroughly and professionally; it’s up to individual readers to determine whether they want to take the time to understand what you are saying. The goal of being thorough, by the way, is NOT to belabor a point. The goal is to clearly explain topics related to your </a:t>
            </a:r>
            <a:r>
              <a:rPr lang="en-US" b="1" dirty="0">
                <a:latin typeface="Arial" panose="020B0604020202020204" pitchFamily="34" charset="0"/>
                <a:cs typeface="Arial" panose="020B0604020202020204" pitchFamily="34" charset="0"/>
              </a:rPr>
              <a:t>channel marketing</a:t>
            </a:r>
            <a:r>
              <a:rPr lang="en-US" dirty="0">
                <a:latin typeface="Arial" panose="020B0604020202020204" pitchFamily="34" charset="0"/>
                <a:cs typeface="Arial" panose="020B0604020202020204" pitchFamily="34" charset="0"/>
              </a:rPr>
              <a:t> activities, tools, processes and programs—information that is relevant to your audience. So use words wisely, but do not starve your explanations to the extent that they become cryptic and difficult to interpret. Here’s another way of thinking about it: Don’t assume your readers already know what you are talking about. Help them understand.</a:t>
            </a:r>
          </a:p>
        </p:txBody>
      </p:sp>
      <p:pic>
        <p:nvPicPr>
          <p:cNvPr id="13" name="Picture Placeholder 12">
            <a:extLst>
              <a:ext uri="{FF2B5EF4-FFF2-40B4-BE49-F238E27FC236}">
                <a16:creationId xmlns:a16="http://schemas.microsoft.com/office/drawing/2014/main" id="{B2890BC2-1201-44D5-A150-A7BF85B451C8}"/>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Tree>
    <p:extLst>
      <p:ext uri="{BB962C8B-B14F-4D97-AF65-F5344CB8AC3E}">
        <p14:creationId xmlns:p14="http://schemas.microsoft.com/office/powerpoint/2010/main" val="4119654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68469BC8-B0D2-4BF7-9127-5C74C01569B7}"/>
              </a:ext>
            </a:extLst>
          </p:cNvPr>
          <p:cNvSpPr>
            <a:spLocks noGrp="1"/>
          </p:cNvSpPr>
          <p:nvPr>
            <p:ph type="body" sz="quarter" idx="11"/>
          </p:nvPr>
        </p:nvSpPr>
        <p:spPr/>
        <p:txBody>
          <a:bodyPr/>
          <a:lstStyle/>
          <a:p>
            <a:r>
              <a:rPr lang="en-US" dirty="0"/>
              <a:t>How To Write Effective Emails In A Channel Marketing Organization</a:t>
            </a:r>
          </a:p>
          <a:p>
            <a:endParaRPr lang="en-US" dirty="0"/>
          </a:p>
        </p:txBody>
      </p:sp>
      <p:sp>
        <p:nvSpPr>
          <p:cNvPr id="5" name="Text Placeholder 4">
            <a:extLst>
              <a:ext uri="{FF2B5EF4-FFF2-40B4-BE49-F238E27FC236}">
                <a16:creationId xmlns:a16="http://schemas.microsoft.com/office/drawing/2014/main" id="{C91ACA63-6D9C-436C-A7B7-68F70FD013EA}"/>
              </a:ext>
            </a:extLst>
          </p:cNvPr>
          <p:cNvSpPr>
            <a:spLocks noGrp="1"/>
          </p:cNvSpPr>
          <p:nvPr>
            <p:ph type="body" sz="quarter" idx="16"/>
          </p:nvPr>
        </p:nvSpPr>
        <p:spPr>
          <a:xfrm>
            <a:off x="4447403" y="949235"/>
            <a:ext cx="4444916" cy="3841129"/>
          </a:xfrm>
        </p:spPr>
        <p:txBody>
          <a:bodyPr/>
          <a:lstStyle/>
          <a:p>
            <a:r>
              <a:rPr lang="en-US" dirty="0">
                <a:latin typeface="Arial" panose="020B0604020202020204" pitchFamily="34" charset="0"/>
                <a:cs typeface="Arial" panose="020B0604020202020204" pitchFamily="34" charset="0"/>
              </a:rPr>
              <a:t>Okay, once you begin taking a more professional approach to your email writing and observing the generic conventions common to all emails, then it’s time to think about the requirements of specific email types. If you are trying to set up a meeting time, open with a brief salutation, and communicate clearly when you want to meet or can meet. If the email concerns a price increase, provide your reader with relevant background, explain the increase and close with a succinct discussion of the value you continue to provide to your customers. If the email focuses on dispute resolution and is not a legal matter, state clearly where you think the confusion or misunderstanding lies, explain your position respectfully and end by describing a positive path forward that can be a win-win for all parties. The generic conventions of business emails help communicate a basic level of respect for your recipients. The requirements of specific types of emails, on the other hand, should force you to think through as clearly as possible what you are trying to say, why it is important to both you and the recipient, and the effect the email will ultimately have on those who read it.</a:t>
            </a:r>
          </a:p>
        </p:txBody>
      </p:sp>
      <p:pic>
        <p:nvPicPr>
          <p:cNvPr id="11" name="Picture Placeholder 10">
            <a:extLst>
              <a:ext uri="{FF2B5EF4-FFF2-40B4-BE49-F238E27FC236}">
                <a16:creationId xmlns:a16="http://schemas.microsoft.com/office/drawing/2014/main" id="{E288BCE5-7728-42CD-9D12-7CAB9B117B83}"/>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Tree>
    <p:extLst>
      <p:ext uri="{BB962C8B-B14F-4D97-AF65-F5344CB8AC3E}">
        <p14:creationId xmlns:p14="http://schemas.microsoft.com/office/powerpoint/2010/main" val="1031997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588</TotalTime>
  <Words>1079</Words>
  <Application>Microsoft Office PowerPoint</Application>
  <PresentationFormat>Custom</PresentationFormat>
  <Paragraphs>47</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ArialMT</vt:lpstr>
      <vt:lpstr>Calibri</vt:lpstr>
      <vt:lpstr>Office Theme</vt:lpstr>
      <vt:lpstr>Automating Profitable Growth™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Automating Profitable Growth™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Field</dc:creator>
  <cp:lastModifiedBy>subhajit ghosh</cp:lastModifiedBy>
  <cp:revision>39</cp:revision>
  <dcterms:created xsi:type="dcterms:W3CDTF">2016-08-01T19:14:45Z</dcterms:created>
  <dcterms:modified xsi:type="dcterms:W3CDTF">2018-05-08T10:53:41Z</dcterms:modified>
</cp:coreProperties>
</file>