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59" r:id="rId1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90BCE57B-8E85-47D7-987D-55B889851D98}"/>
    <pc:docChg chg="undo custSel addSld delSld modSld">
      <pc:chgData name="Subhajit Ghosh" userId="c585d1f3-935b-4ece-b40b-1a6550e66d72" providerId="ADAL" clId="{90BCE57B-8E85-47D7-987D-55B889851D98}" dt="2018-04-18T14:21:23.398" v="220"/>
      <pc:docMkLst>
        <pc:docMk/>
      </pc:docMkLst>
      <pc:sldChg chg="addSp delSp modSp">
        <pc:chgData name="Subhajit Ghosh" userId="c585d1f3-935b-4ece-b40b-1a6550e66d72" providerId="ADAL" clId="{90BCE57B-8E85-47D7-987D-55B889851D98}" dt="2018-04-18T12:23:12.552" v="14" actId="478"/>
        <pc:sldMkLst>
          <pc:docMk/>
          <pc:sldMk cId="2429983986" sldId="256"/>
        </pc:sldMkLst>
        <pc:spChg chg="mod">
          <ac:chgData name="Subhajit Ghosh" userId="c585d1f3-935b-4ece-b40b-1a6550e66d72" providerId="ADAL" clId="{90BCE57B-8E85-47D7-987D-55B889851D98}" dt="2018-04-18T12:22:38.778" v="12" actId="14100"/>
          <ac:spMkLst>
            <pc:docMk/>
            <pc:sldMk cId="2429983986" sldId="256"/>
            <ac:spMk id="6" creationId="{4F2F611E-2383-4DC9-962D-92928E36BA3F}"/>
          </ac:spMkLst>
        </pc:spChg>
        <pc:picChg chg="add del mod">
          <ac:chgData name="Subhajit Ghosh" userId="c585d1f3-935b-4ece-b40b-1a6550e66d72" providerId="ADAL" clId="{90BCE57B-8E85-47D7-987D-55B889851D98}" dt="2018-04-18T12:23:12.552" v="14" actId="478"/>
          <ac:picMkLst>
            <pc:docMk/>
            <pc:sldMk cId="2429983986" sldId="256"/>
            <ac:picMk id="3" creationId="{9EC89541-C2EF-4E8B-9847-B73F56AE8ACF}"/>
          </ac:picMkLst>
        </pc:picChg>
      </pc:sldChg>
      <pc:sldChg chg="addSp delSp modSp">
        <pc:chgData name="Subhajit Ghosh" userId="c585d1f3-935b-4ece-b40b-1a6550e66d72" providerId="ADAL" clId="{90BCE57B-8E85-47D7-987D-55B889851D98}" dt="2018-04-18T12:38:55.327" v="203"/>
        <pc:sldMkLst>
          <pc:docMk/>
          <pc:sldMk cId="4142234705" sldId="257"/>
        </pc:sldMkLst>
        <pc:spChg chg="add del">
          <ac:chgData name="Subhajit Ghosh" userId="c585d1f3-935b-4ece-b40b-1a6550e66d72" providerId="ADAL" clId="{90BCE57B-8E85-47D7-987D-55B889851D98}" dt="2018-04-18T12:24:08.764" v="17"/>
          <ac:spMkLst>
            <pc:docMk/>
            <pc:sldMk cId="4142234705" sldId="257"/>
            <ac:spMk id="2" creationId="{73CDC79A-6FAC-4D7D-B85E-15F848CECB4B}"/>
          </ac:spMkLst>
        </pc:spChg>
        <pc:spChg chg="mod">
          <ac:chgData name="Subhajit Ghosh" userId="c585d1f3-935b-4ece-b40b-1a6550e66d72" providerId="ADAL" clId="{90BCE57B-8E85-47D7-987D-55B889851D98}" dt="2018-04-18T12:25:57.479" v="47" actId="400"/>
          <ac:spMkLst>
            <pc:docMk/>
            <pc:sldMk cId="4142234705" sldId="257"/>
            <ac:spMk id="3" creationId="{EE5F9CC5-5919-4A5B-B9E8-F922D9826927}"/>
          </ac:spMkLst>
        </pc:spChg>
        <pc:spChg chg="mod">
          <ac:chgData name="Subhajit Ghosh" userId="c585d1f3-935b-4ece-b40b-1a6550e66d72" providerId="ADAL" clId="{90BCE57B-8E85-47D7-987D-55B889851D98}" dt="2018-04-18T12:25:01.792" v="32" actId="20577"/>
          <ac:spMkLst>
            <pc:docMk/>
            <pc:sldMk cId="4142234705" sldId="257"/>
            <ac:spMk id="4" creationId="{3824FEB1-C6F4-4284-9EE9-2817F24A4DC0}"/>
          </ac:spMkLst>
        </pc:spChg>
        <pc:spChg chg="mod">
          <ac:chgData name="Subhajit Ghosh" userId="c585d1f3-935b-4ece-b40b-1a6550e66d72" providerId="ADAL" clId="{90BCE57B-8E85-47D7-987D-55B889851D98}" dt="2018-04-18T12:26:54.182" v="60" actId="2711"/>
          <ac:spMkLst>
            <pc:docMk/>
            <pc:sldMk cId="4142234705" sldId="257"/>
            <ac:spMk id="5" creationId="{C4B6616B-D638-467B-86EF-41EF776CAD4F}"/>
          </ac:spMkLst>
        </pc:spChg>
        <pc:spChg chg="add del mod">
          <ac:chgData name="Subhajit Ghosh" userId="c585d1f3-935b-4ece-b40b-1a6550e66d72" providerId="ADAL" clId="{90BCE57B-8E85-47D7-987D-55B889851D98}" dt="2018-04-18T12:38:55.327" v="203"/>
          <ac:spMkLst>
            <pc:docMk/>
            <pc:sldMk cId="4142234705" sldId="257"/>
            <ac:spMk id="11" creationId="{00CDE46E-5638-4126-B62C-B18CDE992086}"/>
          </ac:spMkLst>
        </pc:spChg>
        <pc:picChg chg="add del mod">
          <ac:chgData name="Subhajit Ghosh" userId="c585d1f3-935b-4ece-b40b-1a6550e66d72" providerId="ADAL" clId="{90BCE57B-8E85-47D7-987D-55B889851D98}" dt="2018-04-18T12:23:24.084" v="16"/>
          <ac:picMkLst>
            <pc:docMk/>
            <pc:sldMk cId="4142234705" sldId="257"/>
            <ac:picMk id="7" creationId="{F18B5370-06E8-40B3-AC70-DCFE4EFE70E4}"/>
          </ac:picMkLst>
        </pc:picChg>
        <pc:picChg chg="add del mod">
          <ac:chgData name="Subhajit Ghosh" userId="c585d1f3-935b-4ece-b40b-1a6550e66d72" providerId="ADAL" clId="{90BCE57B-8E85-47D7-987D-55B889851D98}" dt="2018-04-18T12:38:52.328" v="202" actId="478"/>
          <ac:picMkLst>
            <pc:docMk/>
            <pc:sldMk cId="4142234705" sldId="257"/>
            <ac:picMk id="9" creationId="{76D73B4E-A3A5-4697-AEE2-34A00CE4570D}"/>
          </ac:picMkLst>
        </pc:picChg>
        <pc:picChg chg="add mod">
          <ac:chgData name="Subhajit Ghosh" userId="c585d1f3-935b-4ece-b40b-1a6550e66d72" providerId="ADAL" clId="{90BCE57B-8E85-47D7-987D-55B889851D98}" dt="2018-04-18T12:38:55.327" v="203"/>
          <ac:picMkLst>
            <pc:docMk/>
            <pc:sldMk cId="4142234705" sldId="257"/>
            <ac:picMk id="13" creationId="{63E34C25-DF2A-4227-95C3-EC586ACA3929}"/>
          </ac:picMkLst>
        </pc:picChg>
      </pc:sldChg>
      <pc:sldChg chg="addSp delSp modSp">
        <pc:chgData name="Subhajit Ghosh" userId="c585d1f3-935b-4ece-b40b-1a6550e66d72" providerId="ADAL" clId="{90BCE57B-8E85-47D7-987D-55B889851D98}" dt="2018-04-18T13:22:59.725" v="208"/>
        <pc:sldMkLst>
          <pc:docMk/>
          <pc:sldMk cId="2815277108" sldId="258"/>
        </pc:sldMkLst>
        <pc:spChg chg="add del mod">
          <ac:chgData name="Subhajit Ghosh" userId="c585d1f3-935b-4ece-b40b-1a6550e66d72" providerId="ADAL" clId="{90BCE57B-8E85-47D7-987D-55B889851D98}" dt="2018-04-18T13:21:04.121" v="206"/>
          <ac:spMkLst>
            <pc:docMk/>
            <pc:sldMk cId="2815277108" sldId="258"/>
            <ac:spMk id="5" creationId="{65522126-E93C-4784-A5B3-0C0BD77E9D75}"/>
          </ac:spMkLst>
        </pc:spChg>
        <pc:spChg chg="mod">
          <ac:chgData name="Subhajit Ghosh" userId="c585d1f3-935b-4ece-b40b-1a6550e66d72" providerId="ADAL" clId="{90BCE57B-8E85-47D7-987D-55B889851D98}" dt="2018-04-18T12:25:05.215" v="33"/>
          <ac:spMkLst>
            <pc:docMk/>
            <pc:sldMk cId="2815277108" sldId="258"/>
            <ac:spMk id="6" creationId="{C656395D-0968-4CC4-83FA-27592B0EA08A}"/>
          </ac:spMkLst>
        </pc:spChg>
        <pc:spChg chg="mod">
          <ac:chgData name="Subhajit Ghosh" userId="c585d1f3-935b-4ece-b40b-1a6550e66d72" providerId="ADAL" clId="{90BCE57B-8E85-47D7-987D-55B889851D98}" dt="2018-04-18T12:35:31.689" v="170" actId="113"/>
          <ac:spMkLst>
            <pc:docMk/>
            <pc:sldMk cId="2815277108" sldId="258"/>
            <ac:spMk id="7" creationId="{B46939E6-5567-4C86-97BB-FAE44A9B3871}"/>
          </ac:spMkLst>
        </pc:spChg>
        <pc:spChg chg="del">
          <ac:chgData name="Subhajit Ghosh" userId="c585d1f3-935b-4ece-b40b-1a6550e66d72" providerId="ADAL" clId="{90BCE57B-8E85-47D7-987D-55B889851D98}" dt="2018-04-18T13:18:20.390" v="204"/>
          <ac:spMkLst>
            <pc:docMk/>
            <pc:sldMk cId="2815277108" sldId="258"/>
            <ac:spMk id="8" creationId="{BFEE5A4F-093A-4F1A-8CC4-D4ACBD2F1C2E}"/>
          </ac:spMkLst>
        </pc:spChg>
        <pc:spChg chg="mod">
          <ac:chgData name="Subhajit Ghosh" userId="c585d1f3-935b-4ece-b40b-1a6550e66d72" providerId="ADAL" clId="{90BCE57B-8E85-47D7-987D-55B889851D98}" dt="2018-04-18T12:37:50.600" v="199" actId="20577"/>
          <ac:spMkLst>
            <pc:docMk/>
            <pc:sldMk cId="2815277108" sldId="258"/>
            <ac:spMk id="9" creationId="{4393C9E7-9550-4849-8115-E9C4978354A8}"/>
          </ac:spMkLst>
        </pc:spChg>
        <pc:spChg chg="add del mod">
          <ac:chgData name="Subhajit Ghosh" userId="c585d1f3-935b-4ece-b40b-1a6550e66d72" providerId="ADAL" clId="{90BCE57B-8E85-47D7-987D-55B889851D98}" dt="2018-04-18T13:22:59.725" v="208"/>
          <ac:spMkLst>
            <pc:docMk/>
            <pc:sldMk cId="2815277108" sldId="258"/>
            <ac:spMk id="13" creationId="{B146B5D0-4CA1-41BA-866B-6F748CDACD24}"/>
          </ac:spMkLst>
        </pc:spChg>
        <pc:picChg chg="add del mod">
          <ac:chgData name="Subhajit Ghosh" userId="c585d1f3-935b-4ece-b40b-1a6550e66d72" providerId="ADAL" clId="{90BCE57B-8E85-47D7-987D-55B889851D98}" dt="2018-04-18T13:20:58.980" v="205" actId="478"/>
          <ac:picMkLst>
            <pc:docMk/>
            <pc:sldMk cId="2815277108" sldId="258"/>
            <ac:picMk id="3" creationId="{D6948DE8-E10A-4D95-B61F-69E21EC95461}"/>
          </ac:picMkLst>
        </pc:picChg>
        <pc:picChg chg="add del mod">
          <ac:chgData name="Subhajit Ghosh" userId="c585d1f3-935b-4ece-b40b-1a6550e66d72" providerId="ADAL" clId="{90BCE57B-8E85-47D7-987D-55B889851D98}" dt="2018-04-18T13:22:54.680" v="207" actId="478"/>
          <ac:picMkLst>
            <pc:docMk/>
            <pc:sldMk cId="2815277108" sldId="258"/>
            <ac:picMk id="11" creationId="{D02E08A0-F752-454F-9C2C-29BE62D2AF5C}"/>
          </ac:picMkLst>
        </pc:picChg>
        <pc:picChg chg="add mod">
          <ac:chgData name="Subhajit Ghosh" userId="c585d1f3-935b-4ece-b40b-1a6550e66d72" providerId="ADAL" clId="{90BCE57B-8E85-47D7-987D-55B889851D98}" dt="2018-04-18T13:22:59.725" v="208"/>
          <ac:picMkLst>
            <pc:docMk/>
            <pc:sldMk cId="2815277108" sldId="258"/>
            <ac:picMk id="15" creationId="{61AF16BE-6536-46F4-B079-F0CF4858EB01}"/>
          </ac:picMkLst>
        </pc:picChg>
      </pc:sldChg>
      <pc:sldChg chg="addSp delSp modSp add">
        <pc:chgData name="Subhajit Ghosh" userId="c585d1f3-935b-4ece-b40b-1a6550e66d72" providerId="ADAL" clId="{90BCE57B-8E85-47D7-987D-55B889851D98}" dt="2018-04-18T13:40:45.702" v="209"/>
        <pc:sldMkLst>
          <pc:docMk/>
          <pc:sldMk cId="3154138244" sldId="260"/>
        </pc:sldMkLst>
        <pc:spChg chg="del">
          <ac:chgData name="Subhajit Ghosh" userId="c585d1f3-935b-4ece-b40b-1a6550e66d72" providerId="ADAL" clId="{90BCE57B-8E85-47D7-987D-55B889851D98}" dt="2018-04-18T12:24:47.660" v="28"/>
          <ac:spMkLst>
            <pc:docMk/>
            <pc:sldMk cId="3154138244" sldId="260"/>
            <ac:spMk id="2" creationId="{1D51276C-6FBE-465D-8538-2A108386E260}"/>
          </ac:spMkLst>
        </pc:spChg>
        <pc:spChg chg="del">
          <ac:chgData name="Subhajit Ghosh" userId="c585d1f3-935b-4ece-b40b-1a6550e66d72" providerId="ADAL" clId="{90BCE57B-8E85-47D7-987D-55B889851D98}" dt="2018-04-18T12:24:47.660" v="28"/>
          <ac:spMkLst>
            <pc:docMk/>
            <pc:sldMk cId="3154138244" sldId="260"/>
            <ac:spMk id="3" creationId="{23CCB67D-10E1-422F-A25F-1546B7EE53E7}"/>
          </ac:spMkLst>
        </pc:spChg>
        <pc:spChg chg="del">
          <ac:chgData name="Subhajit Ghosh" userId="c585d1f3-935b-4ece-b40b-1a6550e66d72" providerId="ADAL" clId="{90BCE57B-8E85-47D7-987D-55B889851D98}" dt="2018-04-18T12:24:47.660" v="28"/>
          <ac:spMkLst>
            <pc:docMk/>
            <pc:sldMk cId="3154138244" sldId="260"/>
            <ac:spMk id="4" creationId="{99BA2125-EEB5-4A2E-90DC-DC93B08A04A3}"/>
          </ac:spMkLst>
        </pc:spChg>
        <pc:spChg chg="del">
          <ac:chgData name="Subhajit Ghosh" userId="c585d1f3-935b-4ece-b40b-1a6550e66d72" providerId="ADAL" clId="{90BCE57B-8E85-47D7-987D-55B889851D98}" dt="2018-04-18T12:24:47.660" v="28"/>
          <ac:spMkLst>
            <pc:docMk/>
            <pc:sldMk cId="3154138244" sldId="260"/>
            <ac:spMk id="5" creationId="{D6319A6E-EB79-4456-843F-38D64DEBDEA0}"/>
          </ac:spMkLst>
        </pc:spChg>
        <pc:spChg chg="add mod">
          <ac:chgData name="Subhajit Ghosh" userId="c585d1f3-935b-4ece-b40b-1a6550e66d72" providerId="ADAL" clId="{90BCE57B-8E85-47D7-987D-55B889851D98}" dt="2018-04-18T12:25:06.800" v="34"/>
          <ac:spMkLst>
            <pc:docMk/>
            <pc:sldMk cId="3154138244" sldId="260"/>
            <ac:spMk id="6" creationId="{6A384005-B871-47F3-BC90-7460D13F74B4}"/>
          </ac:spMkLst>
        </pc:spChg>
        <pc:spChg chg="add del mod">
          <ac:chgData name="Subhajit Ghosh" userId="c585d1f3-935b-4ece-b40b-1a6550e66d72" providerId="ADAL" clId="{90BCE57B-8E85-47D7-987D-55B889851D98}" dt="2018-04-18T12:35:43.435" v="171" actId="478"/>
          <ac:spMkLst>
            <pc:docMk/>
            <pc:sldMk cId="3154138244" sldId="260"/>
            <ac:spMk id="7" creationId="{02186673-283A-4153-A6A6-EA5C406338DD}"/>
          </ac:spMkLst>
        </pc:spChg>
        <pc:spChg chg="add del mod">
          <ac:chgData name="Subhajit Ghosh" userId="c585d1f3-935b-4ece-b40b-1a6550e66d72" providerId="ADAL" clId="{90BCE57B-8E85-47D7-987D-55B889851D98}" dt="2018-04-18T13:40:45.702" v="209"/>
          <ac:spMkLst>
            <pc:docMk/>
            <pc:sldMk cId="3154138244" sldId="260"/>
            <ac:spMk id="8" creationId="{9245FD95-B914-4BB6-B113-3AD679806C9B}"/>
          </ac:spMkLst>
        </pc:spChg>
        <pc:spChg chg="add mod">
          <ac:chgData name="Subhajit Ghosh" userId="c585d1f3-935b-4ece-b40b-1a6550e66d72" providerId="ADAL" clId="{90BCE57B-8E85-47D7-987D-55B889851D98}" dt="2018-04-18T12:35:48.870" v="173" actId="14100"/>
          <ac:spMkLst>
            <pc:docMk/>
            <pc:sldMk cId="3154138244" sldId="260"/>
            <ac:spMk id="9" creationId="{290F96C7-5D8E-472E-BBFD-CD255A973471}"/>
          </ac:spMkLst>
        </pc:spChg>
        <pc:spChg chg="add del mod">
          <ac:chgData name="Subhajit Ghosh" userId="c585d1f3-935b-4ece-b40b-1a6550e66d72" providerId="ADAL" clId="{90BCE57B-8E85-47D7-987D-55B889851D98}" dt="2018-04-18T12:35:46.749" v="172" actId="478"/>
          <ac:spMkLst>
            <pc:docMk/>
            <pc:sldMk cId="3154138244" sldId="260"/>
            <ac:spMk id="11" creationId="{3CBBA4AF-FD02-472D-9D12-E2A1EB2F21A5}"/>
          </ac:spMkLst>
        </pc:spChg>
        <pc:picChg chg="add mod">
          <ac:chgData name="Subhajit Ghosh" userId="c585d1f3-935b-4ece-b40b-1a6550e66d72" providerId="ADAL" clId="{90BCE57B-8E85-47D7-987D-55B889851D98}" dt="2018-04-18T13:40:45.702" v="209"/>
          <ac:picMkLst>
            <pc:docMk/>
            <pc:sldMk cId="3154138244" sldId="260"/>
            <ac:picMk id="13" creationId="{E32B5825-8D1E-4F37-93C7-70C2F6A86573}"/>
          </ac:picMkLst>
        </pc:picChg>
      </pc:sldChg>
      <pc:sldChg chg="addSp delSp modSp add">
        <pc:chgData name="Subhajit Ghosh" userId="c585d1f3-935b-4ece-b40b-1a6550e66d72" providerId="ADAL" clId="{90BCE57B-8E85-47D7-987D-55B889851D98}" dt="2018-04-18T13:54:35.900" v="210"/>
        <pc:sldMkLst>
          <pc:docMk/>
          <pc:sldMk cId="289132096" sldId="261"/>
        </pc:sldMkLst>
        <pc:spChg chg="del">
          <ac:chgData name="Subhajit Ghosh" userId="c585d1f3-935b-4ece-b40b-1a6550e66d72" providerId="ADAL" clId="{90BCE57B-8E85-47D7-987D-55B889851D98}" dt="2018-04-18T13:54:35.900" v="210"/>
          <ac:spMkLst>
            <pc:docMk/>
            <pc:sldMk cId="289132096" sldId="261"/>
            <ac:spMk id="2" creationId="{26F917C4-136A-4065-83D8-810C872DF9EC}"/>
          </ac:spMkLst>
        </pc:spChg>
        <pc:spChg chg="mod">
          <ac:chgData name="Subhajit Ghosh" userId="c585d1f3-935b-4ece-b40b-1a6550e66d72" providerId="ADAL" clId="{90BCE57B-8E85-47D7-987D-55B889851D98}" dt="2018-04-18T12:35:58.641" v="175" actId="113"/>
          <ac:spMkLst>
            <pc:docMk/>
            <pc:sldMk cId="289132096" sldId="261"/>
            <ac:spMk id="3" creationId="{080C3421-EAFA-41BA-BCD7-B5ED21447073}"/>
          </ac:spMkLst>
        </pc:spChg>
        <pc:spChg chg="mod">
          <ac:chgData name="Subhajit Ghosh" userId="c585d1f3-935b-4ece-b40b-1a6550e66d72" providerId="ADAL" clId="{90BCE57B-8E85-47D7-987D-55B889851D98}" dt="2018-04-18T12:25:08.533" v="35"/>
          <ac:spMkLst>
            <pc:docMk/>
            <pc:sldMk cId="289132096" sldId="261"/>
            <ac:spMk id="4" creationId="{B0F6F678-4550-4F2C-B2B0-BC59830646F1}"/>
          </ac:spMkLst>
        </pc:spChg>
        <pc:spChg chg="mod">
          <ac:chgData name="Subhajit Ghosh" userId="c585d1f3-935b-4ece-b40b-1a6550e66d72" providerId="ADAL" clId="{90BCE57B-8E85-47D7-987D-55B889851D98}" dt="2018-04-18T12:37:55.805" v="200" actId="20577"/>
          <ac:spMkLst>
            <pc:docMk/>
            <pc:sldMk cId="289132096" sldId="261"/>
            <ac:spMk id="5" creationId="{7C754E13-8CE5-40B7-BFDD-A4094358EDA7}"/>
          </ac:spMkLst>
        </pc:spChg>
        <pc:picChg chg="add mod">
          <ac:chgData name="Subhajit Ghosh" userId="c585d1f3-935b-4ece-b40b-1a6550e66d72" providerId="ADAL" clId="{90BCE57B-8E85-47D7-987D-55B889851D98}" dt="2018-04-18T13:54:35.900" v="210"/>
          <ac:picMkLst>
            <pc:docMk/>
            <pc:sldMk cId="289132096" sldId="261"/>
            <ac:picMk id="7" creationId="{1E0731A4-C797-42C8-B987-697297F43685}"/>
          </ac:picMkLst>
        </pc:picChg>
      </pc:sldChg>
      <pc:sldChg chg="addSp delSp modSp add">
        <pc:chgData name="Subhajit Ghosh" userId="c585d1f3-935b-4ece-b40b-1a6550e66d72" providerId="ADAL" clId="{90BCE57B-8E85-47D7-987D-55B889851D98}" dt="2018-04-18T13:56:16.085" v="212"/>
        <pc:sldMkLst>
          <pc:docMk/>
          <pc:sldMk cId="1826036502" sldId="262"/>
        </pc:sldMkLst>
        <pc:spChg chg="del">
          <ac:chgData name="Subhajit Ghosh" userId="c585d1f3-935b-4ece-b40b-1a6550e66d72" providerId="ADAL" clId="{90BCE57B-8E85-47D7-987D-55B889851D98}" dt="2018-04-18T12:24:47.660" v="28"/>
          <ac:spMkLst>
            <pc:docMk/>
            <pc:sldMk cId="1826036502" sldId="262"/>
            <ac:spMk id="2" creationId="{4EF0373E-7AEA-418D-8BE4-52FAF8BC4D50}"/>
          </ac:spMkLst>
        </pc:spChg>
        <pc:spChg chg="del">
          <ac:chgData name="Subhajit Ghosh" userId="c585d1f3-935b-4ece-b40b-1a6550e66d72" providerId="ADAL" clId="{90BCE57B-8E85-47D7-987D-55B889851D98}" dt="2018-04-18T12:24:47.660" v="28"/>
          <ac:spMkLst>
            <pc:docMk/>
            <pc:sldMk cId="1826036502" sldId="262"/>
            <ac:spMk id="3" creationId="{4C2ECE64-1377-471C-8F32-F85FB028E9C3}"/>
          </ac:spMkLst>
        </pc:spChg>
        <pc:spChg chg="del">
          <ac:chgData name="Subhajit Ghosh" userId="c585d1f3-935b-4ece-b40b-1a6550e66d72" providerId="ADAL" clId="{90BCE57B-8E85-47D7-987D-55B889851D98}" dt="2018-04-18T12:24:47.660" v="28"/>
          <ac:spMkLst>
            <pc:docMk/>
            <pc:sldMk cId="1826036502" sldId="262"/>
            <ac:spMk id="4" creationId="{66533400-AB1D-491F-99B1-0C4E0CBAB94C}"/>
          </ac:spMkLst>
        </pc:spChg>
        <pc:spChg chg="del">
          <ac:chgData name="Subhajit Ghosh" userId="c585d1f3-935b-4ece-b40b-1a6550e66d72" providerId="ADAL" clId="{90BCE57B-8E85-47D7-987D-55B889851D98}" dt="2018-04-18T12:24:47.660" v="28"/>
          <ac:spMkLst>
            <pc:docMk/>
            <pc:sldMk cId="1826036502" sldId="262"/>
            <ac:spMk id="5" creationId="{AB72D02B-4006-473E-950C-DF330F064364}"/>
          </ac:spMkLst>
        </pc:spChg>
        <pc:spChg chg="add mod">
          <ac:chgData name="Subhajit Ghosh" userId="c585d1f3-935b-4ece-b40b-1a6550e66d72" providerId="ADAL" clId="{90BCE57B-8E85-47D7-987D-55B889851D98}" dt="2018-04-18T12:25:12.867" v="36"/>
          <ac:spMkLst>
            <pc:docMk/>
            <pc:sldMk cId="1826036502" sldId="262"/>
            <ac:spMk id="6" creationId="{BFA3E7E8-7AEF-436E-84DD-FDF1278ADDFC}"/>
          </ac:spMkLst>
        </pc:spChg>
        <pc:spChg chg="add del mod">
          <ac:chgData name="Subhajit Ghosh" userId="c585d1f3-935b-4ece-b40b-1a6550e66d72" providerId="ADAL" clId="{90BCE57B-8E85-47D7-987D-55B889851D98}" dt="2018-04-18T12:36:09.719" v="179" actId="478"/>
          <ac:spMkLst>
            <pc:docMk/>
            <pc:sldMk cId="1826036502" sldId="262"/>
            <ac:spMk id="7" creationId="{5CD2115D-DB0D-4BB3-B815-B4BA64224805}"/>
          </ac:spMkLst>
        </pc:spChg>
        <pc:spChg chg="add del mod">
          <ac:chgData name="Subhajit Ghosh" userId="c585d1f3-935b-4ece-b40b-1a6550e66d72" providerId="ADAL" clId="{90BCE57B-8E85-47D7-987D-55B889851D98}" dt="2018-04-18T13:56:16.085" v="212"/>
          <ac:spMkLst>
            <pc:docMk/>
            <pc:sldMk cId="1826036502" sldId="262"/>
            <ac:spMk id="8" creationId="{FED784CB-3F40-4611-AFBC-EEAB970B97F4}"/>
          </ac:spMkLst>
        </pc:spChg>
        <pc:spChg chg="add mod">
          <ac:chgData name="Subhajit Ghosh" userId="c585d1f3-935b-4ece-b40b-1a6550e66d72" providerId="ADAL" clId="{90BCE57B-8E85-47D7-987D-55B889851D98}" dt="2018-04-18T13:54:54.462" v="211" actId="20577"/>
          <ac:spMkLst>
            <pc:docMk/>
            <pc:sldMk cId="1826036502" sldId="262"/>
            <ac:spMk id="9" creationId="{385D895B-810B-4704-A458-35E42E596C9E}"/>
          </ac:spMkLst>
        </pc:spChg>
        <pc:spChg chg="add del mod">
          <ac:chgData name="Subhajit Ghosh" userId="c585d1f3-935b-4ece-b40b-1a6550e66d72" providerId="ADAL" clId="{90BCE57B-8E85-47D7-987D-55B889851D98}" dt="2018-04-18T12:36:11.881" v="180" actId="478"/>
          <ac:spMkLst>
            <pc:docMk/>
            <pc:sldMk cId="1826036502" sldId="262"/>
            <ac:spMk id="11" creationId="{90301340-0DAF-4EA6-9D71-B05242013185}"/>
          </ac:spMkLst>
        </pc:spChg>
        <pc:picChg chg="add mod">
          <ac:chgData name="Subhajit Ghosh" userId="c585d1f3-935b-4ece-b40b-1a6550e66d72" providerId="ADAL" clId="{90BCE57B-8E85-47D7-987D-55B889851D98}" dt="2018-04-18T13:56:16.085" v="212"/>
          <ac:picMkLst>
            <pc:docMk/>
            <pc:sldMk cId="1826036502" sldId="262"/>
            <ac:picMk id="13" creationId="{352E060D-5D49-45CB-82D8-EEAB66C5A409}"/>
          </ac:picMkLst>
        </pc:picChg>
      </pc:sldChg>
      <pc:sldChg chg="addSp delSp modSp add">
        <pc:chgData name="Subhajit Ghosh" userId="c585d1f3-935b-4ece-b40b-1a6550e66d72" providerId="ADAL" clId="{90BCE57B-8E85-47D7-987D-55B889851D98}" dt="2018-04-18T13:58:03.241" v="213"/>
        <pc:sldMkLst>
          <pc:docMk/>
          <pc:sldMk cId="1717370183" sldId="263"/>
        </pc:sldMkLst>
        <pc:spChg chg="del">
          <ac:chgData name="Subhajit Ghosh" userId="c585d1f3-935b-4ece-b40b-1a6550e66d72" providerId="ADAL" clId="{90BCE57B-8E85-47D7-987D-55B889851D98}" dt="2018-04-18T13:58:03.241" v="213"/>
          <ac:spMkLst>
            <pc:docMk/>
            <pc:sldMk cId="1717370183" sldId="263"/>
            <ac:spMk id="2" creationId="{D7B59E47-348B-4DC9-A960-88EBCF5BD712}"/>
          </ac:spMkLst>
        </pc:spChg>
        <pc:spChg chg="mod">
          <ac:chgData name="Subhajit Ghosh" userId="c585d1f3-935b-4ece-b40b-1a6550e66d72" providerId="ADAL" clId="{90BCE57B-8E85-47D7-987D-55B889851D98}" dt="2018-04-18T12:36:23.209" v="183" actId="113"/>
          <ac:spMkLst>
            <pc:docMk/>
            <pc:sldMk cId="1717370183" sldId="263"/>
            <ac:spMk id="3" creationId="{2F4E139C-7E2B-4B6F-8350-996FD6DDFAEF}"/>
          </ac:spMkLst>
        </pc:spChg>
        <pc:spChg chg="mod">
          <ac:chgData name="Subhajit Ghosh" userId="c585d1f3-935b-4ece-b40b-1a6550e66d72" providerId="ADAL" clId="{90BCE57B-8E85-47D7-987D-55B889851D98}" dt="2018-04-18T12:25:14.784" v="37"/>
          <ac:spMkLst>
            <pc:docMk/>
            <pc:sldMk cId="1717370183" sldId="263"/>
            <ac:spMk id="4" creationId="{625C9E23-0246-4BC2-A5A5-B9A3B3EF3A00}"/>
          </ac:spMkLst>
        </pc:spChg>
        <pc:spChg chg="mod">
          <ac:chgData name="Subhajit Ghosh" userId="c585d1f3-935b-4ece-b40b-1a6550e66d72" providerId="ADAL" clId="{90BCE57B-8E85-47D7-987D-55B889851D98}" dt="2018-04-18T12:38:01.080" v="201" actId="20577"/>
          <ac:spMkLst>
            <pc:docMk/>
            <pc:sldMk cId="1717370183" sldId="263"/>
            <ac:spMk id="5" creationId="{116571FE-A0F9-4D51-9BA3-019C6852782A}"/>
          </ac:spMkLst>
        </pc:spChg>
        <pc:picChg chg="add mod">
          <ac:chgData name="Subhajit Ghosh" userId="c585d1f3-935b-4ece-b40b-1a6550e66d72" providerId="ADAL" clId="{90BCE57B-8E85-47D7-987D-55B889851D98}" dt="2018-04-18T13:58:03.241" v="213"/>
          <ac:picMkLst>
            <pc:docMk/>
            <pc:sldMk cId="1717370183" sldId="263"/>
            <ac:picMk id="7" creationId="{29009B90-809E-4BBA-9B5A-19072438C890}"/>
          </ac:picMkLst>
        </pc:picChg>
      </pc:sldChg>
      <pc:sldChg chg="addSp delSp modSp add">
        <pc:chgData name="Subhajit Ghosh" userId="c585d1f3-935b-4ece-b40b-1a6550e66d72" providerId="ADAL" clId="{90BCE57B-8E85-47D7-987D-55B889851D98}" dt="2018-04-18T14:01:37.127" v="214"/>
        <pc:sldMkLst>
          <pc:docMk/>
          <pc:sldMk cId="3218169865" sldId="264"/>
        </pc:sldMkLst>
        <pc:spChg chg="del">
          <ac:chgData name="Subhajit Ghosh" userId="c585d1f3-935b-4ece-b40b-1a6550e66d72" providerId="ADAL" clId="{90BCE57B-8E85-47D7-987D-55B889851D98}" dt="2018-04-18T12:24:47.660" v="28"/>
          <ac:spMkLst>
            <pc:docMk/>
            <pc:sldMk cId="3218169865" sldId="264"/>
            <ac:spMk id="2" creationId="{77D7F40A-F067-452F-A856-1770A496083D}"/>
          </ac:spMkLst>
        </pc:spChg>
        <pc:spChg chg="del">
          <ac:chgData name="Subhajit Ghosh" userId="c585d1f3-935b-4ece-b40b-1a6550e66d72" providerId="ADAL" clId="{90BCE57B-8E85-47D7-987D-55B889851D98}" dt="2018-04-18T12:24:47.660" v="28"/>
          <ac:spMkLst>
            <pc:docMk/>
            <pc:sldMk cId="3218169865" sldId="264"/>
            <ac:spMk id="3" creationId="{3D137395-8B91-4FA5-BFE9-1DB63079AAD8}"/>
          </ac:spMkLst>
        </pc:spChg>
        <pc:spChg chg="del">
          <ac:chgData name="Subhajit Ghosh" userId="c585d1f3-935b-4ece-b40b-1a6550e66d72" providerId="ADAL" clId="{90BCE57B-8E85-47D7-987D-55B889851D98}" dt="2018-04-18T12:24:47.660" v="28"/>
          <ac:spMkLst>
            <pc:docMk/>
            <pc:sldMk cId="3218169865" sldId="264"/>
            <ac:spMk id="4" creationId="{308B9C46-0DCD-4F09-8A80-DE3B40718CB5}"/>
          </ac:spMkLst>
        </pc:spChg>
        <pc:spChg chg="del">
          <ac:chgData name="Subhajit Ghosh" userId="c585d1f3-935b-4ece-b40b-1a6550e66d72" providerId="ADAL" clId="{90BCE57B-8E85-47D7-987D-55B889851D98}" dt="2018-04-18T12:24:47.660" v="28"/>
          <ac:spMkLst>
            <pc:docMk/>
            <pc:sldMk cId="3218169865" sldId="264"/>
            <ac:spMk id="5" creationId="{7248EAB8-1A21-42FE-81B4-9A5C03575C86}"/>
          </ac:spMkLst>
        </pc:spChg>
        <pc:spChg chg="add mod">
          <ac:chgData name="Subhajit Ghosh" userId="c585d1f3-935b-4ece-b40b-1a6550e66d72" providerId="ADAL" clId="{90BCE57B-8E85-47D7-987D-55B889851D98}" dt="2018-04-18T12:25:18.723" v="38"/>
          <ac:spMkLst>
            <pc:docMk/>
            <pc:sldMk cId="3218169865" sldId="264"/>
            <ac:spMk id="6" creationId="{830C3838-A62C-42AE-A17C-8AAE56CBEE99}"/>
          </ac:spMkLst>
        </pc:spChg>
        <pc:spChg chg="add del mod">
          <ac:chgData name="Subhajit Ghosh" userId="c585d1f3-935b-4ece-b40b-1a6550e66d72" providerId="ADAL" clId="{90BCE57B-8E85-47D7-987D-55B889851D98}" dt="2018-04-18T12:36:32.343" v="185" actId="478"/>
          <ac:spMkLst>
            <pc:docMk/>
            <pc:sldMk cId="3218169865" sldId="264"/>
            <ac:spMk id="7" creationId="{12B40FF8-E9C7-4A86-855B-DE005958FC9D}"/>
          </ac:spMkLst>
        </pc:spChg>
        <pc:spChg chg="add del mod">
          <ac:chgData name="Subhajit Ghosh" userId="c585d1f3-935b-4ece-b40b-1a6550e66d72" providerId="ADAL" clId="{90BCE57B-8E85-47D7-987D-55B889851D98}" dt="2018-04-18T14:01:37.127" v="214"/>
          <ac:spMkLst>
            <pc:docMk/>
            <pc:sldMk cId="3218169865" sldId="264"/>
            <ac:spMk id="8" creationId="{B25C15F4-A287-45BA-839B-2A4E07EC23D3}"/>
          </ac:spMkLst>
        </pc:spChg>
        <pc:spChg chg="add mod">
          <ac:chgData name="Subhajit Ghosh" userId="c585d1f3-935b-4ece-b40b-1a6550e66d72" providerId="ADAL" clId="{90BCE57B-8E85-47D7-987D-55B889851D98}" dt="2018-04-18T12:36:39.101" v="187" actId="14100"/>
          <ac:spMkLst>
            <pc:docMk/>
            <pc:sldMk cId="3218169865" sldId="264"/>
            <ac:spMk id="9" creationId="{59F48ED3-6990-4A91-B3E3-9381BBF74EC1}"/>
          </ac:spMkLst>
        </pc:spChg>
        <pc:spChg chg="add del mod">
          <ac:chgData name="Subhajit Ghosh" userId="c585d1f3-935b-4ece-b40b-1a6550e66d72" providerId="ADAL" clId="{90BCE57B-8E85-47D7-987D-55B889851D98}" dt="2018-04-18T12:36:36.277" v="186" actId="478"/>
          <ac:spMkLst>
            <pc:docMk/>
            <pc:sldMk cId="3218169865" sldId="264"/>
            <ac:spMk id="11" creationId="{B3F7E691-C4E2-4255-ACDD-FD2E47A3F1DD}"/>
          </ac:spMkLst>
        </pc:spChg>
        <pc:picChg chg="add mod">
          <ac:chgData name="Subhajit Ghosh" userId="c585d1f3-935b-4ece-b40b-1a6550e66d72" providerId="ADAL" clId="{90BCE57B-8E85-47D7-987D-55B889851D98}" dt="2018-04-18T14:01:37.127" v="214"/>
          <ac:picMkLst>
            <pc:docMk/>
            <pc:sldMk cId="3218169865" sldId="264"/>
            <ac:picMk id="13" creationId="{43A39DEE-E635-499E-97CD-8D505FB047A3}"/>
          </ac:picMkLst>
        </pc:picChg>
      </pc:sldChg>
      <pc:sldChg chg="addSp delSp modSp add">
        <pc:chgData name="Subhajit Ghosh" userId="c585d1f3-935b-4ece-b40b-1a6550e66d72" providerId="ADAL" clId="{90BCE57B-8E85-47D7-987D-55B889851D98}" dt="2018-04-18T14:05:48.525" v="215"/>
        <pc:sldMkLst>
          <pc:docMk/>
          <pc:sldMk cId="2092786632" sldId="265"/>
        </pc:sldMkLst>
        <pc:spChg chg="del">
          <ac:chgData name="Subhajit Ghosh" userId="c585d1f3-935b-4ece-b40b-1a6550e66d72" providerId="ADAL" clId="{90BCE57B-8E85-47D7-987D-55B889851D98}" dt="2018-04-18T14:05:48.525" v="215"/>
          <ac:spMkLst>
            <pc:docMk/>
            <pc:sldMk cId="2092786632" sldId="265"/>
            <ac:spMk id="2" creationId="{B0407661-5DE5-4AB1-AA27-B118E30FF2ED}"/>
          </ac:spMkLst>
        </pc:spChg>
        <pc:spChg chg="mod">
          <ac:chgData name="Subhajit Ghosh" userId="c585d1f3-935b-4ece-b40b-1a6550e66d72" providerId="ADAL" clId="{90BCE57B-8E85-47D7-987D-55B889851D98}" dt="2018-04-18T12:36:47.856" v="190" actId="113"/>
          <ac:spMkLst>
            <pc:docMk/>
            <pc:sldMk cId="2092786632" sldId="265"/>
            <ac:spMk id="3" creationId="{42C60ECF-2BC1-4523-BF5D-C2AA49815A25}"/>
          </ac:spMkLst>
        </pc:spChg>
        <pc:spChg chg="mod">
          <ac:chgData name="Subhajit Ghosh" userId="c585d1f3-935b-4ece-b40b-1a6550e66d72" providerId="ADAL" clId="{90BCE57B-8E85-47D7-987D-55B889851D98}" dt="2018-04-18T12:25:20.483" v="39"/>
          <ac:spMkLst>
            <pc:docMk/>
            <pc:sldMk cId="2092786632" sldId="265"/>
            <ac:spMk id="4" creationId="{2104A7E5-EF7B-4714-A39B-26CC1D67F9AA}"/>
          </ac:spMkLst>
        </pc:spChg>
        <pc:spChg chg="mod">
          <ac:chgData name="Subhajit Ghosh" userId="c585d1f3-935b-4ece-b40b-1a6550e66d72" providerId="ADAL" clId="{90BCE57B-8E85-47D7-987D-55B889851D98}" dt="2018-04-18T12:36:52.398" v="191" actId="20577"/>
          <ac:spMkLst>
            <pc:docMk/>
            <pc:sldMk cId="2092786632" sldId="265"/>
            <ac:spMk id="5" creationId="{4123EC66-A486-4769-84A1-8F28C1399514}"/>
          </ac:spMkLst>
        </pc:spChg>
        <pc:picChg chg="add mod">
          <ac:chgData name="Subhajit Ghosh" userId="c585d1f3-935b-4ece-b40b-1a6550e66d72" providerId="ADAL" clId="{90BCE57B-8E85-47D7-987D-55B889851D98}" dt="2018-04-18T14:05:48.525" v="215"/>
          <ac:picMkLst>
            <pc:docMk/>
            <pc:sldMk cId="2092786632" sldId="265"/>
            <ac:picMk id="7" creationId="{A71FCC5A-5FD4-4153-85BD-A970274C60B6}"/>
          </ac:picMkLst>
        </pc:picChg>
      </pc:sldChg>
      <pc:sldChg chg="addSp delSp modSp add">
        <pc:chgData name="Subhajit Ghosh" userId="c585d1f3-935b-4ece-b40b-1a6550e66d72" providerId="ADAL" clId="{90BCE57B-8E85-47D7-987D-55B889851D98}" dt="2018-04-18T14:10:19.848" v="216"/>
        <pc:sldMkLst>
          <pc:docMk/>
          <pc:sldMk cId="4113696276" sldId="266"/>
        </pc:sldMkLst>
        <pc:spChg chg="del">
          <ac:chgData name="Subhajit Ghosh" userId="c585d1f3-935b-4ece-b40b-1a6550e66d72" providerId="ADAL" clId="{90BCE57B-8E85-47D7-987D-55B889851D98}" dt="2018-04-18T12:24:47.660" v="28"/>
          <ac:spMkLst>
            <pc:docMk/>
            <pc:sldMk cId="4113696276" sldId="266"/>
            <ac:spMk id="2" creationId="{B4951BFF-1101-41E8-9B67-B343B7A337F7}"/>
          </ac:spMkLst>
        </pc:spChg>
        <pc:spChg chg="del">
          <ac:chgData name="Subhajit Ghosh" userId="c585d1f3-935b-4ece-b40b-1a6550e66d72" providerId="ADAL" clId="{90BCE57B-8E85-47D7-987D-55B889851D98}" dt="2018-04-18T12:24:47.660" v="28"/>
          <ac:spMkLst>
            <pc:docMk/>
            <pc:sldMk cId="4113696276" sldId="266"/>
            <ac:spMk id="3" creationId="{4ABAA5B7-3EC8-4C1E-B99F-206FB88A8CA4}"/>
          </ac:spMkLst>
        </pc:spChg>
        <pc:spChg chg="del">
          <ac:chgData name="Subhajit Ghosh" userId="c585d1f3-935b-4ece-b40b-1a6550e66d72" providerId="ADAL" clId="{90BCE57B-8E85-47D7-987D-55B889851D98}" dt="2018-04-18T12:24:47.660" v="28"/>
          <ac:spMkLst>
            <pc:docMk/>
            <pc:sldMk cId="4113696276" sldId="266"/>
            <ac:spMk id="4" creationId="{20679A18-A465-408C-A99C-9CA5B1C0481D}"/>
          </ac:spMkLst>
        </pc:spChg>
        <pc:spChg chg="del">
          <ac:chgData name="Subhajit Ghosh" userId="c585d1f3-935b-4ece-b40b-1a6550e66d72" providerId="ADAL" clId="{90BCE57B-8E85-47D7-987D-55B889851D98}" dt="2018-04-18T12:24:47.660" v="28"/>
          <ac:spMkLst>
            <pc:docMk/>
            <pc:sldMk cId="4113696276" sldId="266"/>
            <ac:spMk id="5" creationId="{BB0F8740-471E-40F6-84B0-E119A892E043}"/>
          </ac:spMkLst>
        </pc:spChg>
        <pc:spChg chg="add mod">
          <ac:chgData name="Subhajit Ghosh" userId="c585d1f3-935b-4ece-b40b-1a6550e66d72" providerId="ADAL" clId="{90BCE57B-8E85-47D7-987D-55B889851D98}" dt="2018-04-18T12:25:22.075" v="40"/>
          <ac:spMkLst>
            <pc:docMk/>
            <pc:sldMk cId="4113696276" sldId="266"/>
            <ac:spMk id="6" creationId="{638D4049-C646-40F8-842E-481EEA5E8C89}"/>
          </ac:spMkLst>
        </pc:spChg>
        <pc:spChg chg="add del mod">
          <ac:chgData name="Subhajit Ghosh" userId="c585d1f3-935b-4ece-b40b-1a6550e66d72" providerId="ADAL" clId="{90BCE57B-8E85-47D7-987D-55B889851D98}" dt="2018-04-18T12:37:03.268" v="193" actId="478"/>
          <ac:spMkLst>
            <pc:docMk/>
            <pc:sldMk cId="4113696276" sldId="266"/>
            <ac:spMk id="7" creationId="{2C7DFAF6-15F9-47A9-8C30-C241ABCFC872}"/>
          </ac:spMkLst>
        </pc:spChg>
        <pc:spChg chg="add del mod">
          <ac:chgData name="Subhajit Ghosh" userId="c585d1f3-935b-4ece-b40b-1a6550e66d72" providerId="ADAL" clId="{90BCE57B-8E85-47D7-987D-55B889851D98}" dt="2018-04-18T14:10:19.848" v="216"/>
          <ac:spMkLst>
            <pc:docMk/>
            <pc:sldMk cId="4113696276" sldId="266"/>
            <ac:spMk id="8" creationId="{DB32672F-7F60-4C50-90DD-4355C365104D}"/>
          </ac:spMkLst>
        </pc:spChg>
        <pc:spChg chg="add mod">
          <ac:chgData name="Subhajit Ghosh" userId="c585d1f3-935b-4ece-b40b-1a6550e66d72" providerId="ADAL" clId="{90BCE57B-8E85-47D7-987D-55B889851D98}" dt="2018-04-18T12:37:07.965" v="195" actId="14100"/>
          <ac:spMkLst>
            <pc:docMk/>
            <pc:sldMk cId="4113696276" sldId="266"/>
            <ac:spMk id="9" creationId="{2BE09FD3-548A-4CDD-8F31-38AEBD5C7C86}"/>
          </ac:spMkLst>
        </pc:spChg>
        <pc:spChg chg="add del mod">
          <ac:chgData name="Subhajit Ghosh" userId="c585d1f3-935b-4ece-b40b-1a6550e66d72" providerId="ADAL" clId="{90BCE57B-8E85-47D7-987D-55B889851D98}" dt="2018-04-18T12:37:05.145" v="194" actId="478"/>
          <ac:spMkLst>
            <pc:docMk/>
            <pc:sldMk cId="4113696276" sldId="266"/>
            <ac:spMk id="11" creationId="{A12BE2D1-C0BA-4C6C-8142-B8117AFB5A40}"/>
          </ac:spMkLst>
        </pc:spChg>
        <pc:picChg chg="add mod">
          <ac:chgData name="Subhajit Ghosh" userId="c585d1f3-935b-4ece-b40b-1a6550e66d72" providerId="ADAL" clId="{90BCE57B-8E85-47D7-987D-55B889851D98}" dt="2018-04-18T14:10:19.848" v="216"/>
          <ac:picMkLst>
            <pc:docMk/>
            <pc:sldMk cId="4113696276" sldId="266"/>
            <ac:picMk id="13" creationId="{EBF3BA17-5EC9-4EA6-9E43-0572B9D24243}"/>
          </ac:picMkLst>
        </pc:picChg>
      </pc:sldChg>
      <pc:sldChg chg="addSp delSp modSp add">
        <pc:chgData name="Subhajit Ghosh" userId="c585d1f3-935b-4ece-b40b-1a6550e66d72" providerId="ADAL" clId="{90BCE57B-8E85-47D7-987D-55B889851D98}" dt="2018-04-18T14:18:12.417" v="219"/>
        <pc:sldMkLst>
          <pc:docMk/>
          <pc:sldMk cId="2750555904" sldId="267"/>
        </pc:sldMkLst>
        <pc:spChg chg="add del">
          <ac:chgData name="Subhajit Ghosh" userId="c585d1f3-935b-4ece-b40b-1a6550e66d72" providerId="ADAL" clId="{90BCE57B-8E85-47D7-987D-55B889851D98}" dt="2018-04-18T14:18:12.417" v="219"/>
          <ac:spMkLst>
            <pc:docMk/>
            <pc:sldMk cId="2750555904" sldId="267"/>
            <ac:spMk id="2" creationId="{3BE85696-688B-4F90-944E-40BEDE56E5A4}"/>
          </ac:spMkLst>
        </pc:spChg>
        <pc:spChg chg="mod">
          <ac:chgData name="Subhajit Ghosh" userId="c585d1f3-935b-4ece-b40b-1a6550e66d72" providerId="ADAL" clId="{90BCE57B-8E85-47D7-987D-55B889851D98}" dt="2018-04-18T12:37:17.095" v="198" actId="113"/>
          <ac:spMkLst>
            <pc:docMk/>
            <pc:sldMk cId="2750555904" sldId="267"/>
            <ac:spMk id="3" creationId="{8F9B70F6-D608-4CCB-A99E-C2CCD9CD3C70}"/>
          </ac:spMkLst>
        </pc:spChg>
        <pc:spChg chg="mod">
          <ac:chgData name="Subhajit Ghosh" userId="c585d1f3-935b-4ece-b40b-1a6550e66d72" providerId="ADAL" clId="{90BCE57B-8E85-47D7-987D-55B889851D98}" dt="2018-04-18T12:25:23.702" v="41"/>
          <ac:spMkLst>
            <pc:docMk/>
            <pc:sldMk cId="2750555904" sldId="267"/>
            <ac:spMk id="4" creationId="{FA07B222-7AFE-4980-AB9F-7DBE55D2AA66}"/>
          </ac:spMkLst>
        </pc:spChg>
        <pc:spChg chg="mod">
          <ac:chgData name="Subhajit Ghosh" userId="c585d1f3-935b-4ece-b40b-1a6550e66d72" providerId="ADAL" clId="{90BCE57B-8E85-47D7-987D-55B889851D98}" dt="2018-04-18T12:37:13.415" v="196"/>
          <ac:spMkLst>
            <pc:docMk/>
            <pc:sldMk cId="2750555904" sldId="267"/>
            <ac:spMk id="5" creationId="{9064F6BB-8C29-4762-BFC4-E1194EAB49E8}"/>
          </ac:spMkLst>
        </pc:spChg>
        <pc:picChg chg="add del mod">
          <ac:chgData name="Subhajit Ghosh" userId="c585d1f3-935b-4ece-b40b-1a6550e66d72" providerId="ADAL" clId="{90BCE57B-8E85-47D7-987D-55B889851D98}" dt="2018-04-18T14:17:51.245" v="218"/>
          <ac:picMkLst>
            <pc:docMk/>
            <pc:sldMk cId="2750555904" sldId="267"/>
            <ac:picMk id="7" creationId="{506DEB0F-C21D-4A4B-8402-33750D73AD2E}"/>
          </ac:picMkLst>
        </pc:picChg>
        <pc:picChg chg="add mod">
          <ac:chgData name="Subhajit Ghosh" userId="c585d1f3-935b-4ece-b40b-1a6550e66d72" providerId="ADAL" clId="{90BCE57B-8E85-47D7-987D-55B889851D98}" dt="2018-04-18T14:18:12.417" v="219"/>
          <ac:picMkLst>
            <pc:docMk/>
            <pc:sldMk cId="2750555904" sldId="267"/>
            <ac:picMk id="9" creationId="{77322B22-9909-4AA3-A714-2FFD410047F5}"/>
          </ac:picMkLst>
        </pc:picChg>
      </pc:sldChg>
      <pc:sldChg chg="addSp delSp modSp add">
        <pc:chgData name="Subhajit Ghosh" userId="c585d1f3-935b-4ece-b40b-1a6550e66d72" providerId="ADAL" clId="{90BCE57B-8E85-47D7-987D-55B889851D98}" dt="2018-04-18T14:21:23.398" v="220"/>
        <pc:sldMkLst>
          <pc:docMk/>
          <pc:sldMk cId="3428891548" sldId="268"/>
        </pc:sldMkLst>
        <pc:spChg chg="del">
          <ac:chgData name="Subhajit Ghosh" userId="c585d1f3-935b-4ece-b40b-1a6550e66d72" providerId="ADAL" clId="{90BCE57B-8E85-47D7-987D-55B889851D98}" dt="2018-04-18T12:24:47.660" v="28"/>
          <ac:spMkLst>
            <pc:docMk/>
            <pc:sldMk cId="3428891548" sldId="268"/>
            <ac:spMk id="2" creationId="{BB957D2B-7A2B-4D38-9B91-AF19806E0CA1}"/>
          </ac:spMkLst>
        </pc:spChg>
        <pc:spChg chg="del">
          <ac:chgData name="Subhajit Ghosh" userId="c585d1f3-935b-4ece-b40b-1a6550e66d72" providerId="ADAL" clId="{90BCE57B-8E85-47D7-987D-55B889851D98}" dt="2018-04-18T12:24:47.660" v="28"/>
          <ac:spMkLst>
            <pc:docMk/>
            <pc:sldMk cId="3428891548" sldId="268"/>
            <ac:spMk id="3" creationId="{05707C89-8703-4C60-AC3F-DC3B42479364}"/>
          </ac:spMkLst>
        </pc:spChg>
        <pc:spChg chg="del">
          <ac:chgData name="Subhajit Ghosh" userId="c585d1f3-935b-4ece-b40b-1a6550e66d72" providerId="ADAL" clId="{90BCE57B-8E85-47D7-987D-55B889851D98}" dt="2018-04-18T12:24:47.660" v="28"/>
          <ac:spMkLst>
            <pc:docMk/>
            <pc:sldMk cId="3428891548" sldId="268"/>
            <ac:spMk id="4" creationId="{7012EF95-6CB6-4172-9A48-BCEA1B447619}"/>
          </ac:spMkLst>
        </pc:spChg>
        <pc:spChg chg="del">
          <ac:chgData name="Subhajit Ghosh" userId="c585d1f3-935b-4ece-b40b-1a6550e66d72" providerId="ADAL" clId="{90BCE57B-8E85-47D7-987D-55B889851D98}" dt="2018-04-18T12:24:47.660" v="28"/>
          <ac:spMkLst>
            <pc:docMk/>
            <pc:sldMk cId="3428891548" sldId="268"/>
            <ac:spMk id="5" creationId="{D7CD9251-6436-4427-A6D2-32CF2C991FFB}"/>
          </ac:spMkLst>
        </pc:spChg>
        <pc:spChg chg="add mod">
          <ac:chgData name="Subhajit Ghosh" userId="c585d1f3-935b-4ece-b40b-1a6550e66d72" providerId="ADAL" clId="{90BCE57B-8E85-47D7-987D-55B889851D98}" dt="2018-04-18T12:25:25.143" v="42"/>
          <ac:spMkLst>
            <pc:docMk/>
            <pc:sldMk cId="3428891548" sldId="268"/>
            <ac:spMk id="6" creationId="{75DFE274-ADC7-4892-9A0C-385F89836710}"/>
          </ac:spMkLst>
        </pc:spChg>
        <pc:spChg chg="add del mod">
          <ac:chgData name="Subhajit Ghosh" userId="c585d1f3-935b-4ece-b40b-1a6550e66d72" providerId="ADAL" clId="{90BCE57B-8E85-47D7-987D-55B889851D98}" dt="2018-04-18T12:34:34.544" v="163" actId="478"/>
          <ac:spMkLst>
            <pc:docMk/>
            <pc:sldMk cId="3428891548" sldId="268"/>
            <ac:spMk id="7" creationId="{72344A36-D292-4E69-9293-FCBDAEE71DD9}"/>
          </ac:spMkLst>
        </pc:spChg>
        <pc:spChg chg="add del mod">
          <ac:chgData name="Subhajit Ghosh" userId="c585d1f3-935b-4ece-b40b-1a6550e66d72" providerId="ADAL" clId="{90BCE57B-8E85-47D7-987D-55B889851D98}" dt="2018-04-18T14:21:23.398" v="220"/>
          <ac:spMkLst>
            <pc:docMk/>
            <pc:sldMk cId="3428891548" sldId="268"/>
            <ac:spMk id="8" creationId="{5F228C81-7CA6-470F-9FB5-3FABA55BA40A}"/>
          </ac:spMkLst>
        </pc:spChg>
        <pc:spChg chg="add mod">
          <ac:chgData name="Subhajit Ghosh" userId="c585d1f3-935b-4ece-b40b-1a6550e66d72" providerId="ADAL" clId="{90BCE57B-8E85-47D7-987D-55B889851D98}" dt="2018-04-18T12:34:47.800" v="166" actId="14100"/>
          <ac:spMkLst>
            <pc:docMk/>
            <pc:sldMk cId="3428891548" sldId="268"/>
            <ac:spMk id="9" creationId="{E5F16759-5C3C-46A7-BFCB-BA7D268E198D}"/>
          </ac:spMkLst>
        </pc:spChg>
        <pc:spChg chg="add del mod">
          <ac:chgData name="Subhajit Ghosh" userId="c585d1f3-935b-4ece-b40b-1a6550e66d72" providerId="ADAL" clId="{90BCE57B-8E85-47D7-987D-55B889851D98}" dt="2018-04-18T12:34:39.444" v="164" actId="478"/>
          <ac:spMkLst>
            <pc:docMk/>
            <pc:sldMk cId="3428891548" sldId="268"/>
            <ac:spMk id="11" creationId="{8999CA96-CCDD-44D5-9720-E10D5A50105E}"/>
          </ac:spMkLst>
        </pc:spChg>
        <pc:picChg chg="add mod">
          <ac:chgData name="Subhajit Ghosh" userId="c585d1f3-935b-4ece-b40b-1a6550e66d72" providerId="ADAL" clId="{90BCE57B-8E85-47D7-987D-55B889851D98}" dt="2018-04-18T14:21:23.398" v="220"/>
          <ac:picMkLst>
            <pc:docMk/>
            <pc:sldMk cId="3428891548" sldId="268"/>
            <ac:picMk id="13" creationId="{6079D414-4BB1-42A6-A393-E748B0673B51}"/>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1FB8D3B0-4A69-428B-B141-3D7905823730}"/>
    <pc:docChg chg="custSel modSld">
      <pc:chgData name="Subhajit Ghosh" userId="c585d1f3-935b-4ece-b40b-1a6550e66d72" providerId="ADAL" clId="{1FB8D3B0-4A69-428B-B141-3D7905823730}" dt="2018-05-09T13:27:02.655" v="30"/>
      <pc:docMkLst>
        <pc:docMk/>
      </pc:docMkLst>
      <pc:sldChg chg="modSp">
        <pc:chgData name="Subhajit Ghosh" userId="c585d1f3-935b-4ece-b40b-1a6550e66d72" providerId="ADAL" clId="{1FB8D3B0-4A69-428B-B141-3D7905823730}" dt="2018-05-09T13:16:44.339" v="1" actId="113"/>
        <pc:sldMkLst>
          <pc:docMk/>
          <pc:sldMk cId="4142234705" sldId="257"/>
        </pc:sldMkLst>
        <pc:spChg chg="mod">
          <ac:chgData name="Subhajit Ghosh" userId="c585d1f3-935b-4ece-b40b-1a6550e66d72" providerId="ADAL" clId="{1FB8D3B0-4A69-428B-B141-3D7905823730}" dt="2018-05-09T13:16:44.339" v="1" actId="113"/>
          <ac:spMkLst>
            <pc:docMk/>
            <pc:sldMk cId="4142234705" sldId="257"/>
            <ac:spMk id="3" creationId="{EE5F9CC5-5919-4A5B-B9E8-F922D9826927}"/>
          </ac:spMkLst>
        </pc:spChg>
      </pc:sldChg>
      <pc:sldChg chg="addSp delSp modSp">
        <pc:chgData name="Subhajit Ghosh" userId="c585d1f3-935b-4ece-b40b-1a6550e66d72" providerId="ADAL" clId="{1FB8D3B0-4A69-428B-B141-3D7905823730}" dt="2018-05-09T13:19:02.787" v="8"/>
        <pc:sldMkLst>
          <pc:docMk/>
          <pc:sldMk cId="2815277108" sldId="258"/>
        </pc:sldMkLst>
        <pc:spChg chg="add del mod">
          <ac:chgData name="Subhajit Ghosh" userId="c585d1f3-935b-4ece-b40b-1a6550e66d72" providerId="ADAL" clId="{1FB8D3B0-4A69-428B-B141-3D7905823730}" dt="2018-05-09T13:19:02.787" v="8"/>
          <ac:spMkLst>
            <pc:docMk/>
            <pc:sldMk cId="2815277108" sldId="258"/>
            <ac:spMk id="3" creationId="{890C297B-793F-45A2-9C45-195725E04AE9}"/>
          </ac:spMkLst>
        </pc:spChg>
        <pc:picChg chg="add mod">
          <ac:chgData name="Subhajit Ghosh" userId="c585d1f3-935b-4ece-b40b-1a6550e66d72" providerId="ADAL" clId="{1FB8D3B0-4A69-428B-B141-3D7905823730}" dt="2018-05-09T13:19:02.787" v="8"/>
          <ac:picMkLst>
            <pc:docMk/>
            <pc:sldMk cId="2815277108" sldId="258"/>
            <ac:picMk id="5" creationId="{DE162A45-76E8-4D5F-B610-4BFFFB47C78C}"/>
          </ac:picMkLst>
        </pc:picChg>
        <pc:picChg chg="del">
          <ac:chgData name="Subhajit Ghosh" userId="c585d1f3-935b-4ece-b40b-1a6550e66d72" providerId="ADAL" clId="{1FB8D3B0-4A69-428B-B141-3D7905823730}" dt="2018-05-09T13:18:58.993" v="7" actId="478"/>
          <ac:picMkLst>
            <pc:docMk/>
            <pc:sldMk cId="2815277108" sldId="258"/>
            <ac:picMk id="15" creationId="{61AF16BE-6536-46F4-B079-F0CF4858EB01}"/>
          </ac:picMkLst>
        </pc:picChg>
      </pc:sldChg>
      <pc:sldChg chg="addSp delSp modSp">
        <pc:chgData name="Subhajit Ghosh" userId="c585d1f3-935b-4ece-b40b-1a6550e66d72" providerId="ADAL" clId="{1FB8D3B0-4A69-428B-B141-3D7905823730}" dt="2018-05-09T13:20:01.366" v="10"/>
        <pc:sldMkLst>
          <pc:docMk/>
          <pc:sldMk cId="3154138244" sldId="260"/>
        </pc:sldMkLst>
        <pc:spChg chg="add del mod">
          <ac:chgData name="Subhajit Ghosh" userId="c585d1f3-935b-4ece-b40b-1a6550e66d72" providerId="ADAL" clId="{1FB8D3B0-4A69-428B-B141-3D7905823730}" dt="2018-05-09T13:20:01.366" v="10"/>
          <ac:spMkLst>
            <pc:docMk/>
            <pc:sldMk cId="3154138244" sldId="260"/>
            <ac:spMk id="3" creationId="{B498022B-29C2-4326-A1C1-97428AF83C1E}"/>
          </ac:spMkLst>
        </pc:spChg>
        <pc:picChg chg="add mod">
          <ac:chgData name="Subhajit Ghosh" userId="c585d1f3-935b-4ece-b40b-1a6550e66d72" providerId="ADAL" clId="{1FB8D3B0-4A69-428B-B141-3D7905823730}" dt="2018-05-09T13:20:01.366" v="10"/>
          <ac:picMkLst>
            <pc:docMk/>
            <pc:sldMk cId="3154138244" sldId="260"/>
            <ac:picMk id="5" creationId="{D0C07536-C3E2-49D2-BDE9-1B62986DABB5}"/>
          </ac:picMkLst>
        </pc:picChg>
        <pc:picChg chg="del">
          <ac:chgData name="Subhajit Ghosh" userId="c585d1f3-935b-4ece-b40b-1a6550e66d72" providerId="ADAL" clId="{1FB8D3B0-4A69-428B-B141-3D7905823730}" dt="2018-05-09T13:19:31.071" v="9" actId="478"/>
          <ac:picMkLst>
            <pc:docMk/>
            <pc:sldMk cId="3154138244" sldId="260"/>
            <ac:picMk id="13" creationId="{E32B5825-8D1E-4F37-93C7-70C2F6A86573}"/>
          </ac:picMkLst>
        </pc:picChg>
      </pc:sldChg>
      <pc:sldChg chg="addSp delSp modSp">
        <pc:chgData name="Subhajit Ghosh" userId="c585d1f3-935b-4ece-b40b-1a6550e66d72" providerId="ADAL" clId="{1FB8D3B0-4A69-428B-B141-3D7905823730}" dt="2018-05-09T13:20:49.181" v="12"/>
        <pc:sldMkLst>
          <pc:docMk/>
          <pc:sldMk cId="289132096" sldId="261"/>
        </pc:sldMkLst>
        <pc:spChg chg="add del mod">
          <ac:chgData name="Subhajit Ghosh" userId="c585d1f3-935b-4ece-b40b-1a6550e66d72" providerId="ADAL" clId="{1FB8D3B0-4A69-428B-B141-3D7905823730}" dt="2018-05-09T13:20:49.181" v="12"/>
          <ac:spMkLst>
            <pc:docMk/>
            <pc:sldMk cId="289132096" sldId="261"/>
            <ac:spMk id="6" creationId="{36287378-8D65-433D-A304-815CCF8CCB15}"/>
          </ac:spMkLst>
        </pc:spChg>
        <pc:picChg chg="del">
          <ac:chgData name="Subhajit Ghosh" userId="c585d1f3-935b-4ece-b40b-1a6550e66d72" providerId="ADAL" clId="{1FB8D3B0-4A69-428B-B141-3D7905823730}" dt="2018-05-09T13:20:06.399" v="11" actId="478"/>
          <ac:picMkLst>
            <pc:docMk/>
            <pc:sldMk cId="289132096" sldId="261"/>
            <ac:picMk id="7" creationId="{1E0731A4-C797-42C8-B987-697297F43685}"/>
          </ac:picMkLst>
        </pc:picChg>
        <pc:picChg chg="add mod">
          <ac:chgData name="Subhajit Ghosh" userId="c585d1f3-935b-4ece-b40b-1a6550e66d72" providerId="ADAL" clId="{1FB8D3B0-4A69-428B-B141-3D7905823730}" dt="2018-05-09T13:20:49.181" v="12"/>
          <ac:picMkLst>
            <pc:docMk/>
            <pc:sldMk cId="289132096" sldId="261"/>
            <ac:picMk id="9" creationId="{6E1EF6D6-7010-4712-9042-01AD46085D35}"/>
          </ac:picMkLst>
        </pc:picChg>
      </pc:sldChg>
      <pc:sldChg chg="addSp delSp modSp">
        <pc:chgData name="Subhajit Ghosh" userId="c585d1f3-935b-4ece-b40b-1a6550e66d72" providerId="ADAL" clId="{1FB8D3B0-4A69-428B-B141-3D7905823730}" dt="2018-05-09T13:21:51.282" v="14"/>
        <pc:sldMkLst>
          <pc:docMk/>
          <pc:sldMk cId="1826036502" sldId="262"/>
        </pc:sldMkLst>
        <pc:spChg chg="add del mod">
          <ac:chgData name="Subhajit Ghosh" userId="c585d1f3-935b-4ece-b40b-1a6550e66d72" providerId="ADAL" clId="{1FB8D3B0-4A69-428B-B141-3D7905823730}" dt="2018-05-09T13:21:51.282" v="14"/>
          <ac:spMkLst>
            <pc:docMk/>
            <pc:sldMk cId="1826036502" sldId="262"/>
            <ac:spMk id="3" creationId="{4DAE8DD5-4B3E-4BCD-922D-E65B9D43DEF2}"/>
          </ac:spMkLst>
        </pc:spChg>
        <pc:picChg chg="add mod">
          <ac:chgData name="Subhajit Ghosh" userId="c585d1f3-935b-4ece-b40b-1a6550e66d72" providerId="ADAL" clId="{1FB8D3B0-4A69-428B-B141-3D7905823730}" dt="2018-05-09T13:21:51.282" v="14"/>
          <ac:picMkLst>
            <pc:docMk/>
            <pc:sldMk cId="1826036502" sldId="262"/>
            <ac:picMk id="5" creationId="{6C7A5495-784D-4E0A-A24A-7304C9FB96D0}"/>
          </ac:picMkLst>
        </pc:picChg>
        <pc:picChg chg="del">
          <ac:chgData name="Subhajit Ghosh" userId="c585d1f3-935b-4ece-b40b-1a6550e66d72" providerId="ADAL" clId="{1FB8D3B0-4A69-428B-B141-3D7905823730}" dt="2018-05-09T13:21:06.290" v="13" actId="478"/>
          <ac:picMkLst>
            <pc:docMk/>
            <pc:sldMk cId="1826036502" sldId="262"/>
            <ac:picMk id="13" creationId="{352E060D-5D49-45CB-82D8-EEAB66C5A409}"/>
          </ac:picMkLst>
        </pc:picChg>
      </pc:sldChg>
      <pc:sldChg chg="addSp delSp modSp">
        <pc:chgData name="Subhajit Ghosh" userId="c585d1f3-935b-4ece-b40b-1a6550e66d72" providerId="ADAL" clId="{1FB8D3B0-4A69-428B-B141-3D7905823730}" dt="2018-05-09T13:22:36.957" v="16"/>
        <pc:sldMkLst>
          <pc:docMk/>
          <pc:sldMk cId="1717370183" sldId="263"/>
        </pc:sldMkLst>
        <pc:spChg chg="mod">
          <ac:chgData name="Subhajit Ghosh" userId="c585d1f3-935b-4ece-b40b-1a6550e66d72" providerId="ADAL" clId="{1FB8D3B0-4A69-428B-B141-3D7905823730}" dt="2018-05-09T13:17:09.137" v="3" actId="113"/>
          <ac:spMkLst>
            <pc:docMk/>
            <pc:sldMk cId="1717370183" sldId="263"/>
            <ac:spMk id="3" creationId="{2F4E139C-7E2B-4B6F-8350-996FD6DDFAEF}"/>
          </ac:spMkLst>
        </pc:spChg>
        <pc:spChg chg="add del mod">
          <ac:chgData name="Subhajit Ghosh" userId="c585d1f3-935b-4ece-b40b-1a6550e66d72" providerId="ADAL" clId="{1FB8D3B0-4A69-428B-B141-3D7905823730}" dt="2018-05-09T13:22:36.957" v="16"/>
          <ac:spMkLst>
            <pc:docMk/>
            <pc:sldMk cId="1717370183" sldId="263"/>
            <ac:spMk id="6" creationId="{F2BE2C46-EBE8-4A32-AB6C-DE1707E4E2D1}"/>
          </ac:spMkLst>
        </pc:spChg>
        <pc:picChg chg="del">
          <ac:chgData name="Subhajit Ghosh" userId="c585d1f3-935b-4ece-b40b-1a6550e66d72" providerId="ADAL" clId="{1FB8D3B0-4A69-428B-B141-3D7905823730}" dt="2018-05-09T13:21:54.696" v="15" actId="478"/>
          <ac:picMkLst>
            <pc:docMk/>
            <pc:sldMk cId="1717370183" sldId="263"/>
            <ac:picMk id="7" creationId="{29009B90-809E-4BBA-9B5A-19072438C890}"/>
          </ac:picMkLst>
        </pc:picChg>
        <pc:picChg chg="add mod">
          <ac:chgData name="Subhajit Ghosh" userId="c585d1f3-935b-4ece-b40b-1a6550e66d72" providerId="ADAL" clId="{1FB8D3B0-4A69-428B-B141-3D7905823730}" dt="2018-05-09T13:22:36.957" v="16"/>
          <ac:picMkLst>
            <pc:docMk/>
            <pc:sldMk cId="1717370183" sldId="263"/>
            <ac:picMk id="9" creationId="{B8E91041-9D34-4642-B022-642B09690BCB}"/>
          </ac:picMkLst>
        </pc:picChg>
      </pc:sldChg>
      <pc:sldChg chg="addSp delSp modSp">
        <pc:chgData name="Subhajit Ghosh" userId="c585d1f3-935b-4ece-b40b-1a6550e66d72" providerId="ADAL" clId="{1FB8D3B0-4A69-428B-B141-3D7905823730}" dt="2018-05-09T13:23:44.050" v="20"/>
        <pc:sldMkLst>
          <pc:docMk/>
          <pc:sldMk cId="3218169865" sldId="264"/>
        </pc:sldMkLst>
        <pc:spChg chg="add del mod">
          <ac:chgData name="Subhajit Ghosh" userId="c585d1f3-935b-4ece-b40b-1a6550e66d72" providerId="ADAL" clId="{1FB8D3B0-4A69-428B-B141-3D7905823730}" dt="2018-05-09T13:23:44.050" v="20"/>
          <ac:spMkLst>
            <pc:docMk/>
            <pc:sldMk cId="3218169865" sldId="264"/>
            <ac:spMk id="3" creationId="{A859C10B-0A92-4244-B94A-5D0115739E99}"/>
          </ac:spMkLst>
        </pc:spChg>
        <pc:picChg chg="add del mod">
          <ac:chgData name="Subhajit Ghosh" userId="c585d1f3-935b-4ece-b40b-1a6550e66d72" providerId="ADAL" clId="{1FB8D3B0-4A69-428B-B141-3D7905823730}" dt="2018-05-09T13:23:25.550" v="19"/>
          <ac:picMkLst>
            <pc:docMk/>
            <pc:sldMk cId="3218169865" sldId="264"/>
            <ac:picMk id="5" creationId="{5B101A5C-9211-49FB-9210-C822387A2E59}"/>
          </ac:picMkLst>
        </pc:picChg>
        <pc:picChg chg="add mod">
          <ac:chgData name="Subhajit Ghosh" userId="c585d1f3-935b-4ece-b40b-1a6550e66d72" providerId="ADAL" clId="{1FB8D3B0-4A69-428B-B141-3D7905823730}" dt="2018-05-09T13:23:44.050" v="20"/>
          <ac:picMkLst>
            <pc:docMk/>
            <pc:sldMk cId="3218169865" sldId="264"/>
            <ac:picMk id="8" creationId="{C2656771-352B-43A0-A0C3-82DF73372226}"/>
          </ac:picMkLst>
        </pc:picChg>
        <pc:picChg chg="del">
          <ac:chgData name="Subhajit Ghosh" userId="c585d1f3-935b-4ece-b40b-1a6550e66d72" providerId="ADAL" clId="{1FB8D3B0-4A69-428B-B141-3D7905823730}" dt="2018-05-09T13:22:40.559" v="17" actId="478"/>
          <ac:picMkLst>
            <pc:docMk/>
            <pc:sldMk cId="3218169865" sldId="264"/>
            <ac:picMk id="13" creationId="{43A39DEE-E635-499E-97CD-8D505FB047A3}"/>
          </ac:picMkLst>
        </pc:picChg>
      </pc:sldChg>
      <pc:sldChg chg="addSp delSp modSp">
        <pc:chgData name="Subhajit Ghosh" userId="c585d1f3-935b-4ece-b40b-1a6550e66d72" providerId="ADAL" clId="{1FB8D3B0-4A69-428B-B141-3D7905823730}" dt="2018-05-09T13:24:26.382" v="22"/>
        <pc:sldMkLst>
          <pc:docMk/>
          <pc:sldMk cId="2092786632" sldId="265"/>
        </pc:sldMkLst>
        <pc:spChg chg="mod">
          <ac:chgData name="Subhajit Ghosh" userId="c585d1f3-935b-4ece-b40b-1a6550e66d72" providerId="ADAL" clId="{1FB8D3B0-4A69-428B-B141-3D7905823730}" dt="2018-05-09T13:17:27.824" v="6" actId="113"/>
          <ac:spMkLst>
            <pc:docMk/>
            <pc:sldMk cId="2092786632" sldId="265"/>
            <ac:spMk id="3" creationId="{42C60ECF-2BC1-4523-BF5D-C2AA49815A25}"/>
          </ac:spMkLst>
        </pc:spChg>
        <pc:spChg chg="add del mod">
          <ac:chgData name="Subhajit Ghosh" userId="c585d1f3-935b-4ece-b40b-1a6550e66d72" providerId="ADAL" clId="{1FB8D3B0-4A69-428B-B141-3D7905823730}" dt="2018-05-09T13:24:26.382" v="22"/>
          <ac:spMkLst>
            <pc:docMk/>
            <pc:sldMk cId="2092786632" sldId="265"/>
            <ac:spMk id="6" creationId="{081BD75E-AAC0-4B6E-B312-983C3DE3F214}"/>
          </ac:spMkLst>
        </pc:spChg>
        <pc:picChg chg="del">
          <ac:chgData name="Subhajit Ghosh" userId="c585d1f3-935b-4ece-b40b-1a6550e66d72" providerId="ADAL" clId="{1FB8D3B0-4A69-428B-B141-3D7905823730}" dt="2018-05-09T13:23:50.203" v="21" actId="478"/>
          <ac:picMkLst>
            <pc:docMk/>
            <pc:sldMk cId="2092786632" sldId="265"/>
            <ac:picMk id="7" creationId="{A71FCC5A-5FD4-4153-85BD-A970274C60B6}"/>
          </ac:picMkLst>
        </pc:picChg>
        <pc:picChg chg="add mod">
          <ac:chgData name="Subhajit Ghosh" userId="c585d1f3-935b-4ece-b40b-1a6550e66d72" providerId="ADAL" clId="{1FB8D3B0-4A69-428B-B141-3D7905823730}" dt="2018-05-09T13:24:26.382" v="22"/>
          <ac:picMkLst>
            <pc:docMk/>
            <pc:sldMk cId="2092786632" sldId="265"/>
            <ac:picMk id="9" creationId="{1046ECF4-F50C-48AA-A179-AFFBF4444E6F}"/>
          </ac:picMkLst>
        </pc:picChg>
      </pc:sldChg>
      <pc:sldChg chg="addSp delSp modSp">
        <pc:chgData name="Subhajit Ghosh" userId="c585d1f3-935b-4ece-b40b-1a6550e66d72" providerId="ADAL" clId="{1FB8D3B0-4A69-428B-B141-3D7905823730}" dt="2018-05-09T13:25:26.092" v="24"/>
        <pc:sldMkLst>
          <pc:docMk/>
          <pc:sldMk cId="4113696276" sldId="266"/>
        </pc:sldMkLst>
        <pc:spChg chg="add del mod">
          <ac:chgData name="Subhajit Ghosh" userId="c585d1f3-935b-4ece-b40b-1a6550e66d72" providerId="ADAL" clId="{1FB8D3B0-4A69-428B-B141-3D7905823730}" dt="2018-05-09T13:25:26.092" v="24"/>
          <ac:spMkLst>
            <pc:docMk/>
            <pc:sldMk cId="4113696276" sldId="266"/>
            <ac:spMk id="3" creationId="{D9CC4765-F311-4F4F-BC22-5CF4AA083BD8}"/>
          </ac:spMkLst>
        </pc:spChg>
        <pc:picChg chg="add mod">
          <ac:chgData name="Subhajit Ghosh" userId="c585d1f3-935b-4ece-b40b-1a6550e66d72" providerId="ADAL" clId="{1FB8D3B0-4A69-428B-B141-3D7905823730}" dt="2018-05-09T13:25:26.092" v="24"/>
          <ac:picMkLst>
            <pc:docMk/>
            <pc:sldMk cId="4113696276" sldId="266"/>
            <ac:picMk id="5" creationId="{038FBAD4-DCA6-41AB-98FE-E6A70203C96E}"/>
          </ac:picMkLst>
        </pc:picChg>
        <pc:picChg chg="del">
          <ac:chgData name="Subhajit Ghosh" userId="c585d1f3-935b-4ece-b40b-1a6550e66d72" providerId="ADAL" clId="{1FB8D3B0-4A69-428B-B141-3D7905823730}" dt="2018-05-09T13:24:47.681" v="23" actId="478"/>
          <ac:picMkLst>
            <pc:docMk/>
            <pc:sldMk cId="4113696276" sldId="266"/>
            <ac:picMk id="13" creationId="{EBF3BA17-5EC9-4EA6-9E43-0572B9D24243}"/>
          </ac:picMkLst>
        </pc:picChg>
      </pc:sldChg>
      <pc:sldChg chg="addSp delSp modSp">
        <pc:chgData name="Subhajit Ghosh" userId="c585d1f3-935b-4ece-b40b-1a6550e66d72" providerId="ADAL" clId="{1FB8D3B0-4A69-428B-B141-3D7905823730}" dt="2018-05-09T13:26:23.903" v="28"/>
        <pc:sldMkLst>
          <pc:docMk/>
          <pc:sldMk cId="2750555904" sldId="267"/>
        </pc:sldMkLst>
        <pc:spChg chg="add del mod">
          <ac:chgData name="Subhajit Ghosh" userId="c585d1f3-935b-4ece-b40b-1a6550e66d72" providerId="ADAL" clId="{1FB8D3B0-4A69-428B-B141-3D7905823730}" dt="2018-05-09T13:26:23.903" v="28"/>
          <ac:spMkLst>
            <pc:docMk/>
            <pc:sldMk cId="2750555904" sldId="267"/>
            <ac:spMk id="6" creationId="{ACC19280-0F47-4D1F-AFEE-57CCBB4270FD}"/>
          </ac:spMkLst>
        </pc:spChg>
        <pc:picChg chg="add del mod">
          <ac:chgData name="Subhajit Ghosh" userId="c585d1f3-935b-4ece-b40b-1a6550e66d72" providerId="ADAL" clId="{1FB8D3B0-4A69-428B-B141-3D7905823730}" dt="2018-05-09T13:26:05.692" v="27"/>
          <ac:picMkLst>
            <pc:docMk/>
            <pc:sldMk cId="2750555904" sldId="267"/>
            <ac:picMk id="8" creationId="{4BB434E7-D653-46F9-A1C9-27AEAAE98F13}"/>
          </ac:picMkLst>
        </pc:picChg>
        <pc:picChg chg="del">
          <ac:chgData name="Subhajit Ghosh" userId="c585d1f3-935b-4ece-b40b-1a6550e66d72" providerId="ADAL" clId="{1FB8D3B0-4A69-428B-B141-3D7905823730}" dt="2018-05-09T13:25:30.839" v="25" actId="478"/>
          <ac:picMkLst>
            <pc:docMk/>
            <pc:sldMk cId="2750555904" sldId="267"/>
            <ac:picMk id="9" creationId="{77322B22-9909-4AA3-A714-2FFD410047F5}"/>
          </ac:picMkLst>
        </pc:picChg>
        <pc:picChg chg="add mod">
          <ac:chgData name="Subhajit Ghosh" userId="c585d1f3-935b-4ece-b40b-1a6550e66d72" providerId="ADAL" clId="{1FB8D3B0-4A69-428B-B141-3D7905823730}" dt="2018-05-09T13:26:23.903" v="28"/>
          <ac:picMkLst>
            <pc:docMk/>
            <pc:sldMk cId="2750555904" sldId="267"/>
            <ac:picMk id="11" creationId="{F7F66ED3-E281-4DFD-A9AF-5823B1BF48CD}"/>
          </ac:picMkLst>
        </pc:picChg>
      </pc:sldChg>
      <pc:sldChg chg="addSp delSp modSp">
        <pc:chgData name="Subhajit Ghosh" userId="c585d1f3-935b-4ece-b40b-1a6550e66d72" providerId="ADAL" clId="{1FB8D3B0-4A69-428B-B141-3D7905823730}" dt="2018-05-09T13:27:02.655" v="30"/>
        <pc:sldMkLst>
          <pc:docMk/>
          <pc:sldMk cId="3428891548" sldId="268"/>
        </pc:sldMkLst>
        <pc:spChg chg="add del mod">
          <ac:chgData name="Subhajit Ghosh" userId="c585d1f3-935b-4ece-b40b-1a6550e66d72" providerId="ADAL" clId="{1FB8D3B0-4A69-428B-B141-3D7905823730}" dt="2018-05-09T13:27:02.655" v="30"/>
          <ac:spMkLst>
            <pc:docMk/>
            <pc:sldMk cId="3428891548" sldId="268"/>
            <ac:spMk id="3" creationId="{4EB5682E-1BCC-453D-B577-78BC5E9EAA79}"/>
          </ac:spMkLst>
        </pc:spChg>
        <pc:picChg chg="add mod">
          <ac:chgData name="Subhajit Ghosh" userId="c585d1f3-935b-4ece-b40b-1a6550e66d72" providerId="ADAL" clId="{1FB8D3B0-4A69-428B-B141-3D7905823730}" dt="2018-05-09T13:27:02.655" v="30"/>
          <ac:picMkLst>
            <pc:docMk/>
            <pc:sldMk cId="3428891548" sldId="268"/>
            <ac:picMk id="5" creationId="{3EE082DF-A910-4A5F-B948-B3EF7CF0B4F0}"/>
          </ac:picMkLst>
        </pc:picChg>
        <pc:picChg chg="del">
          <ac:chgData name="Subhajit Ghosh" userId="c585d1f3-935b-4ece-b40b-1a6550e66d72" providerId="ADAL" clId="{1FB8D3B0-4A69-428B-B141-3D7905823730}" dt="2018-05-09T13:26:28.990" v="29" actId="478"/>
          <ac:picMkLst>
            <pc:docMk/>
            <pc:sldMk cId="3428891548" sldId="268"/>
            <ac:picMk id="13" creationId="{6079D414-4BB1-42A6-A393-E748B0673B51}"/>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zinfi.com/products/partner-marketing-management/overvie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zinfi.com/products/partner-relationship-management/over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resources/success-stories/partner-portal-nec-global-4-communic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sales-management/overview/"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hyperlink" Target="https://www.zinfi.com/services/channel-marketing-services/partner-marketing-concierg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zinfi.com/services/channel-marketing-services/partner-incentives-management"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zinfi.com/products/direct-marketing-management/lead-managemen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962399" y="2400380"/>
            <a:ext cx="4784787" cy="13588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Five Steps to Best-in-Class</a:t>
            </a:r>
          </a:p>
          <a:p>
            <a:r>
              <a:rPr lang="en-US" dirty="0"/>
              <a:t>Channel Management Using PRM</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38D4049-C646-40F8-842E-481EEA5E8C89}"/>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2BE09FD3-548A-4CDD-8F31-38AEBD5C7C86}"/>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sales assets, if they are managing a broad channel it is also necessary to have a PRM tool that has through-partner marketing programs built in with integrated digital and analog marketing capabilities.</a:t>
            </a:r>
          </a:p>
          <a:p>
            <a:r>
              <a:rPr lang="en-US" dirty="0">
                <a:latin typeface="Arial" panose="020B0604020202020204" pitchFamily="34" charset="0"/>
                <a:cs typeface="Arial" panose="020B0604020202020204" pitchFamily="34" charset="0"/>
              </a:rPr>
              <a:t>A best-in-class PRM system should come with both inbound (search, social and web syndication) and outbound (email, microsite, event, etc.) capabilities. A vendor should be able to upload predesigned campaign assets into this platform, and partners should be able to execute </a:t>
            </a:r>
            <a:r>
              <a:rPr lang="en-US" dirty="0">
                <a:latin typeface="Arial" panose="020B0604020202020204" pitchFamily="34" charset="0"/>
                <a:cs typeface="Arial" panose="020B0604020202020204" pitchFamily="34" charset="0"/>
                <a:hlinkClick r:id="rId2"/>
              </a:rPr>
              <a:t>integrated campaigns</a:t>
            </a:r>
            <a:r>
              <a:rPr lang="en-US" dirty="0">
                <a:latin typeface="Arial" panose="020B0604020202020204" pitchFamily="34" charset="0"/>
                <a:cs typeface="Arial" panose="020B0604020202020204" pitchFamily="34" charset="0"/>
              </a:rPr>
              <a:t> with just a few clicks. In many cases, vendors may also provide local marketing agency support, as many partners do not have captive marketing capabilities. Vendors need a PRM tool that not only completely automates the delivery of campaign assets to partners, but also allows vendors to track what how campaigns are performing and understand how to improve them.</a:t>
            </a:r>
          </a:p>
          <a:p>
            <a:endParaRPr lang="en-US" dirty="0">
              <a:latin typeface="Arial" panose="020B0604020202020204" pitchFamily="34" charset="0"/>
              <a:cs typeface="Arial" panose="020B0604020202020204" pitchFamily="34" charset="0"/>
            </a:endParaRPr>
          </a:p>
        </p:txBody>
      </p:sp>
      <p:pic>
        <p:nvPicPr>
          <p:cNvPr id="5" name="Picture Placeholder 4">
            <a:extLst>
              <a:ext uri="{FF2B5EF4-FFF2-40B4-BE49-F238E27FC236}">
                <a16:creationId xmlns:a16="http://schemas.microsoft.com/office/drawing/2014/main" id="{038FBAD4-DCA6-41AB-98FE-E6A70203C96E}"/>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1369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9B70F6-D608-4CCB-A99E-C2CCD9CD3C70}"/>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Step 5: Maximizing channel ROI</a:t>
            </a:r>
          </a:p>
        </p:txBody>
      </p:sp>
      <p:sp>
        <p:nvSpPr>
          <p:cNvPr id="4" name="Text Placeholder 3">
            <a:extLst>
              <a:ext uri="{FF2B5EF4-FFF2-40B4-BE49-F238E27FC236}">
                <a16:creationId xmlns:a16="http://schemas.microsoft.com/office/drawing/2014/main" id="{FA07B222-7AFE-4980-AB9F-7DBE55D2AA66}"/>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5" name="Text Placeholder 4">
            <a:extLst>
              <a:ext uri="{FF2B5EF4-FFF2-40B4-BE49-F238E27FC236}">
                <a16:creationId xmlns:a16="http://schemas.microsoft.com/office/drawing/2014/main" id="{9064F6BB-8C29-4762-BFC4-E1194EAB49E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The last step in this journey is to make sure that all your systems are running in sync and that you have full visibility into what is happening. Very few organizations achieve this stage of maturity. While it is possible to skip steps 1 through 4 to get here quickly, you must have comprehensive channel programs and policies that are laser-focused on partner profitability and sustainability. You must also build end-to-end automation that not only reduces your training and sales enablement costs dramatically, but also drives up adoption among your partner base regarding training attendance, certification achievement and sales capability improvement.</a:t>
            </a:r>
          </a:p>
          <a:p>
            <a:r>
              <a:rPr lang="en-US" dirty="0">
                <a:latin typeface="Arial" panose="020B0604020202020204" pitchFamily="34" charset="0"/>
                <a:cs typeface="Arial" panose="020B0604020202020204" pitchFamily="34" charset="0"/>
              </a:rPr>
              <a:t>Your channel incentive programs at this stage should be linked directly to partner performance. Partner functional organizations should be fully aware of how they can drive profitable growth by leveraging your incentive programs. Your PRM system should be able to show you this linkage in a very direct way. The lead generation programs that you develop will also incentivize partners to do more on their own, rather than just relying on you to provide leads and opportunities.</a:t>
            </a:r>
          </a:p>
          <a:p>
            <a:endParaRPr lang="en-US" dirty="0">
              <a:latin typeface="Arial" panose="020B0604020202020204" pitchFamily="34" charset="0"/>
              <a:cs typeface="Arial" panose="020B0604020202020204" pitchFamily="34" charset="0"/>
            </a:endParaRPr>
          </a:p>
        </p:txBody>
      </p:sp>
      <p:pic>
        <p:nvPicPr>
          <p:cNvPr id="11" name="Picture Placeholder 10">
            <a:extLst>
              <a:ext uri="{FF2B5EF4-FFF2-40B4-BE49-F238E27FC236}">
                <a16:creationId xmlns:a16="http://schemas.microsoft.com/office/drawing/2014/main" id="{F7F66ED3-E281-4DFD-A9AF-5823B1BF48C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75055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DFE274-ADC7-4892-9A0C-385F89836710}"/>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E5F16759-5C3C-46A7-BFCB-BA7D268E198D}"/>
              </a:ext>
            </a:extLst>
          </p:cNvPr>
          <p:cNvSpPr>
            <a:spLocks noGrp="1"/>
          </p:cNvSpPr>
          <p:nvPr>
            <p:ph type="body" sz="quarter" idx="16"/>
          </p:nvPr>
        </p:nvSpPr>
        <p:spPr>
          <a:xfrm>
            <a:off x="313226" y="946636"/>
            <a:ext cx="4631307" cy="3833441"/>
          </a:xfrm>
        </p:spPr>
        <p:txBody>
          <a:bodyPr/>
          <a:lstStyle/>
          <a:p>
            <a:r>
              <a:rPr lang="en-US" dirty="0">
                <a:latin typeface="Arial" panose="020B0604020202020204" pitchFamily="34" charset="0"/>
                <a:cs typeface="Arial" panose="020B0604020202020204" pitchFamily="34" charset="0"/>
              </a:rPr>
              <a:t>Once you align all your PRM subsystems—programs, policies, people and platform—you should be able to attain a level of performance that is not easily achievable by your competitors. This is a huge advantage. The alignment of these PRM components will also substantially increase partner loyalty and satisfaction. The more engaged and focused your partner base is on your products and solutions, the lower your “market to” and “sell to” costs are going to be, which gives you another advantage over competitors. This state is certainly achievable, but it requires multi-quarter planning and execution focus to achieve. It also requires a best-in-class PRM platform that will enable you to succeed on a global scale—not just in one territory or country, but all around the world.</a:t>
            </a:r>
          </a:p>
          <a:p>
            <a:r>
              <a:rPr lang="en-US" dirty="0">
                <a:latin typeface="Arial" panose="020B0604020202020204" pitchFamily="34" charset="0"/>
                <a:cs typeface="Arial" panose="020B0604020202020204" pitchFamily="34" charset="0"/>
              </a:rPr>
              <a:t>As you can see, the five steps I have laid out to build a high-performing channel and a high level of channel maturity are achievable. However, it does require that organizations combine longer-term planning with a short-term execution focus to move steadily up the maturity ladder. Rome wasn’t built in a day, nor is a high-performing channel. To maximize channel ROI you must adopt a long-term approach and then make your channel teams accountable for getting things done in a step-by-step fashion that resembles the outline I’ve provided above, which is based on decades of channel management experience and our day-to-day interactions with enterprise clients around the world.</a:t>
            </a:r>
          </a:p>
          <a:p>
            <a:endParaRPr lang="en-US" dirty="0">
              <a:latin typeface="Arial" panose="020B0604020202020204" pitchFamily="34" charset="0"/>
              <a:cs typeface="Arial" panose="020B0604020202020204" pitchFamily="34" charset="0"/>
            </a:endParaRPr>
          </a:p>
        </p:txBody>
      </p:sp>
      <p:pic>
        <p:nvPicPr>
          <p:cNvPr id="5" name="Picture Placeholder 4">
            <a:extLst>
              <a:ext uri="{FF2B5EF4-FFF2-40B4-BE49-F238E27FC236}">
                <a16:creationId xmlns:a16="http://schemas.microsoft.com/office/drawing/2014/main" id="{3EE082DF-A910-4A5F-B948-B3EF7CF0B4F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2889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Channel Management Best Practices </a:t>
            </a:r>
            <a:endParaRPr lang="en-US" strike="sngStrike" dirty="0"/>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Five Steps to Best-in-Class Channel Management Using PRM</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We have discussed in multiple articles why channel management is complex. With that said, if you are selling through the channel, then there are specific steps your organization can take to foster the right approach to </a:t>
            </a:r>
            <a:r>
              <a:rPr lang="en-US" b="1" dirty="0">
                <a:latin typeface="Arial" panose="020B0604020202020204" pitchFamily="34" charset="0"/>
                <a:cs typeface="Arial" panose="020B0604020202020204" pitchFamily="34" charset="0"/>
                <a:hlinkClick r:id="rId2"/>
              </a:rPr>
              <a:t>partner relationship management (PRM)</a:t>
            </a:r>
            <a:r>
              <a:rPr lang="en-US" dirty="0">
                <a:latin typeface="Arial" panose="020B0604020202020204" pitchFamily="34" charset="0"/>
                <a:cs typeface="Arial" panose="020B0604020202020204" pitchFamily="34" charset="0"/>
              </a:rPr>
              <a:t> and build a truly high-performing channel. The goal of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is not just to lay out an automated end-to-end foundation to manage partner relationships better. That’s important, of course, but the right approach to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also allows organizations selling through the channel to move up the ladder of channel maturity more quickly, in five sequential steps. In this article, we will explore how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can enable an organization to achieve best-in-class performance by proceeding in a logical sequence through these five essential steps.</a:t>
            </a:r>
          </a:p>
        </p:txBody>
      </p:sp>
      <p:pic>
        <p:nvPicPr>
          <p:cNvPr id="13" name="Picture Placeholder 12">
            <a:extLst>
              <a:ext uri="{FF2B5EF4-FFF2-40B4-BE49-F238E27FC236}">
                <a16:creationId xmlns:a16="http://schemas.microsoft.com/office/drawing/2014/main" id="{63E34C25-DF2A-4227-95C3-EC586ACA3929}"/>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Step 1: Laying the foundation</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444916" cy="3600620"/>
          </a:xfrm>
        </p:spPr>
        <p:txBody>
          <a:bodyPr/>
          <a:lstStyle/>
          <a:p>
            <a:r>
              <a:rPr lang="en-US" dirty="0">
                <a:latin typeface="Arial" panose="020B0604020202020204" pitchFamily="34" charset="0"/>
                <a:cs typeface="Arial" panose="020B0604020202020204" pitchFamily="34" charset="0"/>
              </a:rPr>
              <a:t>The goal in this step is to make sure partners can interact with a vendor on a 24×7 basis. Why is that important? Because we live in a 24×7 economy, which is almost entirely digital. Depending on the solution (finance, real estate, insurance, high tech, etc.) you are selling through your channel—captive or shared—it is important to make sure your channel partners or dealers or brokers have an easy way to interact with you. Email and phone-based communication are not only barely sufficient, but also lack continuity.</a:t>
            </a:r>
          </a:p>
          <a:p>
            <a:r>
              <a:rPr lang="en-US" dirty="0">
                <a:latin typeface="Arial" panose="020B0604020202020204" pitchFamily="34" charset="0"/>
                <a:cs typeface="Arial" panose="020B0604020202020204" pitchFamily="34" charset="0"/>
              </a:rPr>
              <a:t>Therefore, to properly lay the foundation an organization must set up a partner portal, basic contracts and a clear value proposition for the program. To accomplish this, you will need a state-of-the-art PRM platform, as well as a comprehensive channel program. This program should clearly articulate the partner tiers, and what partners need to do to move from one tier to the next. This may sound basic, but many organizations fail to properly think it through from the partner perspective. While it may be important for you to attain certainly profitability targets, it’s difficult to meet those targets consistently if your partners are not profiting from selling your solutions. </a:t>
            </a:r>
          </a:p>
          <a:p>
            <a:pPr algn="r"/>
            <a:endParaRPr lang="en-US" i="1" dirty="0">
              <a:latin typeface="Arial" panose="020B0604020202020204" pitchFamily="34" charset="0"/>
              <a:cs typeface="Arial" panose="020B0604020202020204" pitchFamily="34" charset="0"/>
            </a:endParaRP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pic>
        <p:nvPicPr>
          <p:cNvPr id="5" name="Picture Placeholder 4">
            <a:extLst>
              <a:ext uri="{FF2B5EF4-FFF2-40B4-BE49-F238E27FC236}">
                <a16:creationId xmlns:a16="http://schemas.microsoft.com/office/drawing/2014/main" id="{DE162A45-76E8-4D5F-B610-4BFFFB47C78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A384005-B871-47F3-BC90-7460D13F74B4}"/>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290F96C7-5D8E-472E-BBFD-CD255A973471}"/>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So, in this foundational stage, you should make sure the partner program and its polices are clearly articulated via the </a:t>
            </a:r>
            <a:r>
              <a:rPr lang="en-US" dirty="0">
                <a:latin typeface="Arial" panose="020B0604020202020204" pitchFamily="34" charset="0"/>
                <a:cs typeface="Arial" panose="020B0604020202020204" pitchFamily="34" charset="0"/>
                <a:hlinkClick r:id="rId2"/>
              </a:rPr>
              <a:t>partner portal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 addition to laying out your channel program and policy as you drive recruitment to grow your partner base, you will also have to manage your partner tiers. This is where your PRM system should enable you to dynamically manage the partner base. It is surprising to see, even at this advanced stage of digital business transformation, that most organizations manage their partner base using either a CRM system or Excel. We have explained in previous articles why CRMs don’t work for PRM. You truly need a dedicated PRM solution.</a:t>
            </a:r>
          </a:p>
        </p:txBody>
      </p:sp>
      <p:pic>
        <p:nvPicPr>
          <p:cNvPr id="5" name="Picture Placeholder 4">
            <a:extLst>
              <a:ext uri="{FF2B5EF4-FFF2-40B4-BE49-F238E27FC236}">
                <a16:creationId xmlns:a16="http://schemas.microsoft.com/office/drawing/2014/main" id="{D0C07536-C3E2-49D2-BDE9-1B62986DABB5}"/>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5413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0C3421-EAFA-41BA-BCD7-B5ED21447073}"/>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Step 2: Enabling partners to sell</a:t>
            </a:r>
          </a:p>
        </p:txBody>
      </p:sp>
      <p:sp>
        <p:nvSpPr>
          <p:cNvPr id="4" name="Text Placeholder 3">
            <a:extLst>
              <a:ext uri="{FF2B5EF4-FFF2-40B4-BE49-F238E27FC236}">
                <a16:creationId xmlns:a16="http://schemas.microsoft.com/office/drawing/2014/main" id="{B0F6F678-4550-4F2C-B2B0-BC59830646F1}"/>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5" name="Text Placeholder 4">
            <a:extLst>
              <a:ext uri="{FF2B5EF4-FFF2-40B4-BE49-F238E27FC236}">
                <a16:creationId xmlns:a16="http://schemas.microsoft.com/office/drawing/2014/main" id="{7C754E13-8CE5-40B7-BFDD-A4094358EDA7}"/>
              </a:ext>
            </a:extLst>
          </p:cNvPr>
          <p:cNvSpPr>
            <a:spLocks noGrp="1"/>
          </p:cNvSpPr>
          <p:nvPr>
            <p:ph type="body" sz="quarter" idx="16"/>
          </p:nvPr>
        </p:nvSpPr>
        <p:spPr>
          <a:xfrm>
            <a:off x="4447403" y="1284647"/>
            <a:ext cx="4444916" cy="3668353"/>
          </a:xfrm>
        </p:spPr>
        <p:txBody>
          <a:bodyPr/>
          <a:lstStyle/>
          <a:p>
            <a:r>
              <a:rPr lang="en-US" dirty="0">
                <a:latin typeface="Arial" panose="020B0604020202020204" pitchFamily="34" charset="0"/>
                <a:cs typeface="Arial" panose="020B0604020202020204" pitchFamily="34" charset="0"/>
              </a:rPr>
              <a:t>Once you have a basic partner program and portal going, the next target of focus needs to be on sales enablement. After all, what’s the use of having an indirect (partner) sales force if they lack the ability to sell? The more complex your solutions are, the more thought you should put into </a:t>
            </a:r>
            <a:r>
              <a:rPr lang="en-US" dirty="0">
                <a:latin typeface="Arial" panose="020B0604020202020204" pitchFamily="34" charset="0"/>
                <a:cs typeface="Arial" panose="020B0604020202020204" pitchFamily="34" charset="0"/>
                <a:hlinkClick r:id="rId2"/>
              </a:rPr>
              <a:t>partner sales enablement activities</a:t>
            </a:r>
            <a:r>
              <a:rPr lang="en-US" dirty="0">
                <a:latin typeface="Arial" panose="020B0604020202020204" pitchFamily="34" charset="0"/>
                <a:cs typeface="Arial" panose="020B0604020202020204" pitchFamily="34" charset="0"/>
              </a:rPr>
              <a:t>. Your product marketing and management should provide support, but—once again—to be truly effective in sales enablement you also need a PRM platform that can automate the publishing and distribution of sales content across various partner segments and tiers, and across multiple languages and countries.</a:t>
            </a:r>
          </a:p>
          <a:p>
            <a:r>
              <a:rPr lang="en-US" dirty="0">
                <a:latin typeface="Arial" panose="020B0604020202020204" pitchFamily="34" charset="0"/>
                <a:cs typeface="Arial" panose="020B0604020202020204" pitchFamily="34" charset="0"/>
              </a:rPr>
              <a:t>While most organizations tend to have some sort of a partner portal with sales materials and other assets, these assets are rarely used effectively. A state-of-the-art PRM platform should enable you to stair-step the partner base through various products and solutions, as well as through various sales stages. In this digital age of procurement, whether a consumer is buying a house or a purchasing agent is searching for state-of-the-enterprise software, the search begins online. However, once the</a:t>
            </a:r>
          </a:p>
          <a:p>
            <a:pPr algn="r"/>
            <a:endParaRPr lang="en-US" i="1" dirty="0">
              <a:latin typeface="Arial" panose="020B0604020202020204" pitchFamily="34" charset="0"/>
              <a:cs typeface="Arial" panose="020B0604020202020204" pitchFamily="34" charset="0"/>
            </a:endParaRP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pic>
        <p:nvPicPr>
          <p:cNvPr id="9" name="Picture Placeholder 8">
            <a:extLst>
              <a:ext uri="{FF2B5EF4-FFF2-40B4-BE49-F238E27FC236}">
                <a16:creationId xmlns:a16="http://schemas.microsoft.com/office/drawing/2014/main" id="{6E1EF6D6-7010-4712-9042-01AD46085D35}"/>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913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FA3E7E8-7AEF-436E-84DD-FDF1278ADDFC}"/>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385D895B-810B-4704-A458-35E42E596C9E}"/>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prospective buyer has educated herself, she will go directly to the vendor or to a partner (from the vendor website) looking for </a:t>
            </a:r>
            <a:r>
              <a:rPr lang="en-US" dirty="0">
                <a:latin typeface="Arial" panose="020B0604020202020204" pitchFamily="34" charset="0"/>
                <a:cs typeface="Arial" panose="020B0604020202020204" pitchFamily="34" charset="0"/>
                <a:hlinkClick r:id="rId2"/>
              </a:rPr>
              <a:t>sales support</a:t>
            </a:r>
            <a:r>
              <a:rPr lang="en-US" dirty="0">
                <a:latin typeface="Arial" panose="020B0604020202020204" pitchFamily="34" charset="0"/>
                <a:cs typeface="Arial" panose="020B0604020202020204" pitchFamily="34" charset="0"/>
              </a:rPr>
              <a:t>. If a partner sales rep engages but is not well-versed in the various features and benefits of the solution, then that prospective buyer will quickly switch vendors. This happens every day.</a:t>
            </a:r>
          </a:p>
          <a:p>
            <a:r>
              <a:rPr lang="en-US" dirty="0">
                <a:latin typeface="Arial" panose="020B0604020202020204" pitchFamily="34" charset="0"/>
                <a:cs typeface="Arial" panose="020B0604020202020204" pitchFamily="34" charset="0"/>
              </a:rPr>
              <a:t>Therefore, it is essential in this second step that an organization selling through the channel deploy a PRM system that not only stair-steps the training across various products and solutions, but also gives the vendor the ability to track and understand the maturity of its channel salesforce. This includes </a:t>
            </a:r>
            <a:r>
              <a:rPr lang="en-US" dirty="0">
                <a:latin typeface="Arial" panose="020B0604020202020204" pitchFamily="34" charset="0"/>
                <a:cs typeface="Arial" panose="020B0604020202020204" pitchFamily="34" charset="0"/>
                <a:hlinkClick r:id="rId3"/>
              </a:rPr>
              <a:t>training</a:t>
            </a:r>
            <a:r>
              <a:rPr lang="en-US" dirty="0">
                <a:latin typeface="Arial" panose="020B0604020202020204" pitchFamily="34" charset="0"/>
                <a:cs typeface="Arial" panose="020B0604020202020204" pitchFamily="34" charset="0"/>
              </a:rPr>
              <a:t>, but also testing and certification. While you can certainly deploy a standalone learning management system, a best-in-class PRM system should enable you to perform this step more efficiently by allowing tracking and management of partner competencies (e.g., certifications) by various tiers and partner types. To optimize this step, you need a PRM system that can tell you quickly who can sell well, and who still needs help.</a:t>
            </a:r>
          </a:p>
        </p:txBody>
      </p:sp>
      <p:pic>
        <p:nvPicPr>
          <p:cNvPr id="5" name="Picture Placeholder 4">
            <a:extLst>
              <a:ext uri="{FF2B5EF4-FFF2-40B4-BE49-F238E27FC236}">
                <a16:creationId xmlns:a16="http://schemas.microsoft.com/office/drawing/2014/main" id="{6C7A5495-784D-4E0A-A24A-7304C9FB96D0}"/>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82603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4E139C-7E2B-4B6F-8350-996FD6DDFAEF}"/>
              </a:ext>
            </a:extLst>
          </p:cNvPr>
          <p:cNvSpPr>
            <a:spLocks noGrp="1"/>
          </p:cNvSpPr>
          <p:nvPr>
            <p:ph type="body" sz="quarter" idx="13"/>
          </p:nvPr>
        </p:nvSpPr>
        <p:spPr/>
        <p:txBody>
          <a:bodyPr/>
          <a:lstStyle/>
          <a:p>
            <a:r>
              <a:rPr lang="en-US" dirty="0"/>
              <a:t>Incentives</a:t>
            </a: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625C9E23-0246-4BC2-A5A5-B9A3B3EF3A00}"/>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5" name="Text Placeholder 4">
            <a:extLst>
              <a:ext uri="{FF2B5EF4-FFF2-40B4-BE49-F238E27FC236}">
                <a16:creationId xmlns:a16="http://schemas.microsoft.com/office/drawing/2014/main" id="{116571FE-A0F9-4D51-9BA3-019C6852782A}"/>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Now that you have laid out the foundation to interact with your partners and have enabled them to sell, the next step is to focus on incentivizing them to sell more. To do this, you must track their sales volumes, competencies and overall business plans and objectives. In the case of single-brand product distribution via the channel—for example, franchises—it is relatively easy to track performance. However, to incentivize and manage sales via multi-vendor channel sales organizations is quite complex. In the latter scenario, you are constantly vying for mindshare, and you are paying for it in some way or another.</a:t>
            </a:r>
          </a:p>
          <a:p>
            <a:r>
              <a:rPr lang="en-US" dirty="0">
                <a:latin typeface="Arial" panose="020B0604020202020204" pitchFamily="34" charset="0"/>
                <a:cs typeface="Arial" panose="020B0604020202020204" pitchFamily="34" charset="0"/>
              </a:rPr>
              <a:t>If you are a business-to-consumer (B2C) organization selling primarily to consumers through retail or other outlets (online or physical stores), you absolutely need a streamlined </a:t>
            </a:r>
            <a:r>
              <a:rPr lang="en-US" dirty="0">
                <a:latin typeface="Arial" panose="020B0604020202020204" pitchFamily="34" charset="0"/>
                <a:cs typeface="Arial" panose="020B0604020202020204" pitchFamily="34" charset="0"/>
                <a:hlinkClick r:id="rId2"/>
              </a:rPr>
              <a:t>incentive program</a:t>
            </a:r>
            <a:r>
              <a:rPr lang="en-US" dirty="0">
                <a:latin typeface="Arial" panose="020B0604020202020204" pitchFamily="34" charset="0"/>
                <a:cs typeface="Arial" panose="020B0604020202020204" pitchFamily="34" charset="0"/>
              </a:rPr>
              <a:t> in the form of sales rewards and performance rebates that provide higher margins. Understanding partner profitability and motivation to sell more is critical. You can provide partners with all the training and sales assets you like, but</a:t>
            </a:r>
          </a:p>
          <a:p>
            <a:pPr algn="r"/>
            <a:endParaRPr lang="en-US" i="1" dirty="0">
              <a:latin typeface="Arial" panose="020B0604020202020204" pitchFamily="34" charset="0"/>
              <a:cs typeface="Arial" panose="020B0604020202020204" pitchFamily="34" charset="0"/>
            </a:endParaRP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pic>
        <p:nvPicPr>
          <p:cNvPr id="9" name="Picture Placeholder 8">
            <a:extLst>
              <a:ext uri="{FF2B5EF4-FFF2-40B4-BE49-F238E27FC236}">
                <a16:creationId xmlns:a16="http://schemas.microsoft.com/office/drawing/2014/main" id="{B8E91041-9D34-4642-B022-642B09690BCB}"/>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71737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30C3838-A62C-42AE-A17C-8AAE56CBEE99}"/>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9" name="Text Placeholder 8">
            <a:extLst>
              <a:ext uri="{FF2B5EF4-FFF2-40B4-BE49-F238E27FC236}">
                <a16:creationId xmlns:a16="http://schemas.microsoft.com/office/drawing/2014/main" id="{59F48ED3-6990-4A91-B3E3-9381BBF74EC1}"/>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if there is no clear financial pull from the partner it is hard to increase sales through a distributed partner network that is not only selling your products, but is also products from many other vendors. Your partners will be naturally incentivized to move in the direction of the vendor that provides them with the highest profitability in terms of more traffic to the store or higher margin per transaction. If you want to turn that dynamic to your advantage, you should carefully think through your incentives program.</a:t>
            </a:r>
          </a:p>
          <a:p>
            <a:r>
              <a:rPr lang="en-US" dirty="0">
                <a:latin typeface="Arial" panose="020B0604020202020204" pitchFamily="34" charset="0"/>
                <a:cs typeface="Arial" panose="020B0604020202020204" pitchFamily="34" charset="0"/>
              </a:rPr>
              <a:t>This is where a state-of-the-art PRM platform can help you figure out, via business analytics, who is selling more and why, and how best to influence the sales dynamics and behavior. Channel management teams often make decisions based on anecdotal feedback from the partner base, and that’s why most channel incentives program do not work. However, if you can understand individual partners’ profit motives, and then design and distribute programs through an automated platform that can link your incentive dollars to your channel sales output, you can absolutely start building a cause-and-effect relationship between incentives and success. A PRM system is a critical enabler in this step.</a:t>
            </a:r>
          </a:p>
        </p:txBody>
      </p:sp>
      <p:pic>
        <p:nvPicPr>
          <p:cNvPr id="8" name="Picture Placeholder 7">
            <a:extLst>
              <a:ext uri="{FF2B5EF4-FFF2-40B4-BE49-F238E27FC236}">
                <a16:creationId xmlns:a16="http://schemas.microsoft.com/office/drawing/2014/main" id="{C2656771-352B-43A0-A0C3-82DF7337222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218169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C60ECF-2BC1-4523-BF5D-C2AA49815A25}"/>
              </a:ext>
            </a:extLst>
          </p:cNvPr>
          <p:cNvSpPr>
            <a:spLocks noGrp="1"/>
          </p:cNvSpPr>
          <p:nvPr>
            <p:ph type="body" sz="quarter" idx="13"/>
          </p:nvPr>
        </p:nvSpPr>
        <p:spPr/>
        <p:txBody>
          <a:bodyPr/>
          <a:lstStyle/>
          <a:p>
            <a:r>
              <a:rPr lang="en-US" dirty="0"/>
              <a:t>Assistance with Lead generation</a:t>
            </a: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2104A7E5-EF7B-4714-A39B-26CC1D67F9AA}"/>
              </a:ext>
            </a:extLst>
          </p:cNvPr>
          <p:cNvSpPr>
            <a:spLocks noGrp="1"/>
          </p:cNvSpPr>
          <p:nvPr>
            <p:ph type="body" sz="quarter" idx="11"/>
          </p:nvPr>
        </p:nvSpPr>
        <p:spPr/>
        <p:txBody>
          <a:bodyPr/>
          <a:lstStyle/>
          <a:p>
            <a:r>
              <a:rPr lang="en-US" dirty="0"/>
              <a:t>Five Steps to Best-in-Class Channel Management Using PRM</a:t>
            </a:r>
          </a:p>
          <a:p>
            <a:endParaRPr lang="en-US" dirty="0"/>
          </a:p>
        </p:txBody>
      </p:sp>
      <p:sp>
        <p:nvSpPr>
          <p:cNvPr id="5" name="Text Placeholder 4">
            <a:extLst>
              <a:ext uri="{FF2B5EF4-FFF2-40B4-BE49-F238E27FC236}">
                <a16:creationId xmlns:a16="http://schemas.microsoft.com/office/drawing/2014/main" id="{4123EC66-A486-4769-84A1-8F28C1399514}"/>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 case of B2C selling in the channel, vendors typically do most of the marketing and drive leads to local entities such as franchises, captive stores or outlets. However, in certain franchise or distributed B2C models, local stores and units drive their own marketing. In the case of the business-to-business (B2B) sales channel, partners tend to be responsible for generating their own sales opportunities and leads. While the vendor certainly drives lead generation and category and solution awareness, and distributes those leads to indirect (channel) sales teams, successful partners will figure out how to drive marketing on their own.</a:t>
            </a:r>
          </a:p>
          <a:p>
            <a:r>
              <a:rPr lang="en-US" dirty="0">
                <a:latin typeface="Arial" panose="020B0604020202020204" pitchFamily="34" charset="0"/>
                <a:cs typeface="Arial" panose="020B0604020202020204" pitchFamily="34" charset="0"/>
              </a:rPr>
              <a:t>To help distributed franchises, stores or indirect channel sales teams generate leads, the vendor organization needs a PRM system that has multi-level marketing built in. It is essential in this step of maturity to enable partners with a marketing strategy for </a:t>
            </a:r>
            <a:r>
              <a:rPr lang="en-US" dirty="0">
                <a:latin typeface="Arial" panose="020B0604020202020204" pitchFamily="34" charset="0"/>
                <a:cs typeface="Arial" panose="020B0604020202020204" pitchFamily="34" charset="0"/>
                <a:hlinkClick r:id="rId2"/>
              </a:rPr>
              <a:t>lead generation</a:t>
            </a:r>
            <a:r>
              <a:rPr lang="en-US" dirty="0">
                <a:latin typeface="Arial" panose="020B0604020202020204" pitchFamily="34" charset="0"/>
                <a:cs typeface="Arial" panose="020B0604020202020204" pitchFamily="34" charset="0"/>
              </a:rPr>
              <a:t> by leveraging vendor-provided assets and programs like campaign-in-a-box. While most vendors who are at this stage provide partners with some level of marketing and</a:t>
            </a:r>
          </a:p>
          <a:p>
            <a:pPr algn="r"/>
            <a:endParaRPr lang="en-US" i="1" dirty="0">
              <a:latin typeface="Arial" panose="020B0604020202020204" pitchFamily="34" charset="0"/>
              <a:cs typeface="Arial" panose="020B0604020202020204" pitchFamily="34" charset="0"/>
            </a:endParaRP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pic>
        <p:nvPicPr>
          <p:cNvPr id="9" name="Picture Placeholder 8">
            <a:extLst>
              <a:ext uri="{FF2B5EF4-FFF2-40B4-BE49-F238E27FC236}">
                <a16:creationId xmlns:a16="http://schemas.microsoft.com/office/drawing/2014/main" id="{1046ECF4-F50C-48AA-A179-AFFBF4444E6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92786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1557</Words>
  <Application>Microsoft Office PowerPoint</Application>
  <PresentationFormat>Custom</PresentationFormat>
  <Paragraphs>50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2018-05-09T13:28:23Z</dcterms:modified>
</cp:coreProperties>
</file>