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AA4B44-F364-4C37-9708-8ABCD39A163B}" v="57" dt="2019-08-29T09:00:27.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60"/>
    <p:restoredTop sz="94655" autoAdjust="0"/>
  </p:normalViewPr>
  <p:slideViewPr>
    <p:cSldViewPr snapToGrid="0" snapToObjects="1">
      <p:cViewPr varScale="1">
        <p:scale>
          <a:sx n="125" d="100"/>
          <a:sy n="125" d="100"/>
        </p:scale>
        <p:origin x="147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38AA4B44-F364-4C37-9708-8ABCD39A163B}"/>
    <pc:docChg chg="undo custSel addSld delSld modSld">
      <pc:chgData name="Subhajit Ghosh" userId="c585d1f3-935b-4ece-b40b-1a6550e66d72" providerId="ADAL" clId="{38AA4B44-F364-4C37-9708-8ABCD39A163B}" dt="2019-08-29T09:00:21.429" v="111" actId="18131"/>
      <pc:docMkLst>
        <pc:docMk/>
      </pc:docMkLst>
      <pc:sldChg chg="modSp">
        <pc:chgData name="Subhajit Ghosh" userId="c585d1f3-935b-4ece-b40b-1a6550e66d72" providerId="ADAL" clId="{38AA4B44-F364-4C37-9708-8ABCD39A163B}" dt="2019-08-29T07:30:14.870" v="3" actId="14100"/>
        <pc:sldMkLst>
          <pc:docMk/>
          <pc:sldMk cId="2429983986" sldId="256"/>
        </pc:sldMkLst>
        <pc:spChg chg="mod">
          <ac:chgData name="Subhajit Ghosh" userId="c585d1f3-935b-4ece-b40b-1a6550e66d72" providerId="ADAL" clId="{38AA4B44-F364-4C37-9708-8ABCD39A163B}" dt="2019-08-29T07:30:14.870" v="3" actId="14100"/>
          <ac:spMkLst>
            <pc:docMk/>
            <pc:sldMk cId="2429983986" sldId="256"/>
            <ac:spMk id="6" creationId="{4F2F611E-2383-4DC9-962D-92928E36BA3F}"/>
          </ac:spMkLst>
        </pc:spChg>
      </pc:sldChg>
      <pc:sldChg chg="addSp delSp modSp">
        <pc:chgData name="Subhajit Ghosh" userId="c585d1f3-935b-4ece-b40b-1a6550e66d72" providerId="ADAL" clId="{38AA4B44-F364-4C37-9708-8ABCD39A163B}" dt="2019-08-29T09:00:21.429" v="111" actId="18131"/>
        <pc:sldMkLst>
          <pc:docMk/>
          <pc:sldMk cId="4142234705" sldId="257"/>
        </pc:sldMkLst>
        <pc:spChg chg="del">
          <ac:chgData name="Subhajit Ghosh" userId="c585d1f3-935b-4ece-b40b-1a6550e66d72" providerId="ADAL" clId="{38AA4B44-F364-4C37-9708-8ABCD39A163B}" dt="2019-08-29T08:59:55.999" v="84"/>
          <ac:spMkLst>
            <pc:docMk/>
            <pc:sldMk cId="4142234705" sldId="257"/>
            <ac:spMk id="2" creationId="{73CDC79A-6FAC-4D7D-B85E-15F848CECB4B}"/>
          </ac:spMkLst>
        </pc:spChg>
        <pc:spChg chg="del">
          <ac:chgData name="Subhajit Ghosh" userId="c585d1f3-935b-4ece-b40b-1a6550e66d72" providerId="ADAL" clId="{38AA4B44-F364-4C37-9708-8ABCD39A163B}" dt="2019-08-29T07:33:06.173" v="6" actId="478"/>
          <ac:spMkLst>
            <pc:docMk/>
            <pc:sldMk cId="4142234705" sldId="257"/>
            <ac:spMk id="3" creationId="{EE5F9CC5-5919-4A5B-B9E8-F922D9826927}"/>
          </ac:spMkLst>
        </pc:spChg>
        <pc:spChg chg="mod">
          <ac:chgData name="Subhajit Ghosh" userId="c585d1f3-935b-4ece-b40b-1a6550e66d72" providerId="ADAL" clId="{38AA4B44-F364-4C37-9708-8ABCD39A163B}" dt="2019-08-29T07:32:57.014" v="4"/>
          <ac:spMkLst>
            <pc:docMk/>
            <pc:sldMk cId="4142234705" sldId="257"/>
            <ac:spMk id="4" creationId="{3824FEB1-C6F4-4284-9EE9-2817F24A4DC0}"/>
          </ac:spMkLst>
        </pc:spChg>
        <pc:spChg chg="mod">
          <ac:chgData name="Subhajit Ghosh" userId="c585d1f3-935b-4ece-b40b-1a6550e66d72" providerId="ADAL" clId="{38AA4B44-F364-4C37-9708-8ABCD39A163B}" dt="2019-08-29T07:40:39.165" v="32"/>
          <ac:spMkLst>
            <pc:docMk/>
            <pc:sldMk cId="4142234705" sldId="257"/>
            <ac:spMk id="5" creationId="{C4B6616B-D638-467B-86EF-41EF776CAD4F}"/>
          </ac:spMkLst>
        </pc:spChg>
        <pc:picChg chg="add mod">
          <ac:chgData name="Subhajit Ghosh" userId="c585d1f3-935b-4ece-b40b-1a6550e66d72" providerId="ADAL" clId="{38AA4B44-F364-4C37-9708-8ABCD39A163B}" dt="2019-08-29T09:00:21.429" v="111" actId="18131"/>
          <ac:picMkLst>
            <pc:docMk/>
            <pc:sldMk cId="4142234705" sldId="257"/>
            <ac:picMk id="1026" creationId="{791915C2-2525-4458-868C-ABD75CFBDFF5}"/>
          </ac:picMkLst>
        </pc:picChg>
      </pc:sldChg>
      <pc:sldChg chg="delSp modSp">
        <pc:chgData name="Subhajit Ghosh" userId="c585d1f3-935b-4ece-b40b-1a6550e66d72" providerId="ADAL" clId="{38AA4B44-F364-4C37-9708-8ABCD39A163B}" dt="2019-08-29T07:41:49.562" v="45" actId="2711"/>
        <pc:sldMkLst>
          <pc:docMk/>
          <pc:sldMk cId="2815277108" sldId="258"/>
        </pc:sldMkLst>
        <pc:spChg chg="mod">
          <ac:chgData name="Subhajit Ghosh" userId="c585d1f3-935b-4ece-b40b-1a6550e66d72" providerId="ADAL" clId="{38AA4B44-F364-4C37-9708-8ABCD39A163B}" dt="2019-08-29T07:33:00.616" v="5"/>
          <ac:spMkLst>
            <pc:docMk/>
            <pc:sldMk cId="2815277108" sldId="258"/>
            <ac:spMk id="6" creationId="{C656395D-0968-4CC4-83FA-27592B0EA08A}"/>
          </ac:spMkLst>
        </pc:spChg>
        <pc:spChg chg="del">
          <ac:chgData name="Subhajit Ghosh" userId="c585d1f3-935b-4ece-b40b-1a6550e66d72" providerId="ADAL" clId="{38AA4B44-F364-4C37-9708-8ABCD39A163B}" dt="2019-08-29T07:33:24.145" v="8" actId="478"/>
          <ac:spMkLst>
            <pc:docMk/>
            <pc:sldMk cId="2815277108" sldId="258"/>
            <ac:spMk id="7" creationId="{B46939E6-5567-4C86-97BB-FAE44A9B3871}"/>
          </ac:spMkLst>
        </pc:spChg>
        <pc:spChg chg="mod">
          <ac:chgData name="Subhajit Ghosh" userId="c585d1f3-935b-4ece-b40b-1a6550e66d72" providerId="ADAL" clId="{38AA4B44-F364-4C37-9708-8ABCD39A163B}" dt="2019-08-29T07:41:49.562" v="45" actId="2711"/>
          <ac:spMkLst>
            <pc:docMk/>
            <pc:sldMk cId="2815277108" sldId="258"/>
            <ac:spMk id="9" creationId="{4393C9E7-9550-4849-8115-E9C4978354A8}"/>
          </ac:spMkLst>
        </pc:spChg>
      </pc:sldChg>
      <pc:sldChg chg="addSp delSp modSp add">
        <pc:chgData name="Subhajit Ghosh" userId="c585d1f3-935b-4ece-b40b-1a6550e66d72" providerId="ADAL" clId="{38AA4B44-F364-4C37-9708-8ABCD39A163B}" dt="2019-08-29T07:42:17.490" v="50" actId="20577"/>
        <pc:sldMkLst>
          <pc:docMk/>
          <pc:sldMk cId="2395878313" sldId="260"/>
        </pc:sldMkLst>
        <pc:spChg chg="del">
          <ac:chgData name="Subhajit Ghosh" userId="c585d1f3-935b-4ece-b40b-1a6550e66d72" providerId="ADAL" clId="{38AA4B44-F364-4C37-9708-8ABCD39A163B}" dt="2019-08-29T07:33:43.378" v="13"/>
          <ac:spMkLst>
            <pc:docMk/>
            <pc:sldMk cId="2395878313" sldId="260"/>
            <ac:spMk id="2" creationId="{8A73D449-7706-4996-93D9-68F2EBC0899E}"/>
          </ac:spMkLst>
        </pc:spChg>
        <pc:spChg chg="del">
          <ac:chgData name="Subhajit Ghosh" userId="c585d1f3-935b-4ece-b40b-1a6550e66d72" providerId="ADAL" clId="{38AA4B44-F364-4C37-9708-8ABCD39A163B}" dt="2019-08-29T07:33:43.378" v="13"/>
          <ac:spMkLst>
            <pc:docMk/>
            <pc:sldMk cId="2395878313" sldId="260"/>
            <ac:spMk id="3" creationId="{669DE695-A1AE-488D-AF66-179B6835076E}"/>
          </ac:spMkLst>
        </pc:spChg>
        <pc:spChg chg="del">
          <ac:chgData name="Subhajit Ghosh" userId="c585d1f3-935b-4ece-b40b-1a6550e66d72" providerId="ADAL" clId="{38AA4B44-F364-4C37-9708-8ABCD39A163B}" dt="2019-08-29T07:33:43.378" v="13"/>
          <ac:spMkLst>
            <pc:docMk/>
            <pc:sldMk cId="2395878313" sldId="260"/>
            <ac:spMk id="4" creationId="{C285712B-0212-4D4A-9A80-52747E0AC4E5}"/>
          </ac:spMkLst>
        </pc:spChg>
        <pc:spChg chg="del">
          <ac:chgData name="Subhajit Ghosh" userId="c585d1f3-935b-4ece-b40b-1a6550e66d72" providerId="ADAL" clId="{38AA4B44-F364-4C37-9708-8ABCD39A163B}" dt="2019-08-29T07:33:43.378" v="13"/>
          <ac:spMkLst>
            <pc:docMk/>
            <pc:sldMk cId="2395878313" sldId="260"/>
            <ac:spMk id="5" creationId="{3D80AB4D-EAA0-408A-BA6B-41B2AFFE56B9}"/>
          </ac:spMkLst>
        </pc:spChg>
        <pc:spChg chg="add mod">
          <ac:chgData name="Subhajit Ghosh" userId="c585d1f3-935b-4ece-b40b-1a6550e66d72" providerId="ADAL" clId="{38AA4B44-F364-4C37-9708-8ABCD39A163B}" dt="2019-08-29T07:33:51.669" v="15"/>
          <ac:spMkLst>
            <pc:docMk/>
            <pc:sldMk cId="2395878313" sldId="260"/>
            <ac:spMk id="6" creationId="{DCC34295-C1B7-44E6-81DE-27C9D88894B9}"/>
          </ac:spMkLst>
        </pc:spChg>
        <pc:spChg chg="add del mod">
          <ac:chgData name="Subhajit Ghosh" userId="c585d1f3-935b-4ece-b40b-1a6550e66d72" providerId="ADAL" clId="{38AA4B44-F364-4C37-9708-8ABCD39A163B}" dt="2019-08-29T07:33:48.911" v="14" actId="478"/>
          <ac:spMkLst>
            <pc:docMk/>
            <pc:sldMk cId="2395878313" sldId="260"/>
            <ac:spMk id="7" creationId="{9B921205-9B85-4607-911D-DD5B5F248BBB}"/>
          </ac:spMkLst>
        </pc:spChg>
        <pc:spChg chg="add mod">
          <ac:chgData name="Subhajit Ghosh" userId="c585d1f3-935b-4ece-b40b-1a6550e66d72" providerId="ADAL" clId="{38AA4B44-F364-4C37-9708-8ABCD39A163B}" dt="2019-08-29T07:33:43.378" v="13"/>
          <ac:spMkLst>
            <pc:docMk/>
            <pc:sldMk cId="2395878313" sldId="260"/>
            <ac:spMk id="8" creationId="{A9A7236F-E825-4C39-91CA-7D44334C9620}"/>
          </ac:spMkLst>
        </pc:spChg>
        <pc:spChg chg="add mod">
          <ac:chgData name="Subhajit Ghosh" userId="c585d1f3-935b-4ece-b40b-1a6550e66d72" providerId="ADAL" clId="{38AA4B44-F364-4C37-9708-8ABCD39A163B}" dt="2019-08-29T07:42:17.490" v="50" actId="20577"/>
          <ac:spMkLst>
            <pc:docMk/>
            <pc:sldMk cId="2395878313" sldId="260"/>
            <ac:spMk id="9" creationId="{4346B0DB-000A-4D62-9004-EB55CFC4FA70}"/>
          </ac:spMkLst>
        </pc:spChg>
      </pc:sldChg>
      <pc:sldChg chg="delSp modSp add">
        <pc:chgData name="Subhajit Ghosh" userId="c585d1f3-935b-4ece-b40b-1a6550e66d72" providerId="ADAL" clId="{38AA4B44-F364-4C37-9708-8ABCD39A163B}" dt="2019-08-29T07:42:46.865" v="55" actId="20577"/>
        <pc:sldMkLst>
          <pc:docMk/>
          <pc:sldMk cId="2213861086" sldId="261"/>
        </pc:sldMkLst>
        <pc:spChg chg="del">
          <ac:chgData name="Subhajit Ghosh" userId="c585d1f3-935b-4ece-b40b-1a6550e66d72" providerId="ADAL" clId="{38AA4B44-F364-4C37-9708-8ABCD39A163B}" dt="2019-08-29T07:34:04.952" v="18" actId="478"/>
          <ac:spMkLst>
            <pc:docMk/>
            <pc:sldMk cId="2213861086" sldId="261"/>
            <ac:spMk id="3" creationId="{36C45990-A785-40A8-BD83-BB2FB587D524}"/>
          </ac:spMkLst>
        </pc:spChg>
        <pc:spChg chg="mod">
          <ac:chgData name="Subhajit Ghosh" userId="c585d1f3-935b-4ece-b40b-1a6550e66d72" providerId="ADAL" clId="{38AA4B44-F364-4C37-9708-8ABCD39A163B}" dt="2019-08-29T07:34:00.949" v="17"/>
          <ac:spMkLst>
            <pc:docMk/>
            <pc:sldMk cId="2213861086" sldId="261"/>
            <ac:spMk id="4" creationId="{0F45322B-1F71-4EE3-B200-E58D73CB3945}"/>
          </ac:spMkLst>
        </pc:spChg>
        <pc:spChg chg="mod">
          <ac:chgData name="Subhajit Ghosh" userId="c585d1f3-935b-4ece-b40b-1a6550e66d72" providerId="ADAL" clId="{38AA4B44-F364-4C37-9708-8ABCD39A163B}" dt="2019-08-29T07:42:46.865" v="55" actId="20577"/>
          <ac:spMkLst>
            <pc:docMk/>
            <pc:sldMk cId="2213861086" sldId="261"/>
            <ac:spMk id="5" creationId="{1610FF9A-0EC7-4FC7-B780-5F0692212D01}"/>
          </ac:spMkLst>
        </pc:spChg>
      </pc:sldChg>
      <pc:sldChg chg="addSp delSp modSp add">
        <pc:chgData name="Subhajit Ghosh" userId="c585d1f3-935b-4ece-b40b-1a6550e66d72" providerId="ADAL" clId="{38AA4B44-F364-4C37-9708-8ABCD39A163B}" dt="2019-08-29T07:43:16.813" v="60" actId="11"/>
        <pc:sldMkLst>
          <pc:docMk/>
          <pc:sldMk cId="391259133" sldId="262"/>
        </pc:sldMkLst>
        <pc:spChg chg="del">
          <ac:chgData name="Subhajit Ghosh" userId="c585d1f3-935b-4ece-b40b-1a6550e66d72" providerId="ADAL" clId="{38AA4B44-F364-4C37-9708-8ABCD39A163B}" dt="2019-08-29T07:33:43.378" v="13"/>
          <ac:spMkLst>
            <pc:docMk/>
            <pc:sldMk cId="391259133" sldId="262"/>
            <ac:spMk id="2" creationId="{CFAB9667-F1D7-4EC1-890F-D31A79A49070}"/>
          </ac:spMkLst>
        </pc:spChg>
        <pc:spChg chg="del">
          <ac:chgData name="Subhajit Ghosh" userId="c585d1f3-935b-4ece-b40b-1a6550e66d72" providerId="ADAL" clId="{38AA4B44-F364-4C37-9708-8ABCD39A163B}" dt="2019-08-29T07:33:43.378" v="13"/>
          <ac:spMkLst>
            <pc:docMk/>
            <pc:sldMk cId="391259133" sldId="262"/>
            <ac:spMk id="3" creationId="{D2E39DD5-B818-471E-8CB8-73E00AE53C79}"/>
          </ac:spMkLst>
        </pc:spChg>
        <pc:spChg chg="del">
          <ac:chgData name="Subhajit Ghosh" userId="c585d1f3-935b-4ece-b40b-1a6550e66d72" providerId="ADAL" clId="{38AA4B44-F364-4C37-9708-8ABCD39A163B}" dt="2019-08-29T07:33:43.378" v="13"/>
          <ac:spMkLst>
            <pc:docMk/>
            <pc:sldMk cId="391259133" sldId="262"/>
            <ac:spMk id="4" creationId="{E6454B27-13DE-46A3-BDC9-3DC2E3E8F050}"/>
          </ac:spMkLst>
        </pc:spChg>
        <pc:spChg chg="del">
          <ac:chgData name="Subhajit Ghosh" userId="c585d1f3-935b-4ece-b40b-1a6550e66d72" providerId="ADAL" clId="{38AA4B44-F364-4C37-9708-8ABCD39A163B}" dt="2019-08-29T07:33:43.378" v="13"/>
          <ac:spMkLst>
            <pc:docMk/>
            <pc:sldMk cId="391259133" sldId="262"/>
            <ac:spMk id="5" creationId="{A33D1431-2B58-48C7-A5A0-AB475C356E82}"/>
          </ac:spMkLst>
        </pc:spChg>
        <pc:spChg chg="add mod">
          <ac:chgData name="Subhajit Ghosh" userId="c585d1f3-935b-4ece-b40b-1a6550e66d72" providerId="ADAL" clId="{38AA4B44-F364-4C37-9708-8ABCD39A163B}" dt="2019-08-29T07:34:12.944" v="20"/>
          <ac:spMkLst>
            <pc:docMk/>
            <pc:sldMk cId="391259133" sldId="262"/>
            <ac:spMk id="6" creationId="{A4C4D27D-2124-4B0A-9A44-E5CA6E71AAE9}"/>
          </ac:spMkLst>
        </pc:spChg>
        <pc:spChg chg="add del mod">
          <ac:chgData name="Subhajit Ghosh" userId="c585d1f3-935b-4ece-b40b-1a6550e66d72" providerId="ADAL" clId="{38AA4B44-F364-4C37-9708-8ABCD39A163B}" dt="2019-08-29T07:34:16.155" v="21" actId="478"/>
          <ac:spMkLst>
            <pc:docMk/>
            <pc:sldMk cId="391259133" sldId="262"/>
            <ac:spMk id="7" creationId="{8D4B7A86-CF1E-4BC5-AB7E-63392E9F0EFC}"/>
          </ac:spMkLst>
        </pc:spChg>
        <pc:spChg chg="add mod">
          <ac:chgData name="Subhajit Ghosh" userId="c585d1f3-935b-4ece-b40b-1a6550e66d72" providerId="ADAL" clId="{38AA4B44-F364-4C37-9708-8ABCD39A163B}" dt="2019-08-29T07:33:43.378" v="13"/>
          <ac:spMkLst>
            <pc:docMk/>
            <pc:sldMk cId="391259133" sldId="262"/>
            <ac:spMk id="8" creationId="{87BF5DE6-00A7-40D3-B250-184DF32DF7CB}"/>
          </ac:spMkLst>
        </pc:spChg>
        <pc:spChg chg="add mod">
          <ac:chgData name="Subhajit Ghosh" userId="c585d1f3-935b-4ece-b40b-1a6550e66d72" providerId="ADAL" clId="{38AA4B44-F364-4C37-9708-8ABCD39A163B}" dt="2019-08-29T07:43:16.813" v="60" actId="11"/>
          <ac:spMkLst>
            <pc:docMk/>
            <pc:sldMk cId="391259133" sldId="262"/>
            <ac:spMk id="9" creationId="{2506A8BB-7313-47BC-99D8-34472D2E10E3}"/>
          </ac:spMkLst>
        </pc:spChg>
      </pc:sldChg>
      <pc:sldChg chg="addSp delSp modSp add">
        <pc:chgData name="Subhajit Ghosh" userId="c585d1f3-935b-4ece-b40b-1a6550e66d72" providerId="ADAL" clId="{38AA4B44-F364-4C37-9708-8ABCD39A163B}" dt="2019-08-29T07:45:58.203" v="80" actId="11"/>
        <pc:sldMkLst>
          <pc:docMk/>
          <pc:sldMk cId="2532868246" sldId="263"/>
        </pc:sldMkLst>
        <pc:spChg chg="del">
          <ac:chgData name="Subhajit Ghosh" userId="c585d1f3-935b-4ece-b40b-1a6550e66d72" providerId="ADAL" clId="{38AA4B44-F364-4C37-9708-8ABCD39A163B}" dt="2019-08-29T07:43:35.781" v="64"/>
          <ac:spMkLst>
            <pc:docMk/>
            <pc:sldMk cId="2532868246" sldId="263"/>
            <ac:spMk id="2" creationId="{598060AA-9E0E-43E9-B9EE-D6D05318FA52}"/>
          </ac:spMkLst>
        </pc:spChg>
        <pc:spChg chg="del">
          <ac:chgData name="Subhajit Ghosh" userId="c585d1f3-935b-4ece-b40b-1a6550e66d72" providerId="ADAL" clId="{38AA4B44-F364-4C37-9708-8ABCD39A163B}" dt="2019-08-29T07:43:35.781" v="64"/>
          <ac:spMkLst>
            <pc:docMk/>
            <pc:sldMk cId="2532868246" sldId="263"/>
            <ac:spMk id="3" creationId="{F6B6F108-99BC-43FB-92CB-41E291E6A83D}"/>
          </ac:spMkLst>
        </pc:spChg>
        <pc:spChg chg="del">
          <ac:chgData name="Subhajit Ghosh" userId="c585d1f3-935b-4ece-b40b-1a6550e66d72" providerId="ADAL" clId="{38AA4B44-F364-4C37-9708-8ABCD39A163B}" dt="2019-08-29T07:43:35.781" v="64"/>
          <ac:spMkLst>
            <pc:docMk/>
            <pc:sldMk cId="2532868246" sldId="263"/>
            <ac:spMk id="4" creationId="{58A59DB0-6F43-4362-8733-B7A64595518E}"/>
          </ac:spMkLst>
        </pc:spChg>
        <pc:spChg chg="del">
          <ac:chgData name="Subhajit Ghosh" userId="c585d1f3-935b-4ece-b40b-1a6550e66d72" providerId="ADAL" clId="{38AA4B44-F364-4C37-9708-8ABCD39A163B}" dt="2019-08-29T07:43:35.781" v="64"/>
          <ac:spMkLst>
            <pc:docMk/>
            <pc:sldMk cId="2532868246" sldId="263"/>
            <ac:spMk id="5" creationId="{47578CCA-EB8B-4F0D-BC03-3B916218DAD8}"/>
          </ac:spMkLst>
        </pc:spChg>
        <pc:spChg chg="add mod">
          <ac:chgData name="Subhajit Ghosh" userId="c585d1f3-935b-4ece-b40b-1a6550e66d72" providerId="ADAL" clId="{38AA4B44-F364-4C37-9708-8ABCD39A163B}" dt="2019-08-29T07:43:43.773" v="65"/>
          <ac:spMkLst>
            <pc:docMk/>
            <pc:sldMk cId="2532868246" sldId="263"/>
            <ac:spMk id="6" creationId="{6278B172-C999-4D04-80D9-626327BB4BB9}"/>
          </ac:spMkLst>
        </pc:spChg>
        <pc:spChg chg="add del mod">
          <ac:chgData name="Subhajit Ghosh" userId="c585d1f3-935b-4ece-b40b-1a6550e66d72" providerId="ADAL" clId="{38AA4B44-F364-4C37-9708-8ABCD39A163B}" dt="2019-08-29T07:43:45.902" v="66" actId="478"/>
          <ac:spMkLst>
            <pc:docMk/>
            <pc:sldMk cId="2532868246" sldId="263"/>
            <ac:spMk id="7" creationId="{75E4862B-3212-4CB6-8AF5-0E82447BCB9A}"/>
          </ac:spMkLst>
        </pc:spChg>
        <pc:spChg chg="add mod">
          <ac:chgData name="Subhajit Ghosh" userId="c585d1f3-935b-4ece-b40b-1a6550e66d72" providerId="ADAL" clId="{38AA4B44-F364-4C37-9708-8ABCD39A163B}" dt="2019-08-29T07:43:35.781" v="64"/>
          <ac:spMkLst>
            <pc:docMk/>
            <pc:sldMk cId="2532868246" sldId="263"/>
            <ac:spMk id="8" creationId="{F33B32FA-0B63-45BC-A5BC-FD7694EA1013}"/>
          </ac:spMkLst>
        </pc:spChg>
        <pc:spChg chg="add mod">
          <ac:chgData name="Subhajit Ghosh" userId="c585d1f3-935b-4ece-b40b-1a6550e66d72" providerId="ADAL" clId="{38AA4B44-F364-4C37-9708-8ABCD39A163B}" dt="2019-08-29T07:45:58.203" v="80" actId="11"/>
          <ac:spMkLst>
            <pc:docMk/>
            <pc:sldMk cId="2532868246" sldId="263"/>
            <ac:spMk id="9" creationId="{43C3EDC6-FE6E-4FCF-9D98-A06BD45A0AA6}"/>
          </ac:spMkLst>
        </pc:spChg>
      </pc:sldChg>
      <pc:sldChg chg="delSp modSp add">
        <pc:chgData name="Subhajit Ghosh" userId="c585d1f3-935b-4ece-b40b-1a6550e66d72" providerId="ADAL" clId="{38AA4B44-F364-4C37-9708-8ABCD39A163B}" dt="2019-08-29T07:46:18.891" v="82" actId="2711"/>
        <pc:sldMkLst>
          <pc:docMk/>
          <pc:sldMk cId="2154927553" sldId="264"/>
        </pc:sldMkLst>
        <pc:spChg chg="del">
          <ac:chgData name="Subhajit Ghosh" userId="c585d1f3-935b-4ece-b40b-1a6550e66d72" providerId="ADAL" clId="{38AA4B44-F364-4C37-9708-8ABCD39A163B}" dt="2019-08-29T07:44:04.037" v="70" actId="478"/>
          <ac:spMkLst>
            <pc:docMk/>
            <pc:sldMk cId="2154927553" sldId="264"/>
            <ac:spMk id="3" creationId="{86E5FBEA-0468-4E55-8C5E-89CAFEAEA943}"/>
          </ac:spMkLst>
        </pc:spChg>
        <pc:spChg chg="mod">
          <ac:chgData name="Subhajit Ghosh" userId="c585d1f3-935b-4ece-b40b-1a6550e66d72" providerId="ADAL" clId="{38AA4B44-F364-4C37-9708-8ABCD39A163B}" dt="2019-08-29T07:44:01.655" v="69" actId="20577"/>
          <ac:spMkLst>
            <pc:docMk/>
            <pc:sldMk cId="2154927553" sldId="264"/>
            <ac:spMk id="4" creationId="{DD0DBAE9-6941-43BB-9634-67F7DE4CFBB3}"/>
          </ac:spMkLst>
        </pc:spChg>
        <pc:spChg chg="mod">
          <ac:chgData name="Subhajit Ghosh" userId="c585d1f3-935b-4ece-b40b-1a6550e66d72" providerId="ADAL" clId="{38AA4B44-F364-4C37-9708-8ABCD39A163B}" dt="2019-08-29T07:46:18.891" v="82" actId="2711"/>
          <ac:spMkLst>
            <pc:docMk/>
            <pc:sldMk cId="2154927553" sldId="264"/>
            <ac:spMk id="5" creationId="{59F15E9D-F88E-4C59-9757-52039A93409B}"/>
          </ac:spMkLst>
        </pc:spChg>
      </pc:sldChg>
      <pc:sldChg chg="addSp delSp modSp add del">
        <pc:chgData name="Subhajit Ghosh" userId="c585d1f3-935b-4ece-b40b-1a6550e66d72" providerId="ADAL" clId="{38AA4B44-F364-4C37-9708-8ABCD39A163B}" dt="2019-08-29T07:46:28.952" v="83" actId="2696"/>
        <pc:sldMkLst>
          <pc:docMk/>
          <pc:sldMk cId="3970631766" sldId="265"/>
        </pc:sldMkLst>
        <pc:spChg chg="del">
          <ac:chgData name="Subhajit Ghosh" userId="c585d1f3-935b-4ece-b40b-1a6550e66d72" providerId="ADAL" clId="{38AA4B44-F364-4C37-9708-8ABCD39A163B}" dt="2019-08-29T07:43:35.781" v="64"/>
          <ac:spMkLst>
            <pc:docMk/>
            <pc:sldMk cId="3970631766" sldId="265"/>
            <ac:spMk id="2" creationId="{787DB34C-C2A6-444C-9E39-DDA8DCD865FF}"/>
          </ac:spMkLst>
        </pc:spChg>
        <pc:spChg chg="del">
          <ac:chgData name="Subhajit Ghosh" userId="c585d1f3-935b-4ece-b40b-1a6550e66d72" providerId="ADAL" clId="{38AA4B44-F364-4C37-9708-8ABCD39A163B}" dt="2019-08-29T07:43:35.781" v="64"/>
          <ac:spMkLst>
            <pc:docMk/>
            <pc:sldMk cId="3970631766" sldId="265"/>
            <ac:spMk id="3" creationId="{1612BF38-D23E-4536-94BF-56A842530E32}"/>
          </ac:spMkLst>
        </pc:spChg>
        <pc:spChg chg="del">
          <ac:chgData name="Subhajit Ghosh" userId="c585d1f3-935b-4ece-b40b-1a6550e66d72" providerId="ADAL" clId="{38AA4B44-F364-4C37-9708-8ABCD39A163B}" dt="2019-08-29T07:43:35.781" v="64"/>
          <ac:spMkLst>
            <pc:docMk/>
            <pc:sldMk cId="3970631766" sldId="265"/>
            <ac:spMk id="4" creationId="{AF4C661E-3BC6-4905-8F4E-C3322975C111}"/>
          </ac:spMkLst>
        </pc:spChg>
        <pc:spChg chg="del">
          <ac:chgData name="Subhajit Ghosh" userId="c585d1f3-935b-4ece-b40b-1a6550e66d72" providerId="ADAL" clId="{38AA4B44-F364-4C37-9708-8ABCD39A163B}" dt="2019-08-29T07:43:35.781" v="64"/>
          <ac:spMkLst>
            <pc:docMk/>
            <pc:sldMk cId="3970631766" sldId="265"/>
            <ac:spMk id="5" creationId="{93755F0D-0F0A-4163-9F81-0532FBFC4020}"/>
          </ac:spMkLst>
        </pc:spChg>
        <pc:spChg chg="add mod">
          <ac:chgData name="Subhajit Ghosh" userId="c585d1f3-935b-4ece-b40b-1a6550e66d72" providerId="ADAL" clId="{38AA4B44-F364-4C37-9708-8ABCD39A163B}" dt="2019-08-29T07:44:16.120" v="75" actId="20577"/>
          <ac:spMkLst>
            <pc:docMk/>
            <pc:sldMk cId="3970631766" sldId="265"/>
            <ac:spMk id="6" creationId="{6E636199-AC49-40A6-AA6C-631AF182F5C5}"/>
          </ac:spMkLst>
        </pc:spChg>
        <pc:spChg chg="add del mod">
          <ac:chgData name="Subhajit Ghosh" userId="c585d1f3-935b-4ece-b40b-1a6550e66d72" providerId="ADAL" clId="{38AA4B44-F364-4C37-9708-8ABCD39A163B}" dt="2019-08-29T07:44:11.361" v="72" actId="478"/>
          <ac:spMkLst>
            <pc:docMk/>
            <pc:sldMk cId="3970631766" sldId="265"/>
            <ac:spMk id="7" creationId="{4E0FA806-DE81-457E-8F3B-AD704E724083}"/>
          </ac:spMkLst>
        </pc:spChg>
        <pc:spChg chg="add mod">
          <ac:chgData name="Subhajit Ghosh" userId="c585d1f3-935b-4ece-b40b-1a6550e66d72" providerId="ADAL" clId="{38AA4B44-F364-4C37-9708-8ABCD39A163B}" dt="2019-08-29T07:43:35.781" v="64"/>
          <ac:spMkLst>
            <pc:docMk/>
            <pc:sldMk cId="3970631766" sldId="265"/>
            <ac:spMk id="8" creationId="{29E7FE86-5C7F-4867-B97D-20BB7DF9AE31}"/>
          </ac:spMkLst>
        </pc:spChg>
        <pc:spChg chg="add mod">
          <ac:chgData name="Subhajit Ghosh" userId="c585d1f3-935b-4ece-b40b-1a6550e66d72" providerId="ADAL" clId="{38AA4B44-F364-4C37-9708-8ABCD39A163B}" dt="2019-08-29T07:44:13.912" v="73" actId="14100"/>
          <ac:spMkLst>
            <pc:docMk/>
            <pc:sldMk cId="3970631766" sldId="265"/>
            <ac:spMk id="9" creationId="{4F5E7123-B8CC-42C5-8589-C781C92BFF14}"/>
          </ac:spMkLst>
        </pc:spChg>
      </pc:sldChg>
    </pc:docChg>
  </pc:docChgLst>
  <pc:docChgLst>
    <pc:chgData name="Subhajit Ghosh" userId="c585d1f3-935b-4ece-b40b-1a6550e66d72" providerId="ADAL" clId="{BAC08081-DD0F-482E-8B72-0F8AFCD3C3F8}"/>
  </pc:docChgLst>
  <pc:docChgLst>
    <pc:chgData name="Subhajit Ghosh" userId="c585d1f3-935b-4ece-b40b-1a6550e66d72" providerId="ADAL" clId="{BBE14A2F-F588-4B02-86B9-2522B9B1F0D3}"/>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zinfi.com/products/partner-marketing-management/overvie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marketing-management/campaign-content-management/"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12838"/>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Five Mistakes to Avoid in</a:t>
            </a:r>
          </a:p>
          <a:p>
            <a:pPr lvl="0"/>
            <a:r>
              <a:rPr lang="en-US" dirty="0"/>
              <a:t>Channel Marketing</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Five Mistakes to Avoid in Channel Marketing</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If you think marketing is hard, try </a:t>
            </a:r>
            <a:r>
              <a:rPr lang="en-US" b="1" dirty="0">
                <a:latin typeface="Arial" panose="020B0604020202020204" pitchFamily="34" charset="0"/>
                <a:cs typeface="Arial" panose="020B0604020202020204" pitchFamily="34" charset="0"/>
              </a:rPr>
              <a:t>channel marketing</a:t>
            </a:r>
            <a:r>
              <a:rPr lang="en-US" dirty="0">
                <a:latin typeface="Arial" panose="020B0604020202020204" pitchFamily="34" charset="0"/>
                <a:cs typeface="Arial" panose="020B0604020202020204" pitchFamily="34" charset="0"/>
              </a:rPr>
              <a:t>! Seriously: How do you align a group of companies that do not work for you to spread your message consistently across the globe and generate demand for your products and services quarter after quarter? Well, hope and prayers are certainly not the answer. Neither is randomness, which tends be the approach a lot of companies take when trying to sell through the channel.</a:t>
            </a:r>
          </a:p>
          <a:p>
            <a:r>
              <a:rPr lang="en-US" dirty="0">
                <a:latin typeface="Arial" panose="020B0604020202020204" pitchFamily="34" charset="0"/>
                <a:cs typeface="Arial" panose="020B0604020202020204" pitchFamily="34" charset="0"/>
              </a:rPr>
              <a:t>In this article, we will briefly explore effective ways to run </a:t>
            </a:r>
            <a:r>
              <a:rPr lang="en-US" dirty="0">
                <a:latin typeface="Arial" panose="020B0604020202020204" pitchFamily="34" charset="0"/>
                <a:cs typeface="Arial" panose="020B0604020202020204" pitchFamily="34" charset="0"/>
                <a:hlinkClick r:id="rId2"/>
              </a:rPr>
              <a:t>channel marketing</a:t>
            </a:r>
            <a:r>
              <a:rPr lang="en-US" dirty="0">
                <a:latin typeface="Arial" panose="020B0604020202020204" pitchFamily="34" charset="0"/>
                <a:cs typeface="Arial" panose="020B0604020202020204" pitchFamily="34" charset="0"/>
              </a:rPr>
              <a:t> programs, with a focus on common traps and how to avoid them.</a:t>
            </a:r>
          </a:p>
        </p:txBody>
      </p:sp>
      <p:pic>
        <p:nvPicPr>
          <p:cNvPr id="9" name="Picture Placeholder 8" descr="A picture containing floor, LEGO, toy, indoor&#10;&#10;Description automatically generated">
            <a:extLst>
              <a:ext uri="{FF2B5EF4-FFF2-40B4-BE49-F238E27FC236}">
                <a16:creationId xmlns:a16="http://schemas.microsoft.com/office/drawing/2014/main" id="{02600FB7-55B2-0A48-BB46-CAC4800AD5F5}"/>
              </a:ext>
            </a:extLst>
          </p:cNvPr>
          <p:cNvPicPr>
            <a:picLocks noGrp="1" noChangeAspect="1"/>
          </p:cNvPicPr>
          <p:nvPr>
            <p:ph type="pic" sz="quarter" idx="15"/>
          </p:nvPr>
        </p:nvPicPr>
        <p:blipFill>
          <a:blip r:embed="rId3" cstate="screen">
            <a:extLst>
              <a:ext uri="{28A0092B-C50C-407E-A947-70E740481C1C}">
                <a14:useLocalDpi xmlns:a14="http://schemas.microsoft.com/office/drawing/2010/main"/>
              </a:ext>
            </a:extLst>
          </a:blip>
          <a:srcRect/>
          <a:stretch>
            <a:fillRect/>
          </a:stretch>
        </p:blipFill>
        <p:spPr>
          <a:prstGeom prst="rect">
            <a:avLst/>
          </a:prstGeom>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60FEA85A-6988-DF43-B3E4-51C30543E8E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Five Mistakes to Avoid in Channel Marketing</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a:pPr>
            <a:r>
              <a:rPr lang="en-US" b="1" dirty="0">
                <a:latin typeface="Arial" panose="020B0604020202020204" pitchFamily="34" charset="0"/>
                <a:cs typeface="Arial" panose="020B0604020202020204" pitchFamily="34" charset="0"/>
              </a:rPr>
              <a:t>They don’t wake up thinking about you.</a:t>
            </a:r>
            <a:r>
              <a:rPr lang="en-US" dirty="0">
                <a:latin typeface="Arial" panose="020B0604020202020204" pitchFamily="34" charset="0"/>
                <a:cs typeface="Arial" panose="020B0604020202020204" pitchFamily="34" charset="0"/>
              </a:rPr>
              <a:t> One of the biggest mistakes channel marketers make is assuming they have some level of influence or control over their partner base. The reality is they don’t. Partners are independent business organizations, focused around driving value for</a:t>
            </a:r>
            <a:r>
              <a:rPr lang="en-US" i="1" dirty="0">
                <a:latin typeface="Arial" panose="020B0604020202020204" pitchFamily="34" charset="0"/>
                <a:cs typeface="Arial" panose="020B0604020202020204" pitchFamily="34" charset="0"/>
              </a:rPr>
              <a:t> their</a:t>
            </a:r>
            <a:r>
              <a:rPr lang="en-US" dirty="0">
                <a:latin typeface="Arial" panose="020B0604020202020204" pitchFamily="34" charset="0"/>
                <a:cs typeface="Arial" panose="020B0604020202020204" pitchFamily="34" charset="0"/>
              </a:rPr>
              <a:t> customers, employees and investors. No matter how dependent they may be on a vendor’s product or solution, at the end of the day they exist because of their own customers.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It is incredibly important for a channel marketing team to understand this and figure out which </a:t>
            </a:r>
            <a:r>
              <a:rPr lang="en-US" dirty="0">
                <a:latin typeface="Arial" panose="020B0604020202020204" pitchFamily="34" charset="0"/>
                <a:cs typeface="Arial" panose="020B0604020202020204" pitchFamily="34" charset="0"/>
                <a:hlinkClick r:id="rId3"/>
              </a:rPr>
              <a:t>channel marketing campaigns</a:t>
            </a:r>
            <a:r>
              <a:rPr lang="en-US" dirty="0">
                <a:latin typeface="Arial" panose="020B0604020202020204" pitchFamily="34" charset="0"/>
                <a:cs typeface="Arial" panose="020B0604020202020204" pitchFamily="34" charset="0"/>
              </a:rPr>
              <a:t> and programs fit an individual partners’ business goals and objectives, and not the other way around.</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Keep in mind the average partner is being approached by a dozen vendors, if not more; the partner might also be a captive franchise obligated to push a specific product or solution. Vendors that fail to understand the core objectives of each partner organization can easily misfire and end up annoying the partner base by pushing the wrong channel marketing programs on the wrong partners.</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C34295-C1B7-44E6-81DE-27C9D88894B9}"/>
              </a:ext>
            </a:extLst>
          </p:cNvPr>
          <p:cNvSpPr>
            <a:spLocks noGrp="1"/>
          </p:cNvSpPr>
          <p:nvPr>
            <p:ph type="body" sz="quarter" idx="11"/>
          </p:nvPr>
        </p:nvSpPr>
        <p:spPr/>
        <p:txBody>
          <a:bodyPr/>
          <a:lstStyle/>
          <a:p>
            <a:r>
              <a:rPr lang="en-US" dirty="0"/>
              <a:t>Five Mistakes to Avoid in Channel Marketing</a:t>
            </a:r>
          </a:p>
        </p:txBody>
      </p:sp>
      <p:sp>
        <p:nvSpPr>
          <p:cNvPr id="9" name="Text Placeholder 8">
            <a:extLst>
              <a:ext uri="{FF2B5EF4-FFF2-40B4-BE49-F238E27FC236}">
                <a16:creationId xmlns:a16="http://schemas.microsoft.com/office/drawing/2014/main" id="{4346B0DB-000A-4D62-9004-EB55CFC4FA70}"/>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Show me the money.</a:t>
            </a:r>
            <a:r>
              <a:rPr lang="en-US" dirty="0">
                <a:latin typeface="Arial" panose="020B0604020202020204" pitchFamily="34" charset="0"/>
                <a:cs typeface="Arial" panose="020B0604020202020204" pitchFamily="34" charset="0"/>
              </a:rPr>
              <a:t> No matter how excited you are about the product or program you are rolling out as a channel marketer, for a partner to get excited you must show how your new channel marketing initiative—or any existing one—can make more money for the partner.</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We see a lot of vendors pushing programs and campaigns that are great end-user-facing campaigns, but the vendors neglect to articulate how those campaigns will make partners more money. These vendors completely miss the point. Assuming it is a profit-driven organization, the partner is in the business of making money. Period. Every channel marketing team needs to constantly remind itself of this basic principle and embrace the profit-making motive of partners. When the vendor team can clearly demonstrate how a campaign or program will impact the partner’s bottom line, the probability of success for that specific program increases exponentially.</a:t>
            </a:r>
          </a:p>
        </p:txBody>
      </p:sp>
      <p:pic>
        <p:nvPicPr>
          <p:cNvPr id="10" name="Picture Placeholder 9">
            <a:extLst>
              <a:ext uri="{FF2B5EF4-FFF2-40B4-BE49-F238E27FC236}">
                <a16:creationId xmlns:a16="http://schemas.microsoft.com/office/drawing/2014/main" id="{B53E18CE-C3E0-D04D-839E-3D5BD2D2CD19}"/>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395878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picture containing device&#10;&#10;Description automatically generated">
            <a:extLst>
              <a:ext uri="{FF2B5EF4-FFF2-40B4-BE49-F238E27FC236}">
                <a16:creationId xmlns:a16="http://schemas.microsoft.com/office/drawing/2014/main" id="{DE09EA46-9F76-0E45-916B-5641A8E0A54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0F45322B-1F71-4EE3-B200-E58D73CB3945}"/>
              </a:ext>
            </a:extLst>
          </p:cNvPr>
          <p:cNvSpPr>
            <a:spLocks noGrp="1"/>
          </p:cNvSpPr>
          <p:nvPr>
            <p:ph type="body" sz="quarter" idx="11"/>
          </p:nvPr>
        </p:nvSpPr>
        <p:spPr/>
        <p:txBody>
          <a:bodyPr/>
          <a:lstStyle/>
          <a:p>
            <a:r>
              <a:rPr lang="en-US" dirty="0"/>
              <a:t>Five Mistakes to Avoid in Channel Marketing</a:t>
            </a:r>
          </a:p>
        </p:txBody>
      </p:sp>
      <p:sp>
        <p:nvSpPr>
          <p:cNvPr id="5" name="Text Placeholder 4">
            <a:extLst>
              <a:ext uri="{FF2B5EF4-FFF2-40B4-BE49-F238E27FC236}">
                <a16:creationId xmlns:a16="http://schemas.microsoft.com/office/drawing/2014/main" id="{1610FF9A-0EC7-4FC7-B780-5F0692212D01}"/>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Watch out for the KISS of death.</a:t>
            </a:r>
            <a:r>
              <a:rPr lang="en-US" dirty="0">
                <a:latin typeface="Arial" panose="020B0604020202020204" pitchFamily="34" charset="0"/>
                <a:cs typeface="Arial" panose="020B0604020202020204" pitchFamily="34" charset="0"/>
              </a:rPr>
              <a:t> In this case, KISS stands for Keep It Super Simple. It’s easy to cite as a rule of thumb, but channel programs can quickly get very complicated due to internal dynamics, legal requirements, the difficulties of satisfying a large group of diverse stakeholders, as well as global and regional differences among partners. Often, what starts out as a simple program grows roots and branches over time, and multiple new requirements are tacked on for a partner to able to participate. The more hurdles you put up, the less likely you will see adoption.</a:t>
            </a:r>
            <a:r>
              <a:rPr lang="en-US" b="1" dirty="0">
                <a:latin typeface="Arial" panose="020B0604020202020204" pitchFamily="34" charset="0"/>
                <a:cs typeface="Arial" panose="020B0604020202020204" pitchFamily="34" charset="0"/>
              </a:rPr>
              <a:t> </a:t>
            </a:r>
            <a:br>
              <a:rPr lang="en-US" b="1" dirty="0">
                <a:latin typeface="Arial" panose="020B0604020202020204" pitchFamily="34" charset="0"/>
                <a:cs typeface="Arial" panose="020B0604020202020204" pitchFamily="34" charset="0"/>
              </a:rPr>
            </a:b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Therefore, when you are designing a channel marketing program or campaign, think about whether you are making it easier for a partner to participate. Are you providing support to explain the details of the program? Instead of offering a two-page program sheet or a 10-slide presentation, do you have someone who can succinctly explain to the partner organization how they will benefit from the program and what specific efforts they need make in order to win? If the benefit of a program is not immediately clear to the partner, it will almost certainly be the KISS of death for the vendor.</a:t>
            </a:r>
          </a:p>
        </p:txBody>
      </p:sp>
    </p:spTree>
    <p:extLst>
      <p:ext uri="{BB962C8B-B14F-4D97-AF65-F5344CB8AC3E}">
        <p14:creationId xmlns:p14="http://schemas.microsoft.com/office/powerpoint/2010/main" val="2213861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person, woman, indoor, wall&#10;&#10;Description automatically generated">
            <a:extLst>
              <a:ext uri="{FF2B5EF4-FFF2-40B4-BE49-F238E27FC236}">
                <a16:creationId xmlns:a16="http://schemas.microsoft.com/office/drawing/2014/main" id="{815D81DE-AA9A-0E41-AEFA-7F945069B442}"/>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A4C4D27D-2124-4B0A-9A44-E5CA6E71AAE9}"/>
              </a:ext>
            </a:extLst>
          </p:cNvPr>
          <p:cNvSpPr>
            <a:spLocks noGrp="1"/>
          </p:cNvSpPr>
          <p:nvPr>
            <p:ph type="body" sz="quarter" idx="11"/>
          </p:nvPr>
        </p:nvSpPr>
        <p:spPr/>
        <p:txBody>
          <a:bodyPr/>
          <a:lstStyle/>
          <a:p>
            <a:r>
              <a:rPr lang="en-US" dirty="0"/>
              <a:t>Five Mistakes to Avoid in Channel Marketing</a:t>
            </a:r>
          </a:p>
        </p:txBody>
      </p:sp>
      <p:sp>
        <p:nvSpPr>
          <p:cNvPr id="9" name="Text Placeholder 8">
            <a:extLst>
              <a:ext uri="{FF2B5EF4-FFF2-40B4-BE49-F238E27FC236}">
                <a16:creationId xmlns:a16="http://schemas.microsoft.com/office/drawing/2014/main" id="{2506A8BB-7313-47BC-99D8-34472D2E10E3}"/>
              </a:ext>
            </a:extLst>
          </p:cNvPr>
          <p:cNvSpPr>
            <a:spLocks noGrp="1"/>
          </p:cNvSpPr>
          <p:nvPr>
            <p:ph type="body" sz="quarter" idx="16"/>
          </p:nvPr>
        </p:nvSpPr>
        <p:spPr>
          <a:xfrm>
            <a:off x="313226" y="931818"/>
            <a:ext cx="4444916" cy="3848259"/>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What goes around comes around.</a:t>
            </a:r>
            <a:r>
              <a:rPr lang="en-US" dirty="0">
                <a:latin typeface="Arial" panose="020B0604020202020204" pitchFamily="34" charset="0"/>
                <a:cs typeface="Arial" panose="020B0604020202020204" pitchFamily="34" charset="0"/>
              </a:rPr>
              <a:t> Good or bad, the channel has a tendency to have a boomerang effect. What I mean is, if you have a channel marketing program that is easy to use and quickly drives partner profitability, then the word gets around rapidly, and before you know it many partners are talking to each other and driving up the adoption of your channel marketing program.</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The contrary is also true. If you have rolled out a new product or special pricing or a special channel marketing campaign and it is not going well, that news gets around the channel pretty fast, too. In today’s age of social media and connectivity, with many partners simultaneously working together to drive geographic coverage, it is essential to be successful with products and programs and then let the good word spread on its own. If a program or initiative is not working, however, then pull it off the channel fast, cut your losses and move on.</a:t>
            </a:r>
          </a:p>
        </p:txBody>
      </p:sp>
    </p:spTree>
    <p:extLst>
      <p:ext uri="{BB962C8B-B14F-4D97-AF65-F5344CB8AC3E}">
        <p14:creationId xmlns:p14="http://schemas.microsoft.com/office/powerpoint/2010/main" val="391259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close up of a piece of paper&#10;&#10;Description automatically generated">
            <a:extLst>
              <a:ext uri="{FF2B5EF4-FFF2-40B4-BE49-F238E27FC236}">
                <a16:creationId xmlns:a16="http://schemas.microsoft.com/office/drawing/2014/main" id="{C01641CE-11EF-8B4F-9CDA-91C4584CCB7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6278B172-C999-4D04-80D9-626327BB4BB9}"/>
              </a:ext>
            </a:extLst>
          </p:cNvPr>
          <p:cNvSpPr>
            <a:spLocks noGrp="1"/>
          </p:cNvSpPr>
          <p:nvPr>
            <p:ph type="body" sz="quarter" idx="11"/>
          </p:nvPr>
        </p:nvSpPr>
        <p:spPr/>
        <p:txBody>
          <a:bodyPr/>
          <a:lstStyle/>
          <a:p>
            <a:r>
              <a:rPr lang="en-US" dirty="0"/>
              <a:t>Five Mistakes to Avoid in Channel Marketing</a:t>
            </a:r>
          </a:p>
          <a:p>
            <a:endParaRPr lang="en-US" dirty="0"/>
          </a:p>
        </p:txBody>
      </p:sp>
      <p:sp>
        <p:nvSpPr>
          <p:cNvPr id="9" name="Text Placeholder 8">
            <a:extLst>
              <a:ext uri="{FF2B5EF4-FFF2-40B4-BE49-F238E27FC236}">
                <a16:creationId xmlns:a16="http://schemas.microsoft.com/office/drawing/2014/main" id="{43C3EDC6-FE6E-4FCF-9D98-A06BD45A0AA6}"/>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5"/>
            </a:pPr>
            <a:r>
              <a:rPr lang="en-US" b="1" dirty="0">
                <a:latin typeface="Arial" panose="020B0604020202020204" pitchFamily="34" charset="0"/>
                <a:cs typeface="Arial" panose="020B0604020202020204" pitchFamily="34" charset="0"/>
              </a:rPr>
              <a:t>Better late than never.</a:t>
            </a:r>
            <a:r>
              <a:rPr lang="en-US" dirty="0">
                <a:latin typeface="Arial" panose="020B0604020202020204" pitchFamily="34" charset="0"/>
                <a:cs typeface="Arial" panose="020B0604020202020204" pitchFamily="34" charset="0"/>
              </a:rPr>
              <a:t> Very rarely do organizations actually go out and ask their partners where improvements need to be made. While it is quite common to do a customer or employee satisfaction survey, few channel organizations go out and ask for feedback from channel partners using structured surveys that ask partners to name specific areas that need improving.</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For a channel marketing organization to be truly successful, it needs to solicit feedback on a regular basis about its programs and initiatives. The information gathered should not be confined to qualitative or anecdotal feedback from just a few partners. It should be solicited from a broad spectrum of the channel made up of partners who are actively participating in those programs and initiatives. If you have never sent out such a survey, now is the time to start, and you should repeat the process on a regular basis. It is never too late to start using structured surveys to better understand your partner base and get insights on how to improve.</a:t>
            </a:r>
          </a:p>
        </p:txBody>
      </p:sp>
    </p:spTree>
    <p:extLst>
      <p:ext uri="{BB962C8B-B14F-4D97-AF65-F5344CB8AC3E}">
        <p14:creationId xmlns:p14="http://schemas.microsoft.com/office/powerpoint/2010/main" val="2532868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A person posing for the camera&#10;&#10;Description automatically generated">
            <a:extLst>
              <a:ext uri="{FF2B5EF4-FFF2-40B4-BE49-F238E27FC236}">
                <a16:creationId xmlns:a16="http://schemas.microsoft.com/office/drawing/2014/main" id="{AC8CE677-4E56-C645-BFC7-CB2C7C830BA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DD0DBAE9-6941-43BB-9634-67F7DE4CFBB3}"/>
              </a:ext>
            </a:extLst>
          </p:cNvPr>
          <p:cNvSpPr>
            <a:spLocks noGrp="1"/>
          </p:cNvSpPr>
          <p:nvPr>
            <p:ph type="body" sz="quarter" idx="11"/>
          </p:nvPr>
        </p:nvSpPr>
        <p:spPr/>
        <p:txBody>
          <a:bodyPr/>
          <a:lstStyle/>
          <a:p>
            <a:r>
              <a:rPr lang="en-US" dirty="0"/>
              <a:t>Five Mistakes to Avoid in Channel Marketing</a:t>
            </a:r>
          </a:p>
        </p:txBody>
      </p:sp>
      <p:sp>
        <p:nvSpPr>
          <p:cNvPr id="5" name="Text Placeholder 4">
            <a:extLst>
              <a:ext uri="{FF2B5EF4-FFF2-40B4-BE49-F238E27FC236}">
                <a16:creationId xmlns:a16="http://schemas.microsoft.com/office/drawing/2014/main" id="{59F15E9D-F88E-4C59-9757-52039A93409B}"/>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As you can tell from this summary, there are a number of obstacles to trip over in channel marketing. On the other hand, a thoughtful, structured approach to channel marketing that puts the partner’s business interest at the center and creates a feedback loop will give vendors a much better success rate and can make a true difference—both for the partner and the vendor organization.</a:t>
            </a:r>
          </a:p>
        </p:txBody>
      </p:sp>
    </p:spTree>
    <p:extLst>
      <p:ext uri="{BB962C8B-B14F-4D97-AF65-F5344CB8AC3E}">
        <p14:creationId xmlns:p14="http://schemas.microsoft.com/office/powerpoint/2010/main" val="2154927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566</TotalTime>
  <Words>176</Words>
  <Application>Microsoft Macintosh PowerPoint</Application>
  <PresentationFormat>Custom</PresentationFormat>
  <Paragraphs>19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Ken Bhowmick</cp:lastModifiedBy>
  <cp:revision>42</cp:revision>
  <dcterms:created xsi:type="dcterms:W3CDTF">2016-08-01T19:14:45Z</dcterms:created>
  <dcterms:modified xsi:type="dcterms:W3CDTF">2019-08-29T12:15:16Z</dcterms:modified>
</cp:coreProperties>
</file>