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9"/>
  </p:notes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5E6E73-B185-414B-A76E-1A5A163B97DB}" v="18" dt="2021-06-15T12:32:23.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4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BB5E6E73-B185-414B-A76E-1A5A163B97DB}"/>
    <pc:docChg chg="undo custSel addSld modSld">
      <pc:chgData name="Subhajit Ghosh" userId="c585d1f3-935b-4ece-b40b-1a6550e66d72" providerId="ADAL" clId="{BB5E6E73-B185-414B-A76E-1A5A163B97DB}" dt="2021-06-15T12:32:23.035" v="108" actId="962"/>
      <pc:docMkLst>
        <pc:docMk/>
      </pc:docMkLst>
      <pc:sldChg chg="modSp mod">
        <pc:chgData name="Subhajit Ghosh" userId="c585d1f3-935b-4ece-b40b-1a6550e66d72" providerId="ADAL" clId="{BB5E6E73-B185-414B-A76E-1A5A163B97DB}" dt="2021-06-15T06:32:37.602" v="8" actId="14100"/>
        <pc:sldMkLst>
          <pc:docMk/>
          <pc:sldMk cId="2429983986" sldId="256"/>
        </pc:sldMkLst>
        <pc:spChg chg="mod">
          <ac:chgData name="Subhajit Ghosh" userId="c585d1f3-935b-4ece-b40b-1a6550e66d72" providerId="ADAL" clId="{BB5E6E73-B185-414B-A76E-1A5A163B97DB}" dt="2021-06-15T06:32:37.602" v="8" actId="14100"/>
          <ac:spMkLst>
            <pc:docMk/>
            <pc:sldMk cId="2429983986" sldId="256"/>
            <ac:spMk id="6" creationId="{4F2F611E-2383-4DC9-962D-92928E36BA3F}"/>
          </ac:spMkLst>
        </pc:spChg>
      </pc:sldChg>
      <pc:sldChg chg="addSp delSp modSp mod">
        <pc:chgData name="Subhajit Ghosh" userId="c585d1f3-935b-4ece-b40b-1a6550e66d72" providerId="ADAL" clId="{BB5E6E73-B185-414B-A76E-1A5A163B97DB}" dt="2021-06-15T07:02:01.829" v="51" actId="18131"/>
        <pc:sldMkLst>
          <pc:docMk/>
          <pc:sldMk cId="4142234705" sldId="257"/>
        </pc:sldMkLst>
        <pc:spChg chg="del">
          <ac:chgData name="Subhajit Ghosh" userId="c585d1f3-935b-4ece-b40b-1a6550e66d72" providerId="ADAL" clId="{BB5E6E73-B185-414B-A76E-1A5A163B97DB}" dt="2021-06-15T07:01:41.224" v="44"/>
          <ac:spMkLst>
            <pc:docMk/>
            <pc:sldMk cId="4142234705" sldId="257"/>
            <ac:spMk id="2" creationId="{73CDC79A-6FAC-4D7D-B85E-15F848CECB4B}"/>
          </ac:spMkLst>
        </pc:spChg>
        <pc:spChg chg="del">
          <ac:chgData name="Subhajit Ghosh" userId="c585d1f3-935b-4ece-b40b-1a6550e66d72" providerId="ADAL" clId="{BB5E6E73-B185-414B-A76E-1A5A163B97DB}" dt="2021-06-15T06:32:56.157" v="11" actId="478"/>
          <ac:spMkLst>
            <pc:docMk/>
            <pc:sldMk cId="4142234705" sldId="257"/>
            <ac:spMk id="3" creationId="{EE5F9CC5-5919-4A5B-B9E8-F922D9826927}"/>
          </ac:spMkLst>
        </pc:spChg>
        <pc:spChg chg="mod">
          <ac:chgData name="Subhajit Ghosh" userId="c585d1f3-935b-4ece-b40b-1a6550e66d72" providerId="ADAL" clId="{BB5E6E73-B185-414B-A76E-1A5A163B97DB}" dt="2021-06-15T06:32:48.473" v="9"/>
          <ac:spMkLst>
            <pc:docMk/>
            <pc:sldMk cId="4142234705" sldId="257"/>
            <ac:spMk id="4" creationId="{3824FEB1-C6F4-4284-9EE9-2817F24A4DC0}"/>
          </ac:spMkLst>
        </pc:spChg>
        <pc:spChg chg="mod">
          <ac:chgData name="Subhajit Ghosh" userId="c585d1f3-935b-4ece-b40b-1a6550e66d72" providerId="ADAL" clId="{BB5E6E73-B185-414B-A76E-1A5A163B97DB}" dt="2021-06-15T06:58:12.355" v="31" actId="113"/>
          <ac:spMkLst>
            <pc:docMk/>
            <pc:sldMk cId="4142234705" sldId="257"/>
            <ac:spMk id="5" creationId="{C4B6616B-D638-467B-86EF-41EF776CAD4F}"/>
          </ac:spMkLst>
        </pc:spChg>
        <pc:picChg chg="add mod">
          <ac:chgData name="Subhajit Ghosh" userId="c585d1f3-935b-4ece-b40b-1a6550e66d72" providerId="ADAL" clId="{BB5E6E73-B185-414B-A76E-1A5A163B97DB}" dt="2021-06-15T07:02:01.829" v="51" actId="18131"/>
          <ac:picMkLst>
            <pc:docMk/>
            <pc:sldMk cId="4142234705" sldId="257"/>
            <ac:picMk id="1026" creationId="{20CD2733-74D7-4E71-B365-86F0DCA21AE8}"/>
          </ac:picMkLst>
        </pc:picChg>
      </pc:sldChg>
      <pc:sldChg chg="addSp delSp modSp mod">
        <pc:chgData name="Subhajit Ghosh" userId="c585d1f3-935b-4ece-b40b-1a6550e66d72" providerId="ADAL" clId="{BB5E6E73-B185-414B-A76E-1A5A163B97DB}" dt="2021-06-15T07:26:32.862" v="67" actId="18131"/>
        <pc:sldMkLst>
          <pc:docMk/>
          <pc:sldMk cId="2815277108" sldId="258"/>
        </pc:sldMkLst>
        <pc:spChg chg="mod">
          <ac:chgData name="Subhajit Ghosh" userId="c585d1f3-935b-4ece-b40b-1a6550e66d72" providerId="ADAL" clId="{BB5E6E73-B185-414B-A76E-1A5A163B97DB}" dt="2021-06-15T06:32:51.148" v="10"/>
          <ac:spMkLst>
            <pc:docMk/>
            <pc:sldMk cId="2815277108" sldId="258"/>
            <ac:spMk id="6" creationId="{C656395D-0968-4CC4-83FA-27592B0EA08A}"/>
          </ac:spMkLst>
        </pc:spChg>
        <pc:spChg chg="del">
          <ac:chgData name="Subhajit Ghosh" userId="c585d1f3-935b-4ece-b40b-1a6550e66d72" providerId="ADAL" clId="{BB5E6E73-B185-414B-A76E-1A5A163B97DB}" dt="2021-06-15T06:33:01.860" v="13" actId="478"/>
          <ac:spMkLst>
            <pc:docMk/>
            <pc:sldMk cId="2815277108" sldId="258"/>
            <ac:spMk id="7" creationId="{B46939E6-5567-4C86-97BB-FAE44A9B3871}"/>
          </ac:spMkLst>
        </pc:spChg>
        <pc:spChg chg="del">
          <ac:chgData name="Subhajit Ghosh" userId="c585d1f3-935b-4ece-b40b-1a6550e66d72" providerId="ADAL" clId="{BB5E6E73-B185-414B-A76E-1A5A163B97DB}" dt="2021-06-15T07:26:18.073" v="52"/>
          <ac:spMkLst>
            <pc:docMk/>
            <pc:sldMk cId="2815277108" sldId="258"/>
            <ac:spMk id="8" creationId="{BFEE5A4F-093A-4F1A-8CC4-D4ACBD2F1C2E}"/>
          </ac:spMkLst>
        </pc:spChg>
        <pc:spChg chg="mod">
          <ac:chgData name="Subhajit Ghosh" userId="c585d1f3-935b-4ece-b40b-1a6550e66d72" providerId="ADAL" clId="{BB5E6E73-B185-414B-A76E-1A5A163B97DB}" dt="2021-06-15T06:58:49.853" v="37" actId="12"/>
          <ac:spMkLst>
            <pc:docMk/>
            <pc:sldMk cId="2815277108" sldId="258"/>
            <ac:spMk id="9" creationId="{4393C9E7-9550-4849-8115-E9C4978354A8}"/>
          </ac:spMkLst>
        </pc:spChg>
        <pc:picChg chg="add mod modCrop">
          <ac:chgData name="Subhajit Ghosh" userId="c585d1f3-935b-4ece-b40b-1a6550e66d72" providerId="ADAL" clId="{BB5E6E73-B185-414B-A76E-1A5A163B97DB}" dt="2021-06-15T07:26:32.862" v="67" actId="18131"/>
          <ac:picMkLst>
            <pc:docMk/>
            <pc:sldMk cId="2815277108" sldId="258"/>
            <ac:picMk id="3" creationId="{D65401DE-881E-47CE-AAB3-BD97E17B47A5}"/>
          </ac:picMkLst>
        </pc:picChg>
      </pc:sldChg>
      <pc:sldChg chg="addSp delSp modSp new mod modClrScheme chgLayout">
        <pc:chgData name="Subhajit Ghosh" userId="c585d1f3-935b-4ece-b40b-1a6550e66d72" providerId="ADAL" clId="{BB5E6E73-B185-414B-A76E-1A5A163B97DB}" dt="2021-06-15T12:25:59.274" v="85" actId="18131"/>
        <pc:sldMkLst>
          <pc:docMk/>
          <pc:sldMk cId="1409316364" sldId="260"/>
        </pc:sldMkLst>
        <pc:spChg chg="del mod ord">
          <ac:chgData name="Subhajit Ghosh" userId="c585d1f3-935b-4ece-b40b-1a6550e66d72" providerId="ADAL" clId="{BB5E6E73-B185-414B-A76E-1A5A163B97DB}" dt="2021-06-15T06:34:29.370" v="17" actId="700"/>
          <ac:spMkLst>
            <pc:docMk/>
            <pc:sldMk cId="1409316364" sldId="260"/>
            <ac:spMk id="2" creationId="{81DD453A-85E5-4509-8B87-5EE1605AAB10}"/>
          </ac:spMkLst>
        </pc:spChg>
        <pc:spChg chg="del mod ord">
          <ac:chgData name="Subhajit Ghosh" userId="c585d1f3-935b-4ece-b40b-1a6550e66d72" providerId="ADAL" clId="{BB5E6E73-B185-414B-A76E-1A5A163B97DB}" dt="2021-06-15T06:34:29.370" v="17" actId="700"/>
          <ac:spMkLst>
            <pc:docMk/>
            <pc:sldMk cId="1409316364" sldId="260"/>
            <ac:spMk id="3" creationId="{6346E58B-745B-44E2-9E5F-FBD2132AB190}"/>
          </ac:spMkLst>
        </pc:spChg>
        <pc:spChg chg="del mod ord">
          <ac:chgData name="Subhajit Ghosh" userId="c585d1f3-935b-4ece-b40b-1a6550e66d72" providerId="ADAL" clId="{BB5E6E73-B185-414B-A76E-1A5A163B97DB}" dt="2021-06-15T06:34:29.370" v="17" actId="700"/>
          <ac:spMkLst>
            <pc:docMk/>
            <pc:sldMk cId="1409316364" sldId="260"/>
            <ac:spMk id="4" creationId="{400B2AE0-F62A-475C-A665-A54737DA8E46}"/>
          </ac:spMkLst>
        </pc:spChg>
        <pc:spChg chg="del mod ord">
          <ac:chgData name="Subhajit Ghosh" userId="c585d1f3-935b-4ece-b40b-1a6550e66d72" providerId="ADAL" clId="{BB5E6E73-B185-414B-A76E-1A5A163B97DB}" dt="2021-06-15T06:34:29.370" v="17" actId="700"/>
          <ac:spMkLst>
            <pc:docMk/>
            <pc:sldMk cId="1409316364" sldId="260"/>
            <ac:spMk id="5" creationId="{51892CFC-013F-47BC-907E-10A43E451920}"/>
          </ac:spMkLst>
        </pc:spChg>
        <pc:spChg chg="add mod ord">
          <ac:chgData name="Subhajit Ghosh" userId="c585d1f3-935b-4ece-b40b-1a6550e66d72" providerId="ADAL" clId="{BB5E6E73-B185-414B-A76E-1A5A163B97DB}" dt="2021-06-15T06:34:40.564" v="20"/>
          <ac:spMkLst>
            <pc:docMk/>
            <pc:sldMk cId="1409316364" sldId="260"/>
            <ac:spMk id="6" creationId="{F0A1F724-43B7-4ADF-AF39-2E1710E0A0DA}"/>
          </ac:spMkLst>
        </pc:spChg>
        <pc:spChg chg="add del mod ord">
          <ac:chgData name="Subhajit Ghosh" userId="c585d1f3-935b-4ece-b40b-1a6550e66d72" providerId="ADAL" clId="{BB5E6E73-B185-414B-A76E-1A5A163B97DB}" dt="2021-06-15T06:34:43.327" v="21" actId="478"/>
          <ac:spMkLst>
            <pc:docMk/>
            <pc:sldMk cId="1409316364" sldId="260"/>
            <ac:spMk id="7" creationId="{F743463F-945C-4BFD-B5BD-444E52901E20}"/>
          </ac:spMkLst>
        </pc:spChg>
        <pc:spChg chg="add del mod ord">
          <ac:chgData name="Subhajit Ghosh" userId="c585d1f3-935b-4ece-b40b-1a6550e66d72" providerId="ADAL" clId="{BB5E6E73-B185-414B-A76E-1A5A163B97DB}" dt="2021-06-15T12:25:37.588" v="68"/>
          <ac:spMkLst>
            <pc:docMk/>
            <pc:sldMk cId="1409316364" sldId="260"/>
            <ac:spMk id="8" creationId="{66EEA582-DBBF-4432-85FA-0A6AF93DE104}"/>
          </ac:spMkLst>
        </pc:spChg>
        <pc:spChg chg="add mod ord">
          <ac:chgData name="Subhajit Ghosh" userId="c585d1f3-935b-4ece-b40b-1a6550e66d72" providerId="ADAL" clId="{BB5E6E73-B185-414B-A76E-1A5A163B97DB}" dt="2021-06-15T06:59:12.226" v="39" actId="2711"/>
          <ac:spMkLst>
            <pc:docMk/>
            <pc:sldMk cId="1409316364" sldId="260"/>
            <ac:spMk id="9" creationId="{707FEDB2-B206-41F7-8699-4136E5B3F168}"/>
          </ac:spMkLst>
        </pc:spChg>
        <pc:picChg chg="add mod modCrop">
          <ac:chgData name="Subhajit Ghosh" userId="c585d1f3-935b-4ece-b40b-1a6550e66d72" providerId="ADAL" clId="{BB5E6E73-B185-414B-A76E-1A5A163B97DB}" dt="2021-06-15T12:25:59.274" v="85" actId="18131"/>
          <ac:picMkLst>
            <pc:docMk/>
            <pc:sldMk cId="1409316364" sldId="260"/>
            <ac:picMk id="11" creationId="{E861E0C3-03D3-45CB-81CB-6EB7941B10F1}"/>
          </ac:picMkLst>
        </pc:picChg>
      </pc:sldChg>
      <pc:sldChg chg="addSp delSp modSp new mod">
        <pc:chgData name="Subhajit Ghosh" userId="c585d1f3-935b-4ece-b40b-1a6550e66d72" providerId="ADAL" clId="{BB5E6E73-B185-414B-A76E-1A5A163B97DB}" dt="2021-06-15T12:30:42.762" v="105" actId="18131"/>
        <pc:sldMkLst>
          <pc:docMk/>
          <pc:sldMk cId="2323947141" sldId="261"/>
        </pc:sldMkLst>
        <pc:spChg chg="del">
          <ac:chgData name="Subhajit Ghosh" userId="c585d1f3-935b-4ece-b40b-1a6550e66d72" providerId="ADAL" clId="{BB5E6E73-B185-414B-A76E-1A5A163B97DB}" dt="2021-06-15T12:29:47.248" v="86"/>
          <ac:spMkLst>
            <pc:docMk/>
            <pc:sldMk cId="2323947141" sldId="261"/>
            <ac:spMk id="2" creationId="{989C9378-DAFF-4346-8DEC-19B9C4F682A3}"/>
          </ac:spMkLst>
        </pc:spChg>
        <pc:spChg chg="del">
          <ac:chgData name="Subhajit Ghosh" userId="c585d1f3-935b-4ece-b40b-1a6550e66d72" providerId="ADAL" clId="{BB5E6E73-B185-414B-A76E-1A5A163B97DB}" dt="2021-06-15T06:34:51.958" v="24" actId="478"/>
          <ac:spMkLst>
            <pc:docMk/>
            <pc:sldMk cId="2323947141" sldId="261"/>
            <ac:spMk id="3" creationId="{0A682179-BC1E-4453-95FC-FEADF75429BB}"/>
          </ac:spMkLst>
        </pc:spChg>
        <pc:spChg chg="mod">
          <ac:chgData name="Subhajit Ghosh" userId="c585d1f3-935b-4ece-b40b-1a6550e66d72" providerId="ADAL" clId="{BB5E6E73-B185-414B-A76E-1A5A163B97DB}" dt="2021-06-15T06:34:49.241" v="23"/>
          <ac:spMkLst>
            <pc:docMk/>
            <pc:sldMk cId="2323947141" sldId="261"/>
            <ac:spMk id="4" creationId="{2002622B-CE91-40D7-9150-013C6DCF42FD}"/>
          </ac:spMkLst>
        </pc:spChg>
        <pc:spChg chg="mod">
          <ac:chgData name="Subhajit Ghosh" userId="c585d1f3-935b-4ece-b40b-1a6550e66d72" providerId="ADAL" clId="{BB5E6E73-B185-414B-A76E-1A5A163B97DB}" dt="2021-06-15T12:30:32.439" v="100" actId="1076"/>
          <ac:spMkLst>
            <pc:docMk/>
            <pc:sldMk cId="2323947141" sldId="261"/>
            <ac:spMk id="5" creationId="{AB8E1E13-6968-496B-9586-7A48E2994B5D}"/>
          </ac:spMkLst>
        </pc:spChg>
        <pc:picChg chg="add mod modCrop">
          <ac:chgData name="Subhajit Ghosh" userId="c585d1f3-935b-4ece-b40b-1a6550e66d72" providerId="ADAL" clId="{BB5E6E73-B185-414B-A76E-1A5A163B97DB}" dt="2021-06-15T12:30:42.762" v="105" actId="18131"/>
          <ac:picMkLst>
            <pc:docMk/>
            <pc:sldMk cId="2323947141" sldId="261"/>
            <ac:picMk id="7" creationId="{E7C113BC-DDFA-4C85-B2CA-856079DCA030}"/>
          </ac:picMkLst>
        </pc:picChg>
      </pc:sldChg>
      <pc:sldChg chg="addSp delSp modSp new mod modClrScheme chgLayout">
        <pc:chgData name="Subhajit Ghosh" userId="c585d1f3-935b-4ece-b40b-1a6550e66d72" providerId="ADAL" clId="{BB5E6E73-B185-414B-A76E-1A5A163B97DB}" dt="2021-06-15T12:32:23.035" v="108" actId="962"/>
        <pc:sldMkLst>
          <pc:docMk/>
          <pc:sldMk cId="1988626041" sldId="262"/>
        </pc:sldMkLst>
        <pc:spChg chg="del mod ord">
          <ac:chgData name="Subhajit Ghosh" userId="c585d1f3-935b-4ece-b40b-1a6550e66d72" providerId="ADAL" clId="{BB5E6E73-B185-414B-A76E-1A5A163B97DB}" dt="2021-06-15T06:34:35.094" v="19" actId="700"/>
          <ac:spMkLst>
            <pc:docMk/>
            <pc:sldMk cId="1988626041" sldId="262"/>
            <ac:spMk id="2" creationId="{117220B7-830B-4ADC-9557-382557B5F222}"/>
          </ac:spMkLst>
        </pc:spChg>
        <pc:spChg chg="del mod ord">
          <ac:chgData name="Subhajit Ghosh" userId="c585d1f3-935b-4ece-b40b-1a6550e66d72" providerId="ADAL" clId="{BB5E6E73-B185-414B-A76E-1A5A163B97DB}" dt="2021-06-15T06:34:35.094" v="19" actId="700"/>
          <ac:spMkLst>
            <pc:docMk/>
            <pc:sldMk cId="1988626041" sldId="262"/>
            <ac:spMk id="3" creationId="{7FA5ED49-C81D-4048-B63F-38F15217C85E}"/>
          </ac:spMkLst>
        </pc:spChg>
        <pc:spChg chg="del mod ord">
          <ac:chgData name="Subhajit Ghosh" userId="c585d1f3-935b-4ece-b40b-1a6550e66d72" providerId="ADAL" clId="{BB5E6E73-B185-414B-A76E-1A5A163B97DB}" dt="2021-06-15T06:34:35.094" v="19" actId="700"/>
          <ac:spMkLst>
            <pc:docMk/>
            <pc:sldMk cId="1988626041" sldId="262"/>
            <ac:spMk id="4" creationId="{37E3584D-4030-447F-AE3E-2C9CF6063D03}"/>
          </ac:spMkLst>
        </pc:spChg>
        <pc:spChg chg="del mod ord">
          <ac:chgData name="Subhajit Ghosh" userId="c585d1f3-935b-4ece-b40b-1a6550e66d72" providerId="ADAL" clId="{BB5E6E73-B185-414B-A76E-1A5A163B97DB}" dt="2021-06-15T06:34:35.094" v="19" actId="700"/>
          <ac:spMkLst>
            <pc:docMk/>
            <pc:sldMk cId="1988626041" sldId="262"/>
            <ac:spMk id="5" creationId="{A7C6EF80-316A-40F0-B83A-257D569B6A64}"/>
          </ac:spMkLst>
        </pc:spChg>
        <pc:spChg chg="add mod ord">
          <ac:chgData name="Subhajit Ghosh" userId="c585d1f3-935b-4ece-b40b-1a6550e66d72" providerId="ADAL" clId="{BB5E6E73-B185-414B-A76E-1A5A163B97DB}" dt="2021-06-15T06:35:03.557" v="28"/>
          <ac:spMkLst>
            <pc:docMk/>
            <pc:sldMk cId="1988626041" sldId="262"/>
            <ac:spMk id="6" creationId="{D691B824-8D74-4F5A-B885-E2373959ADE5}"/>
          </ac:spMkLst>
        </pc:spChg>
        <pc:spChg chg="add del mod ord">
          <ac:chgData name="Subhajit Ghosh" userId="c585d1f3-935b-4ece-b40b-1a6550e66d72" providerId="ADAL" clId="{BB5E6E73-B185-414B-A76E-1A5A163B97DB}" dt="2021-06-15T06:34:58.318" v="26" actId="478"/>
          <ac:spMkLst>
            <pc:docMk/>
            <pc:sldMk cId="1988626041" sldId="262"/>
            <ac:spMk id="7" creationId="{246F0C6C-EB91-4B59-B824-B4EF6F8C59AB}"/>
          </ac:spMkLst>
        </pc:spChg>
        <pc:spChg chg="add del mod ord">
          <ac:chgData name="Subhajit Ghosh" userId="c585d1f3-935b-4ece-b40b-1a6550e66d72" providerId="ADAL" clId="{BB5E6E73-B185-414B-A76E-1A5A163B97DB}" dt="2021-06-15T12:32:19.443" v="106"/>
          <ac:spMkLst>
            <pc:docMk/>
            <pc:sldMk cId="1988626041" sldId="262"/>
            <ac:spMk id="8" creationId="{C9231AAC-8E27-4ACB-9BB6-2D075AB219E5}"/>
          </ac:spMkLst>
        </pc:spChg>
        <pc:spChg chg="add mod ord">
          <ac:chgData name="Subhajit Ghosh" userId="c585d1f3-935b-4ece-b40b-1a6550e66d72" providerId="ADAL" clId="{BB5E6E73-B185-414B-A76E-1A5A163B97DB}" dt="2021-06-15T06:59:53.696" v="43" actId="2711"/>
          <ac:spMkLst>
            <pc:docMk/>
            <pc:sldMk cId="1988626041" sldId="262"/>
            <ac:spMk id="9" creationId="{57AB2BA6-5B64-4D77-95E9-B91A81506299}"/>
          </ac:spMkLst>
        </pc:spChg>
        <pc:picChg chg="add mod">
          <ac:chgData name="Subhajit Ghosh" userId="c585d1f3-935b-4ece-b40b-1a6550e66d72" providerId="ADAL" clId="{BB5E6E73-B185-414B-A76E-1A5A163B97DB}" dt="2021-06-15T12:32:23.035" v="108" actId="962"/>
          <ac:picMkLst>
            <pc:docMk/>
            <pc:sldMk cId="1988626041" sldId="262"/>
            <ac:picMk id="11" creationId="{7BFD53A4-1F7A-465D-A903-9D446315A634}"/>
          </ac:picMkLst>
        </pc:pic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63566-AA37-450B-B44F-6DE29B86EFED}" type="datetimeFigureOut">
              <a:rPr lang="en-US" smtClean="0"/>
              <a:t>6/15/2021</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3CF355-A7D3-4F69-8D06-3D232E1CC101}" type="slidenum">
              <a:rPr lang="en-US" smtClean="0"/>
              <a:t>‹#›</a:t>
            </a:fld>
            <a:endParaRPr lang="en-US"/>
          </a:p>
        </p:txBody>
      </p:sp>
    </p:spTree>
    <p:extLst>
      <p:ext uri="{BB962C8B-B14F-4D97-AF65-F5344CB8AC3E}">
        <p14:creationId xmlns:p14="http://schemas.microsoft.com/office/powerpoint/2010/main" val="1017294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3CF355-A7D3-4F69-8D06-3D232E1CC101}" type="slidenum">
              <a:rPr lang="en-US" smtClean="0"/>
              <a:t>4</a:t>
            </a:fld>
            <a:endParaRPr lang="en-US"/>
          </a:p>
        </p:txBody>
      </p:sp>
    </p:spTree>
    <p:extLst>
      <p:ext uri="{BB962C8B-B14F-4D97-AF65-F5344CB8AC3E}">
        <p14:creationId xmlns:p14="http://schemas.microsoft.com/office/powerpoint/2010/main" val="3011768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zinfi.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ortal-administration-management/content-management-fluidcms" TargetMode="External"/><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hyperlink" Target="https://www.zinfi.com/products/partner-relationship-management/business-intelligence-reports/" TargetMode="External"/><Relationship Id="rId4" Type="http://schemas.openxmlformats.org/officeDocument/2006/relationships/hyperlink" Target="https://www.zinfi.com/products/partner-relationship-management/partner-lead-manag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zinfi.com/products/partner-marketing-management/overview/"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77312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How Through-Partner Marketing Software </a:t>
            </a:r>
          </a:p>
          <a:p>
            <a:pPr lvl="0"/>
            <a:r>
              <a:rPr lang="en-US" dirty="0"/>
              <a:t>Can Grow Sales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Through-Partner Marketing Software Can Grow Sales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Through-partner marketing (TPM) software has been around for about a decade or so. There are several companies like </a:t>
            </a:r>
            <a:r>
              <a:rPr lang="en-US" i="0" u="sng" dirty="0">
                <a:solidFill>
                  <a:srgbClr val="1878D1"/>
                </a:solidFill>
                <a:effectLst/>
                <a:latin typeface="Arial" panose="020B0604020202020204" pitchFamily="34" charset="0"/>
                <a:cs typeface="Arial" panose="020B0604020202020204" pitchFamily="34" charset="0"/>
                <a:hlinkClick r:id="rId2"/>
              </a:rPr>
              <a:t>ZINFI</a:t>
            </a:r>
            <a:r>
              <a:rPr lang="en-US" i="0" dirty="0">
                <a:solidFill>
                  <a:srgbClr val="333333"/>
                </a:solidFill>
                <a:effectLst/>
                <a:latin typeface="Arial" panose="020B0604020202020204" pitchFamily="34" charset="0"/>
                <a:cs typeface="Arial" panose="020B0604020202020204" pitchFamily="34" charset="0"/>
              </a:rPr>
              <a:t> who provide through-partner marketing software, which can be a big help to vendors selling through the channel to build their indirect sales pipeline. In this article, we will discuss how a vendor can do this most effectively.</a:t>
            </a:r>
          </a:p>
          <a:p>
            <a:r>
              <a:rPr lang="en-US" i="0" dirty="0">
                <a:solidFill>
                  <a:srgbClr val="333333"/>
                </a:solidFill>
                <a:effectLst/>
                <a:latin typeface="Arial" panose="020B0604020202020204" pitchFamily="34" charset="0"/>
                <a:cs typeface="Arial" panose="020B0604020202020204" pitchFamily="34" charset="0"/>
              </a:rPr>
              <a:t>Before you deploy through-partner marketing software and enable your partners to drive demand, you need to think through a few things in a structured way:</a:t>
            </a:r>
            <a:endParaRPr lang="en-US" dirty="0">
              <a:latin typeface="Arial" panose="020B0604020202020204" pitchFamily="34" charset="0"/>
              <a:cs typeface="Arial" panose="020B0604020202020204" pitchFamily="34" charset="0"/>
            </a:endParaRPr>
          </a:p>
        </p:txBody>
      </p:sp>
      <p:pic>
        <p:nvPicPr>
          <p:cNvPr id="1026" name="Picture 2" descr="How Through-Partner Marketing Software Can Grow Sales">
            <a:extLst>
              <a:ext uri="{FF2B5EF4-FFF2-40B4-BE49-F238E27FC236}">
                <a16:creationId xmlns:a16="http://schemas.microsoft.com/office/drawing/2014/main" id="{20CD2733-74D7-4E71-B365-86F0DCA21AE8}"/>
              </a:ext>
            </a:extLst>
          </p:cNvPr>
          <p:cNvPicPr>
            <a:picLocks noGrp="1" noChangeAspect="1" noChangeArrowheads="1"/>
          </p:cNvPicPr>
          <p:nvPr>
            <p:ph type="pic" sz="quarter" idx="15"/>
          </p:nvPr>
        </p:nvPicPr>
        <p:blipFill rotWithShape="1">
          <a:blip r:embed="rId3">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D65401DE-881E-47CE-AAB3-BD97E17B47A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Through-Partner Marketing Software Can Grow Sales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171450" indent="-171450" algn="l">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First, focus on the partners that are generating sales for you already. They’ve proven they know how to sell your products, so when they drive more demand you know they will be able to close.</a:t>
            </a:r>
          </a:p>
          <a:p>
            <a:pPr marL="171450" indent="-171450" algn="l">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Second, make sure you focus on providing </a:t>
            </a:r>
            <a:r>
              <a:rPr lang="en-US" b="0" i="0" u="sng" dirty="0">
                <a:solidFill>
                  <a:srgbClr val="1878D1"/>
                </a:solidFill>
                <a:effectLst/>
                <a:latin typeface="Arial" panose="020B0604020202020204" pitchFamily="34" charset="0"/>
                <a:cs typeface="Arial" panose="020B0604020202020204" pitchFamily="34" charset="0"/>
                <a:hlinkClick r:id="rId3"/>
              </a:rPr>
              <a:t>horizontal campaigns</a:t>
            </a:r>
            <a:r>
              <a:rPr lang="en-US" b="0" i="0" dirty="0">
                <a:solidFill>
                  <a:srgbClr val="333333"/>
                </a:solidFill>
                <a:effectLst/>
                <a:latin typeface="Arial" panose="020B0604020202020204" pitchFamily="34" charset="0"/>
                <a:cs typeface="Arial" panose="020B0604020202020204" pitchFamily="34" charset="0"/>
              </a:rPr>
              <a:t> first so that partners who are already selling can benefit from leveraging assets that address the largest possible segment.</a:t>
            </a:r>
          </a:p>
          <a:p>
            <a:pPr marL="171450" indent="-171450" algn="l">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Third, configure your through-partner marketing software to provide </a:t>
            </a:r>
            <a:r>
              <a:rPr lang="en-US" b="0" i="0" u="sng" dirty="0">
                <a:solidFill>
                  <a:srgbClr val="1878D1"/>
                </a:solidFill>
                <a:effectLst/>
                <a:latin typeface="Arial" panose="020B0604020202020204" pitchFamily="34" charset="0"/>
                <a:cs typeface="Arial" panose="020B0604020202020204" pitchFamily="34" charset="0"/>
                <a:hlinkClick r:id="rId4"/>
              </a:rPr>
              <a:t>lead distribution and management</a:t>
            </a:r>
            <a:r>
              <a:rPr lang="en-US" b="0" i="0" dirty="0">
                <a:solidFill>
                  <a:srgbClr val="333333"/>
                </a:solidFill>
                <a:effectLst/>
                <a:latin typeface="Arial" panose="020B0604020202020204" pitchFamily="34" charset="0"/>
                <a:cs typeface="Arial" panose="020B0604020202020204" pitchFamily="34" charset="0"/>
              </a:rPr>
              <a:t> capabilities. This way, when you distribute leads to partners or they generate leads on their own, you can </a:t>
            </a:r>
            <a:r>
              <a:rPr lang="en-US" b="0" i="0" u="sng" dirty="0">
                <a:solidFill>
                  <a:srgbClr val="1878D1"/>
                </a:solidFill>
                <a:effectLst/>
                <a:latin typeface="Arial" panose="020B0604020202020204" pitchFamily="34" charset="0"/>
                <a:cs typeface="Arial" panose="020B0604020202020204" pitchFamily="34" charset="0"/>
                <a:hlinkClick r:id="rId5"/>
              </a:rPr>
              <a:t>track results</a:t>
            </a:r>
            <a:r>
              <a:rPr lang="en-US" b="0" i="0" dirty="0">
                <a:solidFill>
                  <a:srgbClr val="333333"/>
                </a:solidFill>
                <a:effectLst/>
                <a:latin typeface="Arial" panose="020B0604020202020204" pitchFamily="34" charset="0"/>
                <a:cs typeface="Arial" panose="020B0604020202020204" pitchFamily="34" charset="0"/>
              </a:rPr>
              <a:t> in the most effective way. Once you have completed these three core steps, then you can deploy your </a:t>
            </a:r>
            <a:r>
              <a:rPr lang="en-US" b="1" i="0" dirty="0">
                <a:solidFill>
                  <a:srgbClr val="333333"/>
                </a:solidFill>
                <a:effectLst/>
                <a:latin typeface="Arial" panose="020B0604020202020204" pitchFamily="34" charset="0"/>
                <a:cs typeface="Arial" panose="020B0604020202020204" pitchFamily="34" charset="0"/>
              </a:rPr>
              <a:t>through-partner marketing software</a:t>
            </a:r>
            <a:r>
              <a:rPr lang="en-US" b="0" i="0" dirty="0">
                <a:solidFill>
                  <a:srgbClr val="333333"/>
                </a:solidFill>
                <a:effectLst/>
                <a:latin typeface="Arial" panose="020B0604020202020204" pitchFamily="34" charset="0"/>
                <a:cs typeface="Arial" panose="020B0604020202020204" pitchFamily="34" charset="0"/>
              </a:rPr>
              <a:t> for the rest of your channel.</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pointing at a computer screen&#10;&#10;Description automatically generated with low confidence">
            <a:extLst>
              <a:ext uri="{FF2B5EF4-FFF2-40B4-BE49-F238E27FC236}">
                <a16:creationId xmlns:a16="http://schemas.microsoft.com/office/drawing/2014/main" id="{E861E0C3-03D3-45CB-81CB-6EB7941B10F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F0A1F724-43B7-4ADF-AF39-2E1710E0A0DA}"/>
              </a:ext>
            </a:extLst>
          </p:cNvPr>
          <p:cNvSpPr>
            <a:spLocks noGrp="1"/>
          </p:cNvSpPr>
          <p:nvPr>
            <p:ph type="body" sz="quarter" idx="11"/>
          </p:nvPr>
        </p:nvSpPr>
        <p:spPr/>
        <p:txBody>
          <a:bodyPr/>
          <a:lstStyle/>
          <a:p>
            <a:r>
              <a:rPr lang="en-US" dirty="0"/>
              <a:t>How Through-Partner Marketing Software Can Grow Sales</a:t>
            </a:r>
          </a:p>
        </p:txBody>
      </p:sp>
      <p:sp>
        <p:nvSpPr>
          <p:cNvPr id="9" name="Text Placeholder 8">
            <a:extLst>
              <a:ext uri="{FF2B5EF4-FFF2-40B4-BE49-F238E27FC236}">
                <a16:creationId xmlns:a16="http://schemas.microsoft.com/office/drawing/2014/main" id="{707FEDB2-B206-41F7-8699-4136E5B3F168}"/>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When you’ve aligned your </a:t>
            </a:r>
            <a:r>
              <a:rPr lang="en-US" b="0" i="0" u="sng" dirty="0">
                <a:solidFill>
                  <a:srgbClr val="1878D1"/>
                </a:solidFill>
                <a:effectLst/>
                <a:latin typeface="Arial" panose="020B0604020202020204" pitchFamily="34" charset="0"/>
                <a:cs typeface="Arial" panose="020B0604020202020204" pitchFamily="34" charset="0"/>
                <a:hlinkClick r:id="rId4"/>
              </a:rPr>
              <a:t>through-partner marketing software</a:t>
            </a:r>
            <a:r>
              <a:rPr lang="en-US" b="0" i="0" dirty="0">
                <a:solidFill>
                  <a:srgbClr val="333333"/>
                </a:solidFill>
                <a:effectLst/>
                <a:latin typeface="Arial" panose="020B0604020202020204" pitchFamily="34" charset="0"/>
                <a:cs typeface="Arial" panose="020B0604020202020204" pitchFamily="34" charset="0"/>
              </a:rPr>
              <a:t> behind the right partners with the right content and have sorted through your lead management and distribution work, you, as a channel marketing manager, will have to also make sure your internal stake holders are behind this effort. It’s not unusual for a client to properly deploy their through-partner marketing software but never really promote it internally to make the channel sales and support teams aware of it. Promotion is essential for success. The more you engage your internal sales team in driving your through-partner marketing software, they more they will feel invested in your successes as your partner base generates demand and closes sales.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31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people raising their hands&#10;&#10;Description automatically generated with medium confidence">
            <a:extLst>
              <a:ext uri="{FF2B5EF4-FFF2-40B4-BE49-F238E27FC236}">
                <a16:creationId xmlns:a16="http://schemas.microsoft.com/office/drawing/2014/main" id="{E7C113BC-DDFA-4C85-B2CA-856079DCA03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2002622B-CE91-40D7-9150-013C6DCF42FD}"/>
              </a:ext>
            </a:extLst>
          </p:cNvPr>
          <p:cNvSpPr>
            <a:spLocks noGrp="1"/>
          </p:cNvSpPr>
          <p:nvPr>
            <p:ph type="body" sz="quarter" idx="11"/>
          </p:nvPr>
        </p:nvSpPr>
        <p:spPr/>
        <p:txBody>
          <a:bodyPr/>
          <a:lstStyle/>
          <a:p>
            <a:r>
              <a:rPr lang="en-US" dirty="0"/>
              <a:t>How Through-Partner Marketing Software Can Grow Sales</a:t>
            </a:r>
          </a:p>
        </p:txBody>
      </p:sp>
      <p:sp>
        <p:nvSpPr>
          <p:cNvPr id="5" name="Text Placeholder 4">
            <a:extLst>
              <a:ext uri="{FF2B5EF4-FFF2-40B4-BE49-F238E27FC236}">
                <a16:creationId xmlns:a16="http://schemas.microsoft.com/office/drawing/2014/main" id="{AB8E1E13-6968-496B-9586-7A48E2994B5D}"/>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Finally, don’t forget to celebrate success. Too often we get busy with moving on from one quarter to the next and don’t take the time to celebrate when things are going well. Celebration not only boosts morale—it can also drive platform adoption. Work with your internal sales team and external partner base to identify the partners that are driving most leads using various campaigns and tactics, and are engaging their own internal stake holders. Success is contagious. When you call out successes among various constituents of your channel—inside sales, field sales, distribution managers, distribution marketing, as we all as your channel partner base—you will see quarterly adoption rates for your through-partner marketing software rise.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94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10;&#10;Description automatically generated">
            <a:extLst>
              <a:ext uri="{FF2B5EF4-FFF2-40B4-BE49-F238E27FC236}">
                <a16:creationId xmlns:a16="http://schemas.microsoft.com/office/drawing/2014/main" id="{7BFD53A4-1F7A-465D-A903-9D446315A63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691B824-8D74-4F5A-B885-E2373959ADE5}"/>
              </a:ext>
            </a:extLst>
          </p:cNvPr>
          <p:cNvSpPr>
            <a:spLocks noGrp="1"/>
          </p:cNvSpPr>
          <p:nvPr>
            <p:ph type="body" sz="quarter" idx="11"/>
          </p:nvPr>
        </p:nvSpPr>
        <p:spPr/>
        <p:txBody>
          <a:bodyPr/>
          <a:lstStyle/>
          <a:p>
            <a:r>
              <a:rPr lang="en-US" dirty="0"/>
              <a:t>How Through-Partner Marketing Software Can Grow Sales</a:t>
            </a:r>
          </a:p>
        </p:txBody>
      </p:sp>
      <p:sp>
        <p:nvSpPr>
          <p:cNvPr id="9" name="Text Placeholder 8">
            <a:extLst>
              <a:ext uri="{FF2B5EF4-FFF2-40B4-BE49-F238E27FC236}">
                <a16:creationId xmlns:a16="http://schemas.microsoft.com/office/drawing/2014/main" id="{57AB2BA6-5B64-4D77-95E9-B91A81506299}"/>
              </a:ext>
            </a:extLst>
          </p:cNvPr>
          <p:cNvSpPr>
            <a:spLocks noGrp="1"/>
          </p:cNvSpPr>
          <p:nvPr>
            <p:ph type="body" sz="quarter" idx="16"/>
          </p:nvPr>
        </p:nvSpPr>
        <p:spPr>
          <a:xfrm>
            <a:off x="313226" y="931818"/>
            <a:ext cx="4444916" cy="3848259"/>
          </a:xfrm>
        </p:spPr>
        <p:txBody>
          <a:bodyPr/>
          <a:lstStyle/>
          <a:p>
            <a:r>
              <a:rPr lang="en-US" b="1" i="0" dirty="0">
                <a:solidFill>
                  <a:srgbClr val="333333"/>
                </a:solidFill>
                <a:effectLst/>
                <a:latin typeface="Arial" panose="020B0604020202020204" pitchFamily="34" charset="0"/>
                <a:cs typeface="Arial" panose="020B0604020202020204" pitchFamily="34" charset="0"/>
              </a:rPr>
              <a:t>Through-partner marketing software</a:t>
            </a:r>
            <a:r>
              <a:rPr lang="en-US" b="0" i="0" dirty="0">
                <a:solidFill>
                  <a:srgbClr val="333333"/>
                </a:solidFill>
                <a:effectLst/>
                <a:latin typeface="Arial" panose="020B0604020202020204" pitchFamily="34" charset="0"/>
                <a:cs typeface="Arial" panose="020B0604020202020204" pitchFamily="34" charset="0"/>
              </a:rPr>
              <a:t> can help you and your partner base significantly improve demand with the proper alignment and with the engagement of the right stakeholders in various stages of platform and campaign rollout. This is not rocket science, but it does require thoughtful planning and execution.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62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800</TotalTime>
  <Words>577</Words>
  <Application>Microsoft Office PowerPoint</Application>
  <PresentationFormat>Custom</PresentationFormat>
  <Paragraphs>18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2021-06-15T12:32:26Z</dcterms:modified>
</cp:coreProperties>
</file>