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63" r:id="rId8"/>
    <p:sldId id="259" r:id="rId9"/>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804" autoAdjust="0"/>
    <p:restoredTop sz="94667" autoAdjust="0"/>
  </p:normalViewPr>
  <p:slideViewPr>
    <p:cSldViewPr snapToGrid="0" snapToObjects="1">
      <p:cViewPr varScale="1">
        <p:scale>
          <a:sx n="113" d="100"/>
          <a:sy n="113" d="100"/>
        </p:scale>
        <p:origin x="97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DB4706A0-7F05-4289-B6A8-DEFAC3D16175}"/>
    <pc:docChg chg="custSel addSld modSld">
      <pc:chgData name="Subhajit Ghosh" userId="c585d1f3-935b-4ece-b40b-1a6550e66d72" providerId="ADAL" clId="{DB4706A0-7F05-4289-B6A8-DEFAC3D16175}" dt="2018-04-11T13:35:22.012" v="49"/>
      <pc:docMkLst>
        <pc:docMk/>
      </pc:docMkLst>
      <pc:sldChg chg="modSp">
        <pc:chgData name="Subhajit Ghosh" userId="c585d1f3-935b-4ece-b40b-1a6550e66d72" providerId="ADAL" clId="{DB4706A0-7F05-4289-B6A8-DEFAC3D16175}" dt="2018-04-11T13:25:56.753" v="6" actId="20577"/>
        <pc:sldMkLst>
          <pc:docMk/>
          <pc:sldMk cId="2429983986" sldId="256"/>
        </pc:sldMkLst>
        <pc:spChg chg="mod">
          <ac:chgData name="Subhajit Ghosh" userId="c585d1f3-935b-4ece-b40b-1a6550e66d72" providerId="ADAL" clId="{DB4706A0-7F05-4289-B6A8-DEFAC3D16175}" dt="2018-04-11T13:25:56.753" v="6" actId="20577"/>
          <ac:spMkLst>
            <pc:docMk/>
            <pc:sldMk cId="2429983986" sldId="256"/>
            <ac:spMk id="6" creationId="{4F2F611E-2383-4DC9-962D-92928E36BA3F}"/>
          </ac:spMkLst>
        </pc:spChg>
      </pc:sldChg>
      <pc:sldChg chg="addSp delSp modSp modAnim">
        <pc:chgData name="Subhajit Ghosh" userId="c585d1f3-935b-4ece-b40b-1a6550e66d72" providerId="ADAL" clId="{DB4706A0-7F05-4289-B6A8-DEFAC3D16175}" dt="2018-04-11T13:34:54.965" v="44"/>
        <pc:sldMkLst>
          <pc:docMk/>
          <pc:sldMk cId="4142234705" sldId="257"/>
        </pc:sldMkLst>
        <pc:spChg chg="del">
          <ac:chgData name="Subhajit Ghosh" userId="c585d1f3-935b-4ece-b40b-1a6550e66d72" providerId="ADAL" clId="{DB4706A0-7F05-4289-B6A8-DEFAC3D16175}" dt="2018-04-11T13:26:58.936" v="18"/>
          <ac:spMkLst>
            <pc:docMk/>
            <pc:sldMk cId="4142234705" sldId="257"/>
            <ac:spMk id="2" creationId="{73CDC79A-6FAC-4D7D-B85E-15F848CECB4B}"/>
          </ac:spMkLst>
        </pc:spChg>
        <pc:spChg chg="del">
          <ac:chgData name="Subhajit Ghosh" userId="c585d1f3-935b-4ece-b40b-1a6550e66d72" providerId="ADAL" clId="{DB4706A0-7F05-4289-B6A8-DEFAC3D16175}" dt="2018-04-11T13:26:36.201" v="15" actId="478"/>
          <ac:spMkLst>
            <pc:docMk/>
            <pc:sldMk cId="4142234705" sldId="257"/>
            <ac:spMk id="3" creationId="{EE5F9CC5-5919-4A5B-B9E8-F922D9826927}"/>
          </ac:spMkLst>
        </pc:spChg>
        <pc:spChg chg="mod">
          <ac:chgData name="Subhajit Ghosh" userId="c585d1f3-935b-4ece-b40b-1a6550e66d72" providerId="ADAL" clId="{DB4706A0-7F05-4289-B6A8-DEFAC3D16175}" dt="2018-04-11T13:26:06.439" v="9" actId="20577"/>
          <ac:spMkLst>
            <pc:docMk/>
            <pc:sldMk cId="4142234705" sldId="257"/>
            <ac:spMk id="4" creationId="{3824FEB1-C6F4-4284-9EE9-2817F24A4DC0}"/>
          </ac:spMkLst>
        </pc:spChg>
        <pc:spChg chg="mod">
          <ac:chgData name="Subhajit Ghosh" userId="c585d1f3-935b-4ece-b40b-1a6550e66d72" providerId="ADAL" clId="{DB4706A0-7F05-4289-B6A8-DEFAC3D16175}" dt="2018-04-11T13:26:47.186" v="17" actId="2711"/>
          <ac:spMkLst>
            <pc:docMk/>
            <pc:sldMk cId="4142234705" sldId="257"/>
            <ac:spMk id="5" creationId="{C4B6616B-D638-467B-86EF-41EF776CAD4F}"/>
          </ac:spMkLst>
        </pc:spChg>
        <pc:picChg chg="add mod">
          <ac:chgData name="Subhajit Ghosh" userId="c585d1f3-935b-4ece-b40b-1a6550e66d72" providerId="ADAL" clId="{DB4706A0-7F05-4289-B6A8-DEFAC3D16175}" dt="2018-04-11T13:26:58.936" v="18"/>
          <ac:picMkLst>
            <pc:docMk/>
            <pc:sldMk cId="4142234705" sldId="257"/>
            <ac:picMk id="6" creationId="{B3075305-730A-459A-AFA4-FBBAC4221156}"/>
          </ac:picMkLst>
        </pc:picChg>
      </pc:sldChg>
      <pc:sldChg chg="addSp delSp modSp modAnim">
        <pc:chgData name="Subhajit Ghosh" userId="c585d1f3-935b-4ece-b40b-1a6550e66d72" providerId="ADAL" clId="{DB4706A0-7F05-4289-B6A8-DEFAC3D16175}" dt="2018-04-11T13:34:59.387" v="45"/>
        <pc:sldMkLst>
          <pc:docMk/>
          <pc:sldMk cId="2815277108" sldId="258"/>
        </pc:sldMkLst>
        <pc:spChg chg="mod">
          <ac:chgData name="Subhajit Ghosh" userId="c585d1f3-935b-4ece-b40b-1a6550e66d72" providerId="ADAL" clId="{DB4706A0-7F05-4289-B6A8-DEFAC3D16175}" dt="2018-04-11T13:26:10.501" v="10"/>
          <ac:spMkLst>
            <pc:docMk/>
            <pc:sldMk cId="2815277108" sldId="258"/>
            <ac:spMk id="6" creationId="{C656395D-0968-4CC4-83FA-27592B0EA08A}"/>
          </ac:spMkLst>
        </pc:spChg>
        <pc:spChg chg="del">
          <ac:chgData name="Subhajit Ghosh" userId="c585d1f3-935b-4ece-b40b-1a6550e66d72" providerId="ADAL" clId="{DB4706A0-7F05-4289-B6A8-DEFAC3D16175}" dt="2018-04-11T13:29:43.331" v="22" actId="478"/>
          <ac:spMkLst>
            <pc:docMk/>
            <pc:sldMk cId="2815277108" sldId="258"/>
            <ac:spMk id="7" creationId="{B46939E6-5567-4C86-97BB-FAE44A9B3871}"/>
          </ac:spMkLst>
        </pc:spChg>
        <pc:spChg chg="del">
          <ac:chgData name="Subhajit Ghosh" userId="c585d1f3-935b-4ece-b40b-1a6550e66d72" providerId="ADAL" clId="{DB4706A0-7F05-4289-B6A8-DEFAC3D16175}" dt="2018-04-11T13:29:14.575" v="19"/>
          <ac:spMkLst>
            <pc:docMk/>
            <pc:sldMk cId="2815277108" sldId="258"/>
            <ac:spMk id="8" creationId="{BFEE5A4F-093A-4F1A-8CC4-D4ACBD2F1C2E}"/>
          </ac:spMkLst>
        </pc:spChg>
        <pc:spChg chg="mod">
          <ac:chgData name="Subhajit Ghosh" userId="c585d1f3-935b-4ece-b40b-1a6550e66d72" providerId="ADAL" clId="{DB4706A0-7F05-4289-B6A8-DEFAC3D16175}" dt="2018-04-11T13:29:46.268" v="23" actId="14100"/>
          <ac:spMkLst>
            <pc:docMk/>
            <pc:sldMk cId="2815277108" sldId="258"/>
            <ac:spMk id="9" creationId="{4393C9E7-9550-4849-8115-E9C4978354A8}"/>
          </ac:spMkLst>
        </pc:spChg>
        <pc:picChg chg="add mod">
          <ac:chgData name="Subhajit Ghosh" userId="c585d1f3-935b-4ece-b40b-1a6550e66d72" providerId="ADAL" clId="{DB4706A0-7F05-4289-B6A8-DEFAC3D16175}" dt="2018-04-11T13:29:14.575" v="19"/>
          <ac:picMkLst>
            <pc:docMk/>
            <pc:sldMk cId="2815277108" sldId="258"/>
            <ac:picMk id="10" creationId="{65E12540-2647-4B9B-8AC2-C1C5B57E4DCE}"/>
          </ac:picMkLst>
        </pc:picChg>
      </pc:sldChg>
      <pc:sldChg chg="addSp delSp modSp add modAnim">
        <pc:chgData name="Subhajit Ghosh" userId="c585d1f3-935b-4ece-b40b-1a6550e66d72" providerId="ADAL" clId="{DB4706A0-7F05-4289-B6A8-DEFAC3D16175}" dt="2018-04-11T13:35:04.387" v="46"/>
        <pc:sldMkLst>
          <pc:docMk/>
          <pc:sldMk cId="892141255" sldId="260"/>
        </pc:sldMkLst>
        <pc:spChg chg="del">
          <ac:chgData name="Subhajit Ghosh" userId="c585d1f3-935b-4ece-b40b-1a6550e66d72" providerId="ADAL" clId="{DB4706A0-7F05-4289-B6A8-DEFAC3D16175}" dt="2018-04-11T13:24:36.440" v="4"/>
          <ac:spMkLst>
            <pc:docMk/>
            <pc:sldMk cId="892141255" sldId="260"/>
            <ac:spMk id="2" creationId="{083B5F9A-8631-4E20-9882-B07DE5C54BF2}"/>
          </ac:spMkLst>
        </pc:spChg>
        <pc:spChg chg="del">
          <ac:chgData name="Subhajit Ghosh" userId="c585d1f3-935b-4ece-b40b-1a6550e66d72" providerId="ADAL" clId="{DB4706A0-7F05-4289-B6A8-DEFAC3D16175}" dt="2018-04-11T13:24:36.440" v="4"/>
          <ac:spMkLst>
            <pc:docMk/>
            <pc:sldMk cId="892141255" sldId="260"/>
            <ac:spMk id="3" creationId="{6EAAB6F8-C55E-4FC1-8D9B-C9EC9C071609}"/>
          </ac:spMkLst>
        </pc:spChg>
        <pc:spChg chg="del">
          <ac:chgData name="Subhajit Ghosh" userId="c585d1f3-935b-4ece-b40b-1a6550e66d72" providerId="ADAL" clId="{DB4706A0-7F05-4289-B6A8-DEFAC3D16175}" dt="2018-04-11T13:24:36.440" v="4"/>
          <ac:spMkLst>
            <pc:docMk/>
            <pc:sldMk cId="892141255" sldId="260"/>
            <ac:spMk id="4" creationId="{89BA5C58-42E1-4DD5-9C69-8DE620CD77F4}"/>
          </ac:spMkLst>
        </pc:spChg>
        <pc:spChg chg="del">
          <ac:chgData name="Subhajit Ghosh" userId="c585d1f3-935b-4ece-b40b-1a6550e66d72" providerId="ADAL" clId="{DB4706A0-7F05-4289-B6A8-DEFAC3D16175}" dt="2018-04-11T13:24:36.440" v="4"/>
          <ac:spMkLst>
            <pc:docMk/>
            <pc:sldMk cId="892141255" sldId="260"/>
            <ac:spMk id="5" creationId="{DD0C8B72-FA76-465E-B2C4-4910B9183395}"/>
          </ac:spMkLst>
        </pc:spChg>
        <pc:spChg chg="add mod">
          <ac:chgData name="Subhajit Ghosh" userId="c585d1f3-935b-4ece-b40b-1a6550e66d72" providerId="ADAL" clId="{DB4706A0-7F05-4289-B6A8-DEFAC3D16175}" dt="2018-04-11T13:26:12.251" v="11"/>
          <ac:spMkLst>
            <pc:docMk/>
            <pc:sldMk cId="892141255" sldId="260"/>
            <ac:spMk id="6" creationId="{EAA1281B-FEEC-47E4-800B-1E7A683DB6CF}"/>
          </ac:spMkLst>
        </pc:spChg>
        <pc:spChg chg="add del mod">
          <ac:chgData name="Subhajit Ghosh" userId="c585d1f3-935b-4ece-b40b-1a6550e66d72" providerId="ADAL" clId="{DB4706A0-7F05-4289-B6A8-DEFAC3D16175}" dt="2018-04-11T13:31:09.853" v="26" actId="478"/>
          <ac:spMkLst>
            <pc:docMk/>
            <pc:sldMk cId="892141255" sldId="260"/>
            <ac:spMk id="7" creationId="{D5418C1B-9D2C-4753-8730-5964F2DDDEC4}"/>
          </ac:spMkLst>
        </pc:spChg>
        <pc:spChg chg="add del mod">
          <ac:chgData name="Subhajit Ghosh" userId="c585d1f3-935b-4ece-b40b-1a6550e66d72" providerId="ADAL" clId="{DB4706A0-7F05-4289-B6A8-DEFAC3D16175}" dt="2018-04-11T13:31:17.463" v="28"/>
          <ac:spMkLst>
            <pc:docMk/>
            <pc:sldMk cId="892141255" sldId="260"/>
            <ac:spMk id="8" creationId="{34A3E16E-6FB1-4E82-9371-7FB9252872D3}"/>
          </ac:spMkLst>
        </pc:spChg>
        <pc:spChg chg="add mod">
          <ac:chgData name="Subhajit Ghosh" userId="c585d1f3-935b-4ece-b40b-1a6550e66d72" providerId="ADAL" clId="{DB4706A0-7F05-4289-B6A8-DEFAC3D16175}" dt="2018-04-11T13:31:11.891" v="27" actId="14100"/>
          <ac:spMkLst>
            <pc:docMk/>
            <pc:sldMk cId="892141255" sldId="260"/>
            <ac:spMk id="9" creationId="{BDCF71ED-20E7-404B-97C4-AC82032FD1CA}"/>
          </ac:spMkLst>
        </pc:spChg>
        <pc:picChg chg="add mod">
          <ac:chgData name="Subhajit Ghosh" userId="c585d1f3-935b-4ece-b40b-1a6550e66d72" providerId="ADAL" clId="{DB4706A0-7F05-4289-B6A8-DEFAC3D16175}" dt="2018-04-11T13:31:17.463" v="28"/>
          <ac:picMkLst>
            <pc:docMk/>
            <pc:sldMk cId="892141255" sldId="260"/>
            <ac:picMk id="10" creationId="{07C3F720-1750-4FAF-B094-A02E601188B8}"/>
          </ac:picMkLst>
        </pc:picChg>
      </pc:sldChg>
      <pc:sldChg chg="addSp delSp modSp add modAnim">
        <pc:chgData name="Subhajit Ghosh" userId="c585d1f3-935b-4ece-b40b-1a6550e66d72" providerId="ADAL" clId="{DB4706A0-7F05-4289-B6A8-DEFAC3D16175}" dt="2018-04-11T13:35:11.152" v="47"/>
        <pc:sldMkLst>
          <pc:docMk/>
          <pc:sldMk cId="2661532123" sldId="261"/>
        </pc:sldMkLst>
        <pc:spChg chg="del">
          <ac:chgData name="Subhajit Ghosh" userId="c585d1f3-935b-4ece-b40b-1a6550e66d72" providerId="ADAL" clId="{DB4706A0-7F05-4289-B6A8-DEFAC3D16175}" dt="2018-04-11T13:31:36.307" v="29"/>
          <ac:spMkLst>
            <pc:docMk/>
            <pc:sldMk cId="2661532123" sldId="261"/>
            <ac:spMk id="2" creationId="{83B00085-62DF-40B1-9408-C18D3412685B}"/>
          </ac:spMkLst>
        </pc:spChg>
        <pc:spChg chg="del">
          <ac:chgData name="Subhajit Ghosh" userId="c585d1f3-935b-4ece-b40b-1a6550e66d72" providerId="ADAL" clId="{DB4706A0-7F05-4289-B6A8-DEFAC3D16175}" dt="2018-04-11T13:31:57.760" v="32" actId="478"/>
          <ac:spMkLst>
            <pc:docMk/>
            <pc:sldMk cId="2661532123" sldId="261"/>
            <ac:spMk id="3" creationId="{3C9CE61D-0D97-4940-9BCB-BBE1C89E2AB3}"/>
          </ac:spMkLst>
        </pc:spChg>
        <pc:spChg chg="mod">
          <ac:chgData name="Subhajit Ghosh" userId="c585d1f3-935b-4ece-b40b-1a6550e66d72" providerId="ADAL" clId="{DB4706A0-7F05-4289-B6A8-DEFAC3D16175}" dt="2018-04-11T13:26:14.048" v="12"/>
          <ac:spMkLst>
            <pc:docMk/>
            <pc:sldMk cId="2661532123" sldId="261"/>
            <ac:spMk id="4" creationId="{7E2F9B58-88E5-4968-8FA9-F9A19934461F}"/>
          </ac:spMkLst>
        </pc:spChg>
        <pc:spChg chg="mod">
          <ac:chgData name="Subhajit Ghosh" userId="c585d1f3-935b-4ece-b40b-1a6550e66d72" providerId="ADAL" clId="{DB4706A0-7F05-4289-B6A8-DEFAC3D16175}" dt="2018-04-11T13:32:00.854" v="33" actId="14100"/>
          <ac:spMkLst>
            <pc:docMk/>
            <pc:sldMk cId="2661532123" sldId="261"/>
            <ac:spMk id="5" creationId="{3C29FA41-DB11-49D8-B7B0-2E400F373830}"/>
          </ac:spMkLst>
        </pc:spChg>
        <pc:picChg chg="add mod">
          <ac:chgData name="Subhajit Ghosh" userId="c585d1f3-935b-4ece-b40b-1a6550e66d72" providerId="ADAL" clId="{DB4706A0-7F05-4289-B6A8-DEFAC3D16175}" dt="2018-04-11T13:31:36.307" v="29"/>
          <ac:picMkLst>
            <pc:docMk/>
            <pc:sldMk cId="2661532123" sldId="261"/>
            <ac:picMk id="6" creationId="{D6D24B4D-36EE-4DAE-AC6A-2D7D19A861CB}"/>
          </ac:picMkLst>
        </pc:picChg>
      </pc:sldChg>
      <pc:sldChg chg="addSp delSp modSp add modAnim">
        <pc:chgData name="Subhajit Ghosh" userId="c585d1f3-935b-4ece-b40b-1a6550e66d72" providerId="ADAL" clId="{DB4706A0-7F05-4289-B6A8-DEFAC3D16175}" dt="2018-04-11T13:35:15.324" v="48"/>
        <pc:sldMkLst>
          <pc:docMk/>
          <pc:sldMk cId="67875951" sldId="262"/>
        </pc:sldMkLst>
        <pc:spChg chg="del">
          <ac:chgData name="Subhajit Ghosh" userId="c585d1f3-935b-4ece-b40b-1a6550e66d72" providerId="ADAL" clId="{DB4706A0-7F05-4289-B6A8-DEFAC3D16175}" dt="2018-04-11T13:24:36.440" v="4"/>
          <ac:spMkLst>
            <pc:docMk/>
            <pc:sldMk cId="67875951" sldId="262"/>
            <ac:spMk id="2" creationId="{DD116F67-BE88-4FB2-A279-6528D61F48DA}"/>
          </ac:spMkLst>
        </pc:spChg>
        <pc:spChg chg="del">
          <ac:chgData name="Subhajit Ghosh" userId="c585d1f3-935b-4ece-b40b-1a6550e66d72" providerId="ADAL" clId="{DB4706A0-7F05-4289-B6A8-DEFAC3D16175}" dt="2018-04-11T13:24:36.440" v="4"/>
          <ac:spMkLst>
            <pc:docMk/>
            <pc:sldMk cId="67875951" sldId="262"/>
            <ac:spMk id="3" creationId="{74A33867-7CA0-4277-B6DC-A896FDD9AD6D}"/>
          </ac:spMkLst>
        </pc:spChg>
        <pc:spChg chg="del">
          <ac:chgData name="Subhajit Ghosh" userId="c585d1f3-935b-4ece-b40b-1a6550e66d72" providerId="ADAL" clId="{DB4706A0-7F05-4289-B6A8-DEFAC3D16175}" dt="2018-04-11T13:24:36.440" v="4"/>
          <ac:spMkLst>
            <pc:docMk/>
            <pc:sldMk cId="67875951" sldId="262"/>
            <ac:spMk id="4" creationId="{777134E1-707A-4D72-9B46-6128CFA2B540}"/>
          </ac:spMkLst>
        </pc:spChg>
        <pc:spChg chg="del">
          <ac:chgData name="Subhajit Ghosh" userId="c585d1f3-935b-4ece-b40b-1a6550e66d72" providerId="ADAL" clId="{DB4706A0-7F05-4289-B6A8-DEFAC3D16175}" dt="2018-04-11T13:24:36.440" v="4"/>
          <ac:spMkLst>
            <pc:docMk/>
            <pc:sldMk cId="67875951" sldId="262"/>
            <ac:spMk id="5" creationId="{1DFBD7B2-9F5C-4E4B-9BC5-3D45308895A6}"/>
          </ac:spMkLst>
        </pc:spChg>
        <pc:spChg chg="add mod">
          <ac:chgData name="Subhajit Ghosh" userId="c585d1f3-935b-4ece-b40b-1a6550e66d72" providerId="ADAL" clId="{DB4706A0-7F05-4289-B6A8-DEFAC3D16175}" dt="2018-04-11T13:26:15.877" v="13"/>
          <ac:spMkLst>
            <pc:docMk/>
            <pc:sldMk cId="67875951" sldId="262"/>
            <ac:spMk id="6" creationId="{7CC55EA3-44B9-4B5C-B225-1A8731766BB4}"/>
          </ac:spMkLst>
        </pc:spChg>
        <pc:spChg chg="add del mod">
          <ac:chgData name="Subhajit Ghosh" userId="c585d1f3-935b-4ece-b40b-1a6550e66d72" providerId="ADAL" clId="{DB4706A0-7F05-4289-B6A8-DEFAC3D16175}" dt="2018-04-11T13:32:59.655" v="37" actId="478"/>
          <ac:spMkLst>
            <pc:docMk/>
            <pc:sldMk cId="67875951" sldId="262"/>
            <ac:spMk id="7" creationId="{057CFF44-86DF-4B05-8A75-A4075AE868ED}"/>
          </ac:spMkLst>
        </pc:spChg>
        <pc:spChg chg="add del mod">
          <ac:chgData name="Subhajit Ghosh" userId="c585d1f3-935b-4ece-b40b-1a6550e66d72" providerId="ADAL" clId="{DB4706A0-7F05-4289-B6A8-DEFAC3D16175}" dt="2018-04-11T13:32:50.660" v="34"/>
          <ac:spMkLst>
            <pc:docMk/>
            <pc:sldMk cId="67875951" sldId="262"/>
            <ac:spMk id="8" creationId="{185A79BB-04AA-40F1-85AD-2FE6CCFD993F}"/>
          </ac:spMkLst>
        </pc:spChg>
        <pc:spChg chg="add mod">
          <ac:chgData name="Subhajit Ghosh" userId="c585d1f3-935b-4ece-b40b-1a6550e66d72" providerId="ADAL" clId="{DB4706A0-7F05-4289-B6A8-DEFAC3D16175}" dt="2018-04-11T13:33:01.702" v="38" actId="14100"/>
          <ac:spMkLst>
            <pc:docMk/>
            <pc:sldMk cId="67875951" sldId="262"/>
            <ac:spMk id="9" creationId="{EFAD3FFD-B3BB-4D50-AB5B-22AFE5C56464}"/>
          </ac:spMkLst>
        </pc:spChg>
        <pc:picChg chg="add mod">
          <ac:chgData name="Subhajit Ghosh" userId="c585d1f3-935b-4ece-b40b-1a6550e66d72" providerId="ADAL" clId="{DB4706A0-7F05-4289-B6A8-DEFAC3D16175}" dt="2018-04-11T13:32:50.660" v="34"/>
          <ac:picMkLst>
            <pc:docMk/>
            <pc:sldMk cId="67875951" sldId="262"/>
            <ac:picMk id="10" creationId="{9391C450-CA74-4980-A684-B22DFD27121F}"/>
          </ac:picMkLst>
        </pc:picChg>
      </pc:sldChg>
      <pc:sldChg chg="addSp delSp modSp add modAnim">
        <pc:chgData name="Subhajit Ghosh" userId="c585d1f3-935b-4ece-b40b-1a6550e66d72" providerId="ADAL" clId="{DB4706A0-7F05-4289-B6A8-DEFAC3D16175}" dt="2018-04-11T13:35:22.012" v="49"/>
        <pc:sldMkLst>
          <pc:docMk/>
          <pc:sldMk cId="2550995540" sldId="263"/>
        </pc:sldMkLst>
        <pc:spChg chg="del">
          <ac:chgData name="Subhajit Ghosh" userId="c585d1f3-935b-4ece-b40b-1a6550e66d72" providerId="ADAL" clId="{DB4706A0-7F05-4289-B6A8-DEFAC3D16175}" dt="2018-04-11T13:33:27.216" v="39"/>
          <ac:spMkLst>
            <pc:docMk/>
            <pc:sldMk cId="2550995540" sldId="263"/>
            <ac:spMk id="2" creationId="{4C002C57-2DD9-48B2-945E-B8C34A20EE2A}"/>
          </ac:spMkLst>
        </pc:spChg>
        <pc:spChg chg="del">
          <ac:chgData name="Subhajit Ghosh" userId="c585d1f3-935b-4ece-b40b-1a6550e66d72" providerId="ADAL" clId="{DB4706A0-7F05-4289-B6A8-DEFAC3D16175}" dt="2018-04-11T13:33:36.653" v="41" actId="478"/>
          <ac:spMkLst>
            <pc:docMk/>
            <pc:sldMk cId="2550995540" sldId="263"/>
            <ac:spMk id="3" creationId="{D8E1A2E5-8D14-4B2E-B449-E45DCD30188A}"/>
          </ac:spMkLst>
        </pc:spChg>
        <pc:spChg chg="mod">
          <ac:chgData name="Subhajit Ghosh" userId="c585d1f3-935b-4ece-b40b-1a6550e66d72" providerId="ADAL" clId="{DB4706A0-7F05-4289-B6A8-DEFAC3D16175}" dt="2018-04-11T13:26:17.564" v="14"/>
          <ac:spMkLst>
            <pc:docMk/>
            <pc:sldMk cId="2550995540" sldId="263"/>
            <ac:spMk id="4" creationId="{D96C839E-E3CA-465F-8210-989815B08FCE}"/>
          </ac:spMkLst>
        </pc:spChg>
        <pc:spChg chg="mod">
          <ac:chgData name="Subhajit Ghosh" userId="c585d1f3-935b-4ece-b40b-1a6550e66d72" providerId="ADAL" clId="{DB4706A0-7F05-4289-B6A8-DEFAC3D16175}" dt="2018-04-11T13:33:43.466" v="43" actId="2711"/>
          <ac:spMkLst>
            <pc:docMk/>
            <pc:sldMk cId="2550995540" sldId="263"/>
            <ac:spMk id="5" creationId="{9A27F259-C422-4D00-944D-BD159AAC6608}"/>
          </ac:spMkLst>
        </pc:spChg>
        <pc:picChg chg="add mod">
          <ac:chgData name="Subhajit Ghosh" userId="c585d1f3-935b-4ece-b40b-1a6550e66d72" providerId="ADAL" clId="{DB4706A0-7F05-4289-B6A8-DEFAC3D16175}" dt="2018-04-11T13:33:27.216" v="39"/>
          <ac:picMkLst>
            <pc:docMk/>
            <pc:sldMk cId="2550995540" sldId="263"/>
            <ac:picMk id="6" creationId="{567DA724-8BD0-4860-99C8-FC6E7C25295D}"/>
          </ac:picMkLst>
        </pc:picChg>
      </pc:sldChg>
    </pc:docChg>
  </pc:docChgLst>
  <pc:docChgLst>
    <pc:chgData name="Subhajit Ghosh" userId="c585d1f3-935b-4ece-b40b-1a6550e66d72" providerId="ADAL" clId="{BBE14A2F-F588-4B02-86B9-2522B9B1F0D3}"/>
    <pc:docChg chg="undo custSel addSld delSld modSld modMainMaster">
      <pc:chgData name="Subhajit Ghosh" userId="c585d1f3-935b-4ece-b40b-1a6550e66d72" providerId="ADAL" clId="{BBE14A2F-F588-4B02-86B9-2522B9B1F0D3}" dt="2018-04-10T07:00:59.277" v="62"/>
      <pc:docMkLst>
        <pc:docMk/>
      </pc:docMkLst>
      <pc:sldChg chg="addSp delSp modSp">
        <pc:chgData name="Subhajit Ghosh" userId="c585d1f3-935b-4ece-b40b-1a6550e66d72" providerId="ADAL" clId="{BBE14A2F-F588-4B02-86B9-2522B9B1F0D3}" dt="2018-04-09T13:50:37.273" v="54" actId="120"/>
        <pc:sldMkLst>
          <pc:docMk/>
          <pc:sldMk cId="2429983986" sldId="256"/>
        </pc:sldMkLst>
        <pc:spChg chg="del">
          <ac:chgData name="Subhajit Ghosh" userId="c585d1f3-935b-4ece-b40b-1a6550e66d72" providerId="ADAL" clId="{BBE14A2F-F588-4B02-86B9-2522B9B1F0D3}" dt="2018-04-09T10:53:27.229" v="45" actId="478"/>
          <ac:spMkLst>
            <pc:docMk/>
            <pc:sldMk cId="2429983986" sldId="256"/>
            <ac:spMk id="2" creationId="{6C508723-A199-4A13-BFDA-DFEB486D7D46}"/>
          </ac:spMkLst>
        </pc:spChg>
        <pc:spChg chg="del">
          <ac:chgData name="Subhajit Ghosh" userId="c585d1f3-935b-4ece-b40b-1a6550e66d72" providerId="ADAL" clId="{BBE14A2F-F588-4B02-86B9-2522B9B1F0D3}" dt="2018-04-06T07:31:01.523" v="20" actId="478"/>
          <ac:spMkLst>
            <pc:docMk/>
            <pc:sldMk cId="2429983986" sldId="256"/>
            <ac:spMk id="3" creationId="{7E4FE485-5D4A-4710-9DC2-43849FAADD96}"/>
          </ac:spMkLst>
        </pc:spChg>
        <pc:spChg chg="del">
          <ac:chgData name="Subhajit Ghosh" userId="c585d1f3-935b-4ece-b40b-1a6550e66d72" providerId="ADAL" clId="{BBE14A2F-F588-4B02-86B9-2522B9B1F0D3}" dt="2018-04-06T07:31:03.502" v="21" actId="478"/>
          <ac:spMkLst>
            <pc:docMk/>
            <pc:sldMk cId="2429983986" sldId="256"/>
            <ac:spMk id="4" creationId="{0A410509-E340-4197-8EB4-8241A52A89B6}"/>
          </ac:spMkLst>
        </pc:spChg>
        <pc:spChg chg="add del">
          <ac:chgData name="Subhajit Ghosh" userId="c585d1f3-935b-4ece-b40b-1a6550e66d72" providerId="ADAL" clId="{BBE14A2F-F588-4B02-86B9-2522B9B1F0D3}" dt="2018-04-09T10:53:22.809" v="44" actId="120"/>
          <ac:spMkLst>
            <pc:docMk/>
            <pc:sldMk cId="2429983986" sldId="256"/>
            <ac:spMk id="4" creationId="{1892FE52-5B23-4EF6-9641-31CCB6E79AEA}"/>
          </ac:spMkLst>
        </pc:spChg>
        <pc:spChg chg="del">
          <ac:chgData name="Subhajit Ghosh" userId="c585d1f3-935b-4ece-b40b-1a6550e66d72" providerId="ADAL" clId="{BBE14A2F-F588-4B02-86B9-2522B9B1F0D3}" dt="2018-04-06T07:31:04.648" v="22" actId="478"/>
          <ac:spMkLst>
            <pc:docMk/>
            <pc:sldMk cId="2429983986" sldId="256"/>
            <ac:spMk id="5" creationId="{4C5CA7E0-9A9D-4D4C-90C8-D8E2703F51BF}"/>
          </ac:spMkLst>
        </pc:spChg>
        <pc:spChg chg="add del mod">
          <ac:chgData name="Subhajit Ghosh" userId="c585d1f3-935b-4ece-b40b-1a6550e66d72" providerId="ADAL" clId="{BBE14A2F-F588-4B02-86B9-2522B9B1F0D3}" dt="2018-04-09T10:54:20.761" v="47" actId="120"/>
          <ac:spMkLst>
            <pc:docMk/>
            <pc:sldMk cId="2429983986" sldId="256"/>
            <ac:spMk id="5" creationId="{4F730417-EAC3-4E14-BCAD-EEFFBD57729A}"/>
          </ac:spMkLst>
        </pc:spChg>
        <pc:spChg chg="add">
          <ac:chgData name="Subhajit Ghosh" userId="c585d1f3-935b-4ece-b40b-1a6550e66d72" providerId="ADAL" clId="{BBE14A2F-F588-4B02-86B9-2522B9B1F0D3}" dt="2018-04-06T07:31:05.960" v="23" actId="120"/>
          <ac:spMkLst>
            <pc:docMk/>
            <pc:sldMk cId="2429983986" sldId="256"/>
            <ac:spMk id="6" creationId="{4F2F611E-2383-4DC9-962D-92928E36BA3F}"/>
          </ac:spMkLst>
        </pc:spChg>
        <pc:spChg chg="add mod">
          <ac:chgData name="Subhajit Ghosh" userId="c585d1f3-935b-4ece-b40b-1a6550e66d72" providerId="ADAL" clId="{BBE14A2F-F588-4B02-86B9-2522B9B1F0D3}" dt="2018-04-09T13:50:37.273" v="54" actId="120"/>
          <ac:spMkLst>
            <pc:docMk/>
            <pc:sldMk cId="2429983986" sldId="256"/>
            <ac:spMk id="7" creationId="{7AFA761F-FDD9-4743-A011-446AD91F8115}"/>
          </ac:spMkLst>
        </pc:spChg>
      </pc:sldChg>
      <pc:sldChg chg="addSp delSp modSp">
        <pc:chgData name="Subhajit Ghosh" userId="c585d1f3-935b-4ece-b40b-1a6550e66d72" providerId="ADAL" clId="{BBE14A2F-F588-4B02-86B9-2522B9B1F0D3}" dt="2018-04-09T13:50:50.116" v="55" actId="120"/>
        <pc:sldMkLst>
          <pc:docMk/>
          <pc:sldMk cId="1819120097" sldId="259"/>
        </pc:sldMkLst>
        <pc:spChg chg="add del mod">
          <ac:chgData name="Subhajit Ghosh" userId="c585d1f3-935b-4ece-b40b-1a6550e66d72" providerId="ADAL" clId="{BBE14A2F-F588-4B02-86B9-2522B9B1F0D3}" dt="2018-04-09T10:54:32.104" v="48" actId="120"/>
          <ac:spMkLst>
            <pc:docMk/>
            <pc:sldMk cId="1819120097" sldId="259"/>
            <ac:spMk id="3" creationId="{92F6C8A4-5D48-4271-86B6-527694A7CFDA}"/>
          </ac:spMkLst>
        </pc:spChg>
        <pc:spChg chg="add mod">
          <ac:chgData name="Subhajit Ghosh" userId="c585d1f3-935b-4ece-b40b-1a6550e66d72" providerId="ADAL" clId="{BBE14A2F-F588-4B02-86B9-2522B9B1F0D3}" dt="2018-04-09T13:50:50.116" v="55" actId="120"/>
          <ac:spMkLst>
            <pc:docMk/>
            <pc:sldMk cId="1819120097" sldId="259"/>
            <ac:spMk id="5" creationId="{BAF20E3C-DC79-4834-B09E-24F1E286C71B}"/>
          </ac:spMkLst>
        </pc:spChg>
        <pc:spChg chg="del">
          <ac:chgData name="Subhajit Ghosh" userId="c585d1f3-935b-4ece-b40b-1a6550e66d72" providerId="ADAL" clId="{BBE14A2F-F588-4B02-86B9-2522B9B1F0D3}" dt="2018-04-09T10:53:38.259" v="46" actId="478"/>
          <ac:spMkLst>
            <pc:docMk/>
            <pc:sldMk cId="1819120097" sldId="259"/>
            <ac:spMk id="6" creationId="{FD03E287-7F42-44CC-89A2-236C7F5E5D51}"/>
          </ac:spMkLst>
        </pc:spChg>
      </pc:sldChg>
      <pc:sldChg chg="add del">
        <pc:chgData name="Subhajit Ghosh" userId="c585d1f3-935b-4ece-b40b-1a6550e66d72" providerId="ADAL" clId="{BBE14A2F-F588-4B02-86B9-2522B9B1F0D3}" dt="2018-04-10T07:00:59.277" v="62"/>
        <pc:sldMkLst>
          <pc:docMk/>
          <pc:sldMk cId="2400128471" sldId="260"/>
        </pc:sldMkLst>
      </pc:sldChg>
      <pc:sldMasterChg chg="modSldLayout">
        <pc:chgData name="Subhajit Ghosh" userId="c585d1f3-935b-4ece-b40b-1a6550e66d72" providerId="ADAL" clId="{BBE14A2F-F588-4B02-86B9-2522B9B1F0D3}" dt="2018-04-10T06:43:50.233" v="60"/>
        <pc:sldMasterMkLst>
          <pc:docMk/>
          <pc:sldMasterMk cId="1867618857" sldId="2147483651"/>
        </pc:sldMasterMkLst>
        <pc:sldLayoutChg chg="addSp delSp modSp">
          <pc:chgData name="Subhajit Ghosh" userId="c585d1f3-935b-4ece-b40b-1a6550e66d72" providerId="ADAL" clId="{BBE14A2F-F588-4B02-86B9-2522B9B1F0D3}" dt="2018-04-10T06:43:50.233" v="60"/>
          <pc:sldLayoutMkLst>
            <pc:docMk/>
            <pc:sldMasterMk cId="1867618857" sldId="2147483651"/>
            <pc:sldLayoutMk cId="313042061" sldId="2147483655"/>
          </pc:sldLayoutMkLst>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6" creationId="{00000000-0000-0000-0000-000000000000}"/>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8" creationId="{00000000-0000-0000-0000-000000000000}"/>
            </ac:spMkLst>
          </pc:spChg>
          <pc:spChg chg="add">
            <ac:chgData name="Subhajit Ghosh" userId="c585d1f3-935b-4ece-b40b-1a6550e66d72" providerId="ADAL" clId="{BBE14A2F-F588-4B02-86B9-2522B9B1F0D3}" dt="2018-04-10T06:43:50.233" v="60"/>
            <ac:spMkLst>
              <pc:docMk/>
              <pc:sldMasterMk cId="1867618857" sldId="2147483651"/>
              <pc:sldLayoutMk cId="313042061" sldId="2147483655"/>
              <ac:spMk id="9" creationId="{391845BF-683B-4B57-9AED-9B1233B5B664}"/>
            </ac:spMkLst>
          </pc:spChg>
          <pc:spChg chg="add del mod">
            <ac:chgData name="Subhajit Ghosh" userId="c585d1f3-935b-4ece-b40b-1a6550e66d72" providerId="ADAL" clId="{BBE14A2F-F588-4B02-86B9-2522B9B1F0D3}" dt="2018-04-06T07:30:33.466" v="14" actId="478"/>
            <ac:spMkLst>
              <pc:docMk/>
              <pc:sldMasterMk cId="1867618857" sldId="2147483651"/>
              <pc:sldLayoutMk cId="313042061" sldId="2147483655"/>
              <ac:spMk id="9" creationId="{A22224D2-1C96-46D8-BBB4-54709F40C9B2}"/>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15" creationId="{00000000-0000-0000-0000-000000000000}"/>
            </ac:spMkLst>
          </pc:spChg>
          <pc:spChg chg="add del">
            <ac:chgData name="Subhajit Ghosh" userId="c585d1f3-935b-4ece-b40b-1a6550e66d72" providerId="ADAL" clId="{BBE14A2F-F588-4B02-86B9-2522B9B1F0D3}" dt="2018-04-06T07:30:33.466" v="14" actId="478"/>
            <ac:spMkLst>
              <pc:docMk/>
              <pc:sldMasterMk cId="1867618857" sldId="2147483651"/>
              <pc:sldLayoutMk cId="313042061" sldId="2147483655"/>
              <ac:spMk id="16" creationId="{FF90623D-2851-42B7-A4E9-95CCAE8EE834}"/>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17" creationId="{00000000-0000-0000-0000-000000000000}"/>
            </ac:spMkLst>
          </pc:spChg>
          <pc:spChg chg="add del mod">
            <ac:chgData name="Subhajit Ghosh" userId="c585d1f3-935b-4ece-b40b-1a6550e66d72" providerId="ADAL" clId="{BBE14A2F-F588-4B02-86B9-2522B9B1F0D3}" dt="2018-04-06T07:30:33.466" v="14" actId="478"/>
            <ac:spMkLst>
              <pc:docMk/>
              <pc:sldMasterMk cId="1867618857" sldId="2147483651"/>
              <pc:sldLayoutMk cId="313042061" sldId="2147483655"/>
              <ac:spMk id="18" creationId="{1616F6BA-0A3D-483E-A46F-326C771D1E1B}"/>
            </ac:spMkLst>
          </pc:spChg>
          <pc:spChg chg="add del">
            <ac:chgData name="Subhajit Ghosh" userId="c585d1f3-935b-4ece-b40b-1a6550e66d72" providerId="ADAL" clId="{BBE14A2F-F588-4B02-86B9-2522B9B1F0D3}" dt="2018-04-06T07:30:33.466" v="14" actId="478"/>
            <ac:spMkLst>
              <pc:docMk/>
              <pc:sldMasterMk cId="1867618857" sldId="2147483651"/>
              <pc:sldLayoutMk cId="313042061" sldId="2147483655"/>
              <ac:spMk id="19" creationId="{9D5BE14C-6200-42E5-8952-D278800E7D48}"/>
            </ac:spMkLst>
          </pc:spChg>
          <pc:spChg chg="add">
            <ac:chgData name="Subhajit Ghosh" userId="c585d1f3-935b-4ece-b40b-1a6550e66d72" providerId="ADAL" clId="{BBE14A2F-F588-4B02-86B9-2522B9B1F0D3}" dt="2018-04-06T07:30:34.091" v="15" actId="1037"/>
            <ac:spMkLst>
              <pc:docMk/>
              <pc:sldMasterMk cId="1867618857" sldId="2147483651"/>
              <pc:sldLayoutMk cId="313042061" sldId="2147483655"/>
              <ac:spMk id="20" creationId="{AE3787F9-058C-481D-8B45-2ADA376F50DD}"/>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21" creationId="{00000000-0000-0000-0000-000000000000}"/>
            </ac:spMkLst>
          </pc:spChg>
          <pc:spChg chg="add">
            <ac:chgData name="Subhajit Ghosh" userId="c585d1f3-935b-4ece-b40b-1a6550e66d72" providerId="ADAL" clId="{BBE14A2F-F588-4B02-86B9-2522B9B1F0D3}" dt="2018-04-06T07:30:34.091" v="15" actId="1037"/>
            <ac:spMkLst>
              <pc:docMk/>
              <pc:sldMasterMk cId="1867618857" sldId="2147483651"/>
              <pc:sldLayoutMk cId="313042061" sldId="2147483655"/>
              <ac:spMk id="25" creationId="{4173AE11-4890-4B9B-A7FA-3B7405FCDFCB}"/>
            </ac:spMkLst>
          </pc:spChg>
          <pc:spChg chg="add del mod">
            <ac:chgData name="Subhajit Ghosh" userId="c585d1f3-935b-4ece-b40b-1a6550e66d72" providerId="ADAL" clId="{BBE14A2F-F588-4B02-86B9-2522B9B1F0D3}" dt="2018-04-10T06:43:49.356" v="59" actId="478"/>
            <ac:spMkLst>
              <pc:docMk/>
              <pc:sldMasterMk cId="1867618857" sldId="2147483651"/>
              <pc:sldLayoutMk cId="313042061" sldId="2147483655"/>
              <ac:spMk id="26" creationId="{C3928AD2-1685-4032-9E09-F7B088EC3386}"/>
            </ac:spMkLst>
          </pc:spChg>
          <pc:spChg chg="add">
            <ac:chgData name="Subhajit Ghosh" userId="c585d1f3-935b-4ece-b40b-1a6550e66d72" providerId="ADAL" clId="{BBE14A2F-F588-4B02-86B9-2522B9B1F0D3}" dt="2018-04-06T07:30:34.091" v="15" actId="1037"/>
            <ac:spMkLst>
              <pc:docMk/>
              <pc:sldMasterMk cId="1867618857" sldId="2147483651"/>
              <pc:sldLayoutMk cId="313042061" sldId="2147483655"/>
              <ac:spMk id="27" creationId="{94D5FD83-D013-4868-A416-C03DFFDE62A4}"/>
            </ac:spMkLst>
          </pc:spChg>
          <pc:picChg chg="add del">
            <ac:chgData name="Subhajit Ghosh" userId="c585d1f3-935b-4ece-b40b-1a6550e66d72" providerId="ADAL" clId="{BBE14A2F-F588-4B02-86B9-2522B9B1F0D3}" dt="2018-04-06T07:30:33.466" v="14" actId="478"/>
            <ac:picMkLst>
              <pc:docMk/>
              <pc:sldMasterMk cId="1867618857" sldId="2147483651"/>
              <pc:sldLayoutMk cId="313042061" sldId="2147483655"/>
              <ac:picMk id="10" creationId="{31B27ADE-93B5-4D99-90C7-829743C565BB}"/>
            </ac:picMkLst>
          </pc:picChg>
          <pc:picChg chg="del">
            <ac:chgData name="Subhajit Ghosh" userId="c585d1f3-935b-4ece-b40b-1a6550e66d72" providerId="ADAL" clId="{BBE14A2F-F588-4B02-86B9-2522B9B1F0D3}" dt="2018-04-06T07:29:41.185" v="0" actId="478"/>
            <ac:picMkLst>
              <pc:docMk/>
              <pc:sldMasterMk cId="1867618857" sldId="2147483651"/>
              <pc:sldLayoutMk cId="313042061" sldId="2147483655"/>
              <ac:picMk id="14" creationId="{00000000-0000-0000-0000-000000000000}"/>
            </ac:picMkLst>
          </pc:picChg>
          <pc:picChg chg="add">
            <ac:chgData name="Subhajit Ghosh" userId="c585d1f3-935b-4ece-b40b-1a6550e66d72" providerId="ADAL" clId="{BBE14A2F-F588-4B02-86B9-2522B9B1F0D3}" dt="2018-04-06T07:30:34.091" v="15" actId="1037"/>
            <ac:picMkLst>
              <pc:docMk/>
              <pc:sldMasterMk cId="1867618857" sldId="2147483651"/>
              <pc:sldLayoutMk cId="313042061" sldId="2147483655"/>
              <ac:picMk id="22" creationId="{AA89E9F4-E2DF-417F-BF2C-7FA2599FF28B}"/>
            </ac:picMkLst>
          </pc:picChg>
          <pc:cxnChg chg="add del">
            <ac:chgData name="Subhajit Ghosh" userId="c585d1f3-935b-4ece-b40b-1a6550e66d72" providerId="ADAL" clId="{BBE14A2F-F588-4B02-86B9-2522B9B1F0D3}" dt="2018-04-06T07:30:33.466" v="14" actId="478"/>
            <ac:cxnSpMkLst>
              <pc:docMk/>
              <pc:sldMasterMk cId="1867618857" sldId="2147483651"/>
              <pc:sldLayoutMk cId="313042061" sldId="2147483655"/>
              <ac:cxnSpMk id="11" creationId="{A0CE0BF8-0C37-47B9-B984-D6C6A6B3D473}"/>
            </ac:cxnSpMkLst>
          </pc:cxnChg>
          <pc:cxnChg chg="add del">
            <ac:chgData name="Subhajit Ghosh" userId="c585d1f3-935b-4ece-b40b-1a6550e66d72" providerId="ADAL" clId="{BBE14A2F-F588-4B02-86B9-2522B9B1F0D3}" dt="2018-04-06T07:30:33.466" v="14" actId="478"/>
            <ac:cxnSpMkLst>
              <pc:docMk/>
              <pc:sldMasterMk cId="1867618857" sldId="2147483651"/>
              <pc:sldLayoutMk cId="313042061" sldId="2147483655"/>
              <ac:cxnSpMk id="12" creationId="{0D92E374-7CC7-434D-AA02-D6ECA898D947}"/>
            </ac:cxnSpMkLst>
          </pc:cxnChg>
          <pc:cxnChg chg="del">
            <ac:chgData name="Subhajit Ghosh" userId="c585d1f3-935b-4ece-b40b-1a6550e66d72" providerId="ADAL" clId="{BBE14A2F-F588-4B02-86B9-2522B9B1F0D3}" dt="2018-04-06T07:29:41.185" v="0" actId="478"/>
            <ac:cxnSpMkLst>
              <pc:docMk/>
              <pc:sldMasterMk cId="1867618857" sldId="2147483651"/>
              <pc:sldLayoutMk cId="313042061" sldId="2147483655"/>
              <ac:cxnSpMk id="13" creationId="{00000000-0000-0000-0000-000000000000}"/>
            </ac:cxnSpMkLst>
          </pc:cxnChg>
          <pc:cxnChg chg="add">
            <ac:chgData name="Subhajit Ghosh" userId="c585d1f3-935b-4ece-b40b-1a6550e66d72" providerId="ADAL" clId="{BBE14A2F-F588-4B02-86B9-2522B9B1F0D3}" dt="2018-04-06T07:30:34.091" v="15" actId="1037"/>
            <ac:cxnSpMkLst>
              <pc:docMk/>
              <pc:sldMasterMk cId="1867618857" sldId="2147483651"/>
              <pc:sldLayoutMk cId="313042061" sldId="2147483655"/>
              <ac:cxnSpMk id="23" creationId="{5A0EE979-0BC8-4028-BFE6-D350366573A8}"/>
            </ac:cxnSpMkLst>
          </pc:cxnChg>
          <pc:cxnChg chg="add">
            <ac:chgData name="Subhajit Ghosh" userId="c585d1f3-935b-4ece-b40b-1a6550e66d72" providerId="ADAL" clId="{BBE14A2F-F588-4B02-86B9-2522B9B1F0D3}" dt="2018-04-06T07:30:34.091" v="15" actId="1037"/>
            <ac:cxnSpMkLst>
              <pc:docMk/>
              <pc:sldMasterMk cId="1867618857" sldId="2147483651"/>
              <pc:sldLayoutMk cId="313042061" sldId="2147483655"/>
              <ac:cxnSpMk id="24" creationId="{1A661A07-040C-4F75-90DB-43B30D6E6165}"/>
            </ac:cxnSpMkLst>
          </pc:cxnChg>
        </pc:sldLayoutChg>
        <pc:sldLayoutChg chg="addSp delSp modSp">
          <pc:chgData name="Subhajit Ghosh" userId="c585d1f3-935b-4ece-b40b-1a6550e66d72" providerId="ADAL" clId="{BBE14A2F-F588-4B02-86B9-2522B9B1F0D3}" dt="2018-04-09T10:52:32.545" v="42" actId="120"/>
          <pc:sldLayoutMkLst>
            <pc:docMk/>
            <pc:sldMasterMk cId="1867618857" sldId="2147483651"/>
            <pc:sldLayoutMk cId="517167494" sldId="2147483668"/>
          </pc:sldLayoutMkLst>
          <pc:spChg chg="mod">
            <ac:chgData name="Subhajit Ghosh" userId="c585d1f3-935b-4ece-b40b-1a6550e66d72" providerId="ADAL" clId="{BBE14A2F-F588-4B02-86B9-2522B9B1F0D3}" dt="2018-04-09T10:50:31.467" v="40" actId="1076"/>
            <ac:spMkLst>
              <pc:docMk/>
              <pc:sldMasterMk cId="1867618857" sldId="2147483651"/>
              <pc:sldLayoutMk cId="517167494" sldId="2147483668"/>
              <ac:spMk id="3" creationId="{00000000-0000-0000-0000-000000000000}"/>
            </ac:spMkLst>
          </pc:spChg>
          <pc:spChg chg="add">
            <ac:chgData name="Subhajit Ghosh" userId="c585d1f3-935b-4ece-b40b-1a6550e66d72" providerId="ADAL" clId="{BBE14A2F-F588-4B02-86B9-2522B9B1F0D3}" dt="2018-04-06T07:33:48.814" v="28" actId="120"/>
            <ac:spMkLst>
              <pc:docMk/>
              <pc:sldMasterMk cId="1867618857" sldId="2147483651"/>
              <pc:sldLayoutMk cId="517167494" sldId="2147483668"/>
              <ac:spMk id="9" creationId="{9B570C77-9C7C-4DE5-953F-496E64CD3975}"/>
            </ac:spMkLst>
          </pc:spChg>
          <pc:spChg chg="add del">
            <ac:chgData name="Subhajit Ghosh" userId="c585d1f3-935b-4ece-b40b-1a6550e66d72" providerId="ADAL" clId="{BBE14A2F-F588-4B02-86B9-2522B9B1F0D3}" dt="2018-04-09T10:50:06.700" v="30" actId="120"/>
            <ac:spMkLst>
              <pc:docMk/>
              <pc:sldMasterMk cId="1867618857" sldId="2147483651"/>
              <pc:sldLayoutMk cId="517167494" sldId="2147483668"/>
              <ac:spMk id="10" creationId="{690AAD50-3B86-4425-9CBC-7D895A71659D}"/>
            </ac:spMkLst>
          </pc:spChg>
          <pc:spChg chg="add del">
            <ac:chgData name="Subhajit Ghosh" userId="c585d1f3-935b-4ece-b40b-1a6550e66d72" providerId="ADAL" clId="{BBE14A2F-F588-4B02-86B9-2522B9B1F0D3}" dt="2018-04-09T10:50:08.852" v="32" actId="120"/>
            <ac:spMkLst>
              <pc:docMk/>
              <pc:sldMasterMk cId="1867618857" sldId="2147483651"/>
              <pc:sldLayoutMk cId="517167494" sldId="2147483668"/>
              <ac:spMk id="11" creationId="{74C584B5-4961-441C-A3A3-21557DAE7CFE}"/>
            </ac:spMkLst>
          </pc:spChg>
          <pc:spChg chg="add">
            <ac:chgData name="Subhajit Ghosh" userId="c585d1f3-935b-4ece-b40b-1a6550e66d72" providerId="ADAL" clId="{BBE14A2F-F588-4B02-86B9-2522B9B1F0D3}" dt="2018-04-09T10:52:32.545" v="42" actId="120"/>
            <ac:spMkLst>
              <pc:docMk/>
              <pc:sldMasterMk cId="1867618857" sldId="2147483651"/>
              <pc:sldLayoutMk cId="517167494" sldId="2147483668"/>
              <ac:spMk id="12" creationId="{E0BA67D2-839A-4652-96F7-582A2CD42A9B}"/>
            </ac:spMkLst>
          </pc:spChg>
          <pc:spChg chg="del mod">
            <ac:chgData name="Subhajit Ghosh" userId="c585d1f3-935b-4ece-b40b-1a6550e66d72" providerId="ADAL" clId="{BBE14A2F-F588-4B02-86B9-2522B9B1F0D3}" dt="2018-04-09T10:52:31.893" v="41" actId="478"/>
            <ac:spMkLst>
              <pc:docMk/>
              <pc:sldMasterMk cId="1867618857" sldId="2147483651"/>
              <pc:sldLayoutMk cId="517167494" sldId="2147483668"/>
              <ac:spMk id="15" creationId="{00000000-0000-0000-0000-000000000000}"/>
            </ac:spMkLst>
          </pc:spChg>
        </pc:sldLayoutChg>
        <pc:sldLayoutChg chg="addSp delSp modSp">
          <pc:chgData name="Subhajit Ghosh" userId="c585d1f3-935b-4ece-b40b-1a6550e66d72" providerId="ADAL" clId="{BBE14A2F-F588-4B02-86B9-2522B9B1F0D3}" dt="2018-04-09T11:11:28.612" v="50" actId="120"/>
          <pc:sldLayoutMkLst>
            <pc:docMk/>
            <pc:sldMasterMk cId="1867618857" sldId="2147483651"/>
            <pc:sldLayoutMk cId="1297317030" sldId="2147483671"/>
          </pc:sldLayoutMkLst>
          <pc:spChg chg="mod">
            <ac:chgData name="Subhajit Ghosh" userId="c585d1f3-935b-4ece-b40b-1a6550e66d72" providerId="ADAL" clId="{BBE14A2F-F588-4B02-86B9-2522B9B1F0D3}" dt="2018-04-06T07:32:48.748" v="26" actId="14100"/>
            <ac:spMkLst>
              <pc:docMk/>
              <pc:sldMasterMk cId="1867618857" sldId="2147483651"/>
              <pc:sldLayoutMk cId="1297317030" sldId="2147483671"/>
              <ac:spMk id="3" creationId="{00000000-0000-0000-0000-000000000000}"/>
            </ac:spMkLst>
          </pc:spChg>
          <pc:spChg chg="mod">
            <ac:chgData name="Subhajit Ghosh" userId="c585d1f3-935b-4ece-b40b-1a6550e66d72" providerId="ADAL" clId="{BBE14A2F-F588-4B02-86B9-2522B9B1F0D3}" dt="2018-04-06T07:32:48.748" v="26" actId="14100"/>
            <ac:spMkLst>
              <pc:docMk/>
              <pc:sldMasterMk cId="1867618857" sldId="2147483651"/>
              <pc:sldLayoutMk cId="1297317030" sldId="2147483671"/>
              <ac:spMk id="8" creationId="{00000000-0000-0000-0000-000000000000}"/>
            </ac:spMkLst>
          </pc:spChg>
          <pc:spChg chg="add del">
            <ac:chgData name="Subhajit Ghosh" userId="c585d1f3-935b-4ece-b40b-1a6550e66d72" providerId="ADAL" clId="{BBE14A2F-F588-4B02-86B9-2522B9B1F0D3}" dt="2018-04-09T11:11:28.612" v="50" actId="120"/>
            <ac:spMkLst>
              <pc:docMk/>
              <pc:sldMasterMk cId="1867618857" sldId="2147483651"/>
              <pc:sldLayoutMk cId="1297317030" sldId="2147483671"/>
              <ac:spMk id="10" creationId="{88B1BDE2-A3A2-4895-9807-B0EB551144E2}"/>
            </ac:spMkLst>
          </pc:spChg>
        </pc:sldLayoutChg>
        <pc:sldLayoutChg chg="addSp modSp">
          <pc:chgData name="Subhajit Ghosh" userId="c585d1f3-935b-4ece-b40b-1a6550e66d72" providerId="ADAL" clId="{BBE14A2F-F588-4B02-86B9-2522B9B1F0D3}" dt="2018-04-06T07:32:58.026" v="27" actId="14100"/>
          <pc:sldLayoutMkLst>
            <pc:docMk/>
            <pc:sldMasterMk cId="1867618857" sldId="2147483651"/>
            <pc:sldLayoutMk cId="332541074" sldId="2147483678"/>
          </pc:sldLayoutMkLst>
          <pc:spChg chg="mod">
            <ac:chgData name="Subhajit Ghosh" userId="c585d1f3-935b-4ece-b40b-1a6550e66d72" providerId="ADAL" clId="{BBE14A2F-F588-4B02-86B9-2522B9B1F0D3}" dt="2018-04-06T07:32:58.026" v="27" actId="14100"/>
            <ac:spMkLst>
              <pc:docMk/>
              <pc:sldMasterMk cId="1867618857" sldId="2147483651"/>
              <pc:sldLayoutMk cId="332541074" sldId="2147483678"/>
              <ac:spMk id="3" creationId="{00000000-0000-0000-0000-000000000000}"/>
            </ac:spMkLst>
          </pc:spChg>
          <pc:spChg chg="mod">
            <ac:chgData name="Subhajit Ghosh" userId="c585d1f3-935b-4ece-b40b-1a6550e66d72" providerId="ADAL" clId="{BBE14A2F-F588-4B02-86B9-2522B9B1F0D3}" dt="2018-04-06T07:32:58.026" v="27" actId="14100"/>
            <ac:spMkLst>
              <pc:docMk/>
              <pc:sldMasterMk cId="1867618857" sldId="2147483651"/>
              <pc:sldLayoutMk cId="332541074" sldId="2147483678"/>
              <ac:spMk id="8" creationId="{00000000-0000-0000-0000-000000000000}"/>
            </ac:spMkLst>
          </pc:spChg>
          <pc:spChg chg="add">
            <ac:chgData name="Subhajit Ghosh" userId="c585d1f3-935b-4ece-b40b-1a6550e66d72" providerId="ADAL" clId="{BBE14A2F-F588-4B02-86B9-2522B9B1F0D3}" dt="2018-04-06T07:32:27.607" v="25" actId="14100"/>
            <ac:spMkLst>
              <pc:docMk/>
              <pc:sldMasterMk cId="1867618857" sldId="2147483651"/>
              <pc:sldLayoutMk cId="332541074" sldId="2147483678"/>
              <ac:spMk id="12" creationId="{39FAC52C-C171-4F08-9C02-FC815015791D}"/>
            </ac:spMkLst>
          </pc:spChg>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sz="2000" dirty="0"/>
              <a:t>Why Through-Partner Marketing </a:t>
            </a:r>
          </a:p>
          <a:p>
            <a:pPr lvl="0"/>
            <a:r>
              <a:rPr lang="en-US" sz="2000" dirty="0"/>
              <a:t>Software Matters</a:t>
            </a:r>
            <a:endParaRPr lang="en-US" dirty="0"/>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pPr lvl="0"/>
            <a:r>
              <a:rPr lang="en-US" dirty="0"/>
              <a:t>Why Through-Partner Marketing Software Matters</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Most companies selling through the channel want their partners to generate demand for them. However, now that the world of marketing has gone digital and marketing has evolved into a science, it is quite difficult for most partners to drive marketing activities and generate demand in a consistent fashion. This is where </a:t>
            </a:r>
            <a:r>
              <a:rPr lang="en-US" b="1" dirty="0">
                <a:latin typeface="Arial" panose="020B0604020202020204" pitchFamily="34" charset="0"/>
                <a:cs typeface="Arial" panose="020B0604020202020204" pitchFamily="34" charset="0"/>
              </a:rPr>
              <a:t>through-partner marketing software </a:t>
            </a:r>
            <a:r>
              <a:rPr lang="en-US" dirty="0">
                <a:latin typeface="Arial" panose="020B0604020202020204" pitchFamily="34" charset="0"/>
                <a:cs typeface="Arial" panose="020B0604020202020204" pitchFamily="34" charset="0"/>
              </a:rPr>
              <a:t>(TPM) becomes essential.</a:t>
            </a:r>
          </a:p>
        </p:txBody>
      </p:sp>
      <p:pic>
        <p:nvPicPr>
          <p:cNvPr id="6" name="Picture Placeholder 5">
            <a:extLst>
              <a:ext uri="{FF2B5EF4-FFF2-40B4-BE49-F238E27FC236}">
                <a16:creationId xmlns:a16="http://schemas.microsoft.com/office/drawing/2014/main" id="{B3075305-730A-459A-AFA4-FBBAC4221156}"/>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t="1052" b="1052"/>
          <a:stretch>
            <a:fillRect/>
          </a:stretch>
        </p:blipFill>
        <p:spPr>
          <a:prstGeom prst="rect">
            <a:avLst/>
          </a:prstGeom>
        </p:spPr>
      </p:pic>
    </p:spTree>
    <p:extLst>
      <p:ext uri="{BB962C8B-B14F-4D97-AF65-F5344CB8AC3E}">
        <p14:creationId xmlns:p14="http://schemas.microsoft.com/office/powerpoint/2010/main" val="414223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Why Through-Partner Marketing Software Matters</a:t>
            </a:r>
          </a:p>
          <a:p>
            <a:endParaRPr lang="en-US" dirty="0"/>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62377"/>
            <a:ext cx="4444916" cy="3827988"/>
          </a:xfrm>
        </p:spPr>
        <p:txBody>
          <a:bodyPr/>
          <a:lstStyle/>
          <a:p>
            <a:pPr lvl="0"/>
            <a:r>
              <a:rPr lang="en-US" dirty="0">
                <a:solidFill>
                  <a:srgbClr val="333333"/>
                </a:solidFill>
                <a:latin typeface="Arial" panose="020B0604020202020204" pitchFamily="34" charset="0"/>
                <a:cs typeface="Arial" panose="020B0604020202020204" pitchFamily="34" charset="0"/>
              </a:rPr>
              <a:t>Through-partner marketing software can significantly streamline demand generation activities by allowing a vendor to load a set of campaigns into a portal where partners can log in and easily carry out demand generation activities. Typically, most through-partner marketing software comes with a basic set of tools for specific activities like search marketing, social marketing, email marketing, event marketing and content syndication.</a:t>
            </a:r>
          </a:p>
        </p:txBody>
      </p:sp>
      <p:pic>
        <p:nvPicPr>
          <p:cNvPr id="10" name="Picture Placeholder 9">
            <a:extLst>
              <a:ext uri="{FF2B5EF4-FFF2-40B4-BE49-F238E27FC236}">
                <a16:creationId xmlns:a16="http://schemas.microsoft.com/office/drawing/2014/main" id="{65E12540-2647-4B9B-8AC2-C1C5B57E4DCE}"/>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t="659" b="659"/>
          <a:stretch>
            <a:fillRect/>
          </a:stretch>
        </p:blipFill>
        <p:spPr>
          <a:prstGeom prst="rect">
            <a:avLst/>
          </a:prstGeom>
        </p:spPr>
      </p:pic>
    </p:spTree>
    <p:extLst>
      <p:ext uri="{BB962C8B-B14F-4D97-AF65-F5344CB8AC3E}">
        <p14:creationId xmlns:p14="http://schemas.microsoft.com/office/powerpoint/2010/main" val="281527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EAA1281B-FEEC-47E4-800B-1E7A683DB6CF}"/>
              </a:ext>
            </a:extLst>
          </p:cNvPr>
          <p:cNvSpPr>
            <a:spLocks noGrp="1"/>
          </p:cNvSpPr>
          <p:nvPr>
            <p:ph type="body" sz="quarter" idx="11"/>
          </p:nvPr>
        </p:nvSpPr>
        <p:spPr/>
        <p:txBody>
          <a:bodyPr/>
          <a:lstStyle/>
          <a:p>
            <a:r>
              <a:rPr lang="en-US" dirty="0"/>
              <a:t>Why Through-Partner Marketing Software Matters</a:t>
            </a:r>
          </a:p>
          <a:p>
            <a:endParaRPr lang="en-US" dirty="0"/>
          </a:p>
        </p:txBody>
      </p:sp>
      <p:sp>
        <p:nvSpPr>
          <p:cNvPr id="9" name="Text Placeholder 8">
            <a:extLst>
              <a:ext uri="{FF2B5EF4-FFF2-40B4-BE49-F238E27FC236}">
                <a16:creationId xmlns:a16="http://schemas.microsoft.com/office/drawing/2014/main" id="{BDCF71ED-20E7-404B-97C4-AC82032FD1CA}"/>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The key for a vendor is to make sure that campaigns loaded into a </a:t>
            </a:r>
            <a:r>
              <a:rPr lang="en-US" b="1" dirty="0">
                <a:latin typeface="Arial" panose="020B0604020202020204" pitchFamily="34" charset="0"/>
                <a:cs typeface="Arial" panose="020B0604020202020204" pitchFamily="34" charset="0"/>
              </a:rPr>
              <a:t>through-partner marketing software</a:t>
            </a:r>
            <a:r>
              <a:rPr lang="en-US" dirty="0">
                <a:latin typeface="Arial" panose="020B0604020202020204" pitchFamily="34" charset="0"/>
                <a:cs typeface="Arial" panose="020B0604020202020204" pitchFamily="34" charset="0"/>
              </a:rPr>
              <a:t> platform are complete and effective. Partners generally do not like experimenting with new campaigns, because they lack resources and time. Therefore, when a vendor loads up a set of campaigns into a through-partner marketing software platform, the campaigns must work. Otherwise, partners lose interest and program adoption drops very quickly.</a:t>
            </a:r>
            <a:endParaRPr lang="en-US" dirty="0">
              <a:solidFill>
                <a:srgbClr val="333333"/>
              </a:solidFill>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pic>
        <p:nvPicPr>
          <p:cNvPr id="10" name="Picture Placeholder 9">
            <a:extLst>
              <a:ext uri="{FF2B5EF4-FFF2-40B4-BE49-F238E27FC236}">
                <a16:creationId xmlns:a16="http://schemas.microsoft.com/office/drawing/2014/main" id="{07C3F720-1750-4FAF-B094-A02E601188B8}"/>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t="1052" b="1052"/>
          <a:stretch>
            <a:fillRect/>
          </a:stretch>
        </p:blipFill>
        <p:spPr>
          <a:prstGeom prst="rect">
            <a:avLst/>
          </a:prstGeom>
        </p:spPr>
      </p:pic>
    </p:spTree>
    <p:extLst>
      <p:ext uri="{BB962C8B-B14F-4D97-AF65-F5344CB8AC3E}">
        <p14:creationId xmlns:p14="http://schemas.microsoft.com/office/powerpoint/2010/main" val="892141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7E2F9B58-88E5-4968-8FA9-F9A19934461F}"/>
              </a:ext>
            </a:extLst>
          </p:cNvPr>
          <p:cNvSpPr>
            <a:spLocks noGrp="1"/>
          </p:cNvSpPr>
          <p:nvPr>
            <p:ph type="body" sz="quarter" idx="11"/>
          </p:nvPr>
        </p:nvSpPr>
        <p:spPr/>
        <p:txBody>
          <a:bodyPr/>
          <a:lstStyle/>
          <a:p>
            <a:r>
              <a:rPr lang="en-US" dirty="0"/>
              <a:t>Why Through-Partner Marketing Software Matters</a:t>
            </a:r>
          </a:p>
          <a:p>
            <a:endParaRPr lang="en-US" dirty="0"/>
          </a:p>
        </p:txBody>
      </p:sp>
      <p:sp>
        <p:nvSpPr>
          <p:cNvPr id="5" name="Text Placeholder 4">
            <a:extLst>
              <a:ext uri="{FF2B5EF4-FFF2-40B4-BE49-F238E27FC236}">
                <a16:creationId xmlns:a16="http://schemas.microsoft.com/office/drawing/2014/main" id="{3C29FA41-DB11-49D8-B7B0-2E400F373830}"/>
              </a:ext>
            </a:extLst>
          </p:cNvPr>
          <p:cNvSpPr>
            <a:spLocks noGrp="1"/>
          </p:cNvSpPr>
          <p:nvPr>
            <p:ph type="body" sz="quarter" idx="16"/>
          </p:nvPr>
        </p:nvSpPr>
        <p:spPr>
          <a:xfrm>
            <a:off x="4447403" y="962377"/>
            <a:ext cx="4444916" cy="3827988"/>
          </a:xfrm>
        </p:spPr>
        <p:txBody>
          <a:bodyPr/>
          <a:lstStyle/>
          <a:p>
            <a:r>
              <a:rPr lang="en-US" dirty="0">
                <a:latin typeface="Arial" panose="020B0604020202020204" pitchFamily="34" charset="0"/>
                <a:cs typeface="Arial" panose="020B0604020202020204" pitchFamily="34" charset="0"/>
              </a:rPr>
              <a:t>In addition to loading up the right campaigns in the TPM software, another key requirement for vendors is to offer localized content. If a vendor is selling globally, it is very important to provide content not only in English, but also in other languages. And localization should not be limited to content alone. The entire user interface of the through-partner marketing software should be fully localized. Today, very few vendors can provide that, so when you are evaluating through-partner marketing software, you should make sure the user interface is fully localized and not just using Google Translation, which tends to introduce a lot of mistakes and errors.</a:t>
            </a:r>
          </a:p>
          <a:p>
            <a:endParaRPr lang="en-US" dirty="0">
              <a:latin typeface="Arial" panose="020B0604020202020204" pitchFamily="34" charset="0"/>
              <a:cs typeface="Arial" panose="020B0604020202020204" pitchFamily="34" charset="0"/>
            </a:endParaRPr>
          </a:p>
        </p:txBody>
      </p:sp>
      <p:pic>
        <p:nvPicPr>
          <p:cNvPr id="6" name="Picture Placeholder 5">
            <a:extLst>
              <a:ext uri="{FF2B5EF4-FFF2-40B4-BE49-F238E27FC236}">
                <a16:creationId xmlns:a16="http://schemas.microsoft.com/office/drawing/2014/main" id="{D6D24B4D-36EE-4DAE-AC6A-2D7D19A861CB}"/>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t="896" b="896"/>
          <a:stretch>
            <a:fillRect/>
          </a:stretch>
        </p:blipFill>
        <p:spPr>
          <a:prstGeom prst="rect">
            <a:avLst/>
          </a:prstGeom>
        </p:spPr>
      </p:pic>
    </p:spTree>
    <p:extLst>
      <p:ext uri="{BB962C8B-B14F-4D97-AF65-F5344CB8AC3E}">
        <p14:creationId xmlns:p14="http://schemas.microsoft.com/office/powerpoint/2010/main" val="2661532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7CC55EA3-44B9-4B5C-B225-1A8731766BB4}"/>
              </a:ext>
            </a:extLst>
          </p:cNvPr>
          <p:cNvSpPr>
            <a:spLocks noGrp="1"/>
          </p:cNvSpPr>
          <p:nvPr>
            <p:ph type="body" sz="quarter" idx="11"/>
          </p:nvPr>
        </p:nvSpPr>
        <p:spPr/>
        <p:txBody>
          <a:bodyPr/>
          <a:lstStyle/>
          <a:p>
            <a:r>
              <a:rPr lang="en-US" dirty="0"/>
              <a:t>Why Through-Partner Marketing Software Matters</a:t>
            </a:r>
          </a:p>
          <a:p>
            <a:endParaRPr lang="en-US" dirty="0"/>
          </a:p>
        </p:txBody>
      </p:sp>
      <p:sp>
        <p:nvSpPr>
          <p:cNvPr id="9" name="Text Placeholder 8">
            <a:extLst>
              <a:ext uri="{FF2B5EF4-FFF2-40B4-BE49-F238E27FC236}">
                <a16:creationId xmlns:a16="http://schemas.microsoft.com/office/drawing/2014/main" id="{EFAD3FFD-B3BB-4D50-AB5B-22AFE5C56464}"/>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Here’s another capability to look for when considering </a:t>
            </a:r>
            <a:r>
              <a:rPr lang="en-US" b="1" dirty="0">
                <a:latin typeface="Arial" panose="020B0604020202020204" pitchFamily="34" charset="0"/>
                <a:cs typeface="Arial" panose="020B0604020202020204" pitchFamily="34" charset="0"/>
              </a:rPr>
              <a:t>through-partner marketing software</a:t>
            </a:r>
            <a:r>
              <a:rPr lang="en-US" dirty="0">
                <a:latin typeface="Arial" panose="020B0604020202020204" pitchFamily="34" charset="0"/>
                <a:cs typeface="Arial" panose="020B0604020202020204" pitchFamily="34" charset="0"/>
              </a:rPr>
              <a:t>: Can it be integrated with other channel marketing automation applications like CRM, ERP, incentives management systems and the like? Most organizations today have a number of such systems. If you plan to implement through-partner marketing software, be certain that the platform you choose fits smoothly into your existing infrastructure, and that you can track program performance end to end.</a:t>
            </a:r>
          </a:p>
          <a:p>
            <a:endParaRPr lang="en-US" dirty="0">
              <a:latin typeface="Arial" panose="020B0604020202020204" pitchFamily="34" charset="0"/>
              <a:cs typeface="Arial" panose="020B0604020202020204" pitchFamily="34" charset="0"/>
            </a:endParaRPr>
          </a:p>
        </p:txBody>
      </p:sp>
      <p:pic>
        <p:nvPicPr>
          <p:cNvPr id="10" name="Picture Placeholder 9">
            <a:extLst>
              <a:ext uri="{FF2B5EF4-FFF2-40B4-BE49-F238E27FC236}">
                <a16:creationId xmlns:a16="http://schemas.microsoft.com/office/drawing/2014/main" id="{9391C450-CA74-4980-A684-B22DFD27121F}"/>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t="1052" b="1052"/>
          <a:stretch>
            <a:fillRect/>
          </a:stretch>
        </p:blipFill>
        <p:spPr>
          <a:prstGeom prst="rect">
            <a:avLst/>
          </a:prstGeom>
        </p:spPr>
      </p:pic>
    </p:spTree>
    <p:extLst>
      <p:ext uri="{BB962C8B-B14F-4D97-AF65-F5344CB8AC3E}">
        <p14:creationId xmlns:p14="http://schemas.microsoft.com/office/powerpoint/2010/main" val="67875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D96C839E-E3CA-465F-8210-989815B08FCE}"/>
              </a:ext>
            </a:extLst>
          </p:cNvPr>
          <p:cNvSpPr>
            <a:spLocks noGrp="1"/>
          </p:cNvSpPr>
          <p:nvPr>
            <p:ph type="body" sz="quarter" idx="11"/>
          </p:nvPr>
        </p:nvSpPr>
        <p:spPr/>
        <p:txBody>
          <a:bodyPr/>
          <a:lstStyle/>
          <a:p>
            <a:r>
              <a:rPr lang="en-US" dirty="0"/>
              <a:t>Why Through-Partner Marketing Software Matters</a:t>
            </a:r>
          </a:p>
          <a:p>
            <a:endParaRPr lang="en-US" dirty="0"/>
          </a:p>
        </p:txBody>
      </p:sp>
      <p:sp>
        <p:nvSpPr>
          <p:cNvPr id="5" name="Text Placeholder 4">
            <a:extLst>
              <a:ext uri="{FF2B5EF4-FFF2-40B4-BE49-F238E27FC236}">
                <a16:creationId xmlns:a16="http://schemas.microsoft.com/office/drawing/2014/main" id="{9A27F259-C422-4D00-944D-BD159AAC6608}"/>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rPr>
              <a:t>Finally, one of the most important aspects of TPM software is to provide real-time analytics. Using this capability, a vendor can quickly learn what is working and what is not, and replace or refine programs and campaigns to drive better results. When a campaign works, state-of-the-art through-partner marketing software also allows efficient scaling of that campaign, not just to multiple local markets but globally.</a:t>
            </a:r>
          </a:p>
          <a:p>
            <a:endParaRPr lang="en-US" dirty="0">
              <a:latin typeface="Arial" panose="020B0604020202020204" pitchFamily="34" charset="0"/>
              <a:cs typeface="Arial" panose="020B0604020202020204" pitchFamily="34" charset="0"/>
            </a:endParaRPr>
          </a:p>
        </p:txBody>
      </p:sp>
      <p:pic>
        <p:nvPicPr>
          <p:cNvPr id="6" name="Picture Placeholder 5">
            <a:extLst>
              <a:ext uri="{FF2B5EF4-FFF2-40B4-BE49-F238E27FC236}">
                <a16:creationId xmlns:a16="http://schemas.microsoft.com/office/drawing/2014/main" id="{567DA724-8BD0-4860-99C8-FC6E7C25295D}"/>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t="896" b="896"/>
          <a:stretch>
            <a:fillRect/>
          </a:stretch>
        </p:blipFill>
        <p:spPr>
          <a:prstGeom prst="rect">
            <a:avLst/>
          </a:prstGeom>
        </p:spPr>
      </p:pic>
    </p:spTree>
    <p:extLst>
      <p:ext uri="{BB962C8B-B14F-4D97-AF65-F5344CB8AC3E}">
        <p14:creationId xmlns:p14="http://schemas.microsoft.com/office/powerpoint/2010/main" val="2550995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453</TotalTime>
  <Words>457</Words>
  <Application>Microsoft Office PowerPoint</Application>
  <PresentationFormat>Custom</PresentationFormat>
  <Paragraphs>16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2018-04-11T13:35:31Z</dcterms:modified>
</cp:coreProperties>
</file>