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59" r:id="rId6"/>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80DB7-DFBC-43C7-90F8-92D1EA236ACE}" v="55" dt="2018-08-23T13:41:48.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0E980DB7-DFBC-43C7-90F8-92D1EA236ACE}"/>
    <pc:docChg chg="custSel addSld modSld">
      <pc:chgData name="Subhajit Ghosh" userId="c585d1f3-935b-4ece-b40b-1a6550e66d72" providerId="ADAL" clId="{0E980DB7-DFBC-43C7-90F8-92D1EA236ACE}" dt="2018-08-23T13:39:35.696" v="51"/>
      <pc:docMkLst>
        <pc:docMk/>
      </pc:docMkLst>
      <pc:sldChg chg="modSp">
        <pc:chgData name="Subhajit Ghosh" userId="c585d1f3-935b-4ece-b40b-1a6550e66d72" providerId="ADAL" clId="{0E980DB7-DFBC-43C7-90F8-92D1EA236ACE}" dt="2018-08-23T12:17:47.696" v="8" actId="20577"/>
        <pc:sldMkLst>
          <pc:docMk/>
          <pc:sldMk cId="2429983986" sldId="256"/>
        </pc:sldMkLst>
        <pc:spChg chg="mod">
          <ac:chgData name="Subhajit Ghosh" userId="c585d1f3-935b-4ece-b40b-1a6550e66d72" providerId="ADAL" clId="{0E980DB7-DFBC-43C7-90F8-92D1EA236ACE}" dt="2018-08-23T12:17:47.696" v="8" actId="20577"/>
          <ac:spMkLst>
            <pc:docMk/>
            <pc:sldMk cId="2429983986" sldId="256"/>
            <ac:spMk id="6" creationId="{4F2F611E-2383-4DC9-962D-92928E36BA3F}"/>
          </ac:spMkLst>
        </pc:spChg>
      </pc:sldChg>
      <pc:sldChg chg="addSp delSp modSp modAnim">
        <pc:chgData name="Subhajit Ghosh" userId="c585d1f3-935b-4ece-b40b-1a6550e66d72" providerId="ADAL" clId="{0E980DB7-DFBC-43C7-90F8-92D1EA236ACE}" dt="2018-08-23T12:25:51.326" v="46"/>
        <pc:sldMkLst>
          <pc:docMk/>
          <pc:sldMk cId="4142234705" sldId="257"/>
        </pc:sldMkLst>
        <pc:spChg chg="del">
          <ac:chgData name="Subhajit Ghosh" userId="c585d1f3-935b-4ece-b40b-1a6550e66d72" providerId="ADAL" clId="{0E980DB7-DFBC-43C7-90F8-92D1EA236ACE}" dt="2018-08-23T12:25:51.326" v="46"/>
          <ac:spMkLst>
            <pc:docMk/>
            <pc:sldMk cId="4142234705" sldId="257"/>
            <ac:spMk id="2" creationId="{73CDC79A-6FAC-4D7D-B85E-15F848CECB4B}"/>
          </ac:spMkLst>
        </pc:spChg>
        <pc:spChg chg="del">
          <ac:chgData name="Subhajit Ghosh" userId="c585d1f3-935b-4ece-b40b-1a6550e66d72" providerId="ADAL" clId="{0E980DB7-DFBC-43C7-90F8-92D1EA236ACE}" dt="2018-08-23T12:18:19.040" v="17" actId="478"/>
          <ac:spMkLst>
            <pc:docMk/>
            <pc:sldMk cId="4142234705" sldId="257"/>
            <ac:spMk id="3" creationId="{EE5F9CC5-5919-4A5B-B9E8-F922D9826927}"/>
          </ac:spMkLst>
        </pc:spChg>
        <pc:spChg chg="mod">
          <ac:chgData name="Subhajit Ghosh" userId="c585d1f3-935b-4ece-b40b-1a6550e66d72" providerId="ADAL" clId="{0E980DB7-DFBC-43C7-90F8-92D1EA236ACE}" dt="2018-08-23T12:17:59.388" v="10" actId="20577"/>
          <ac:spMkLst>
            <pc:docMk/>
            <pc:sldMk cId="4142234705" sldId="257"/>
            <ac:spMk id="4" creationId="{3824FEB1-C6F4-4284-9EE9-2817F24A4DC0}"/>
          </ac:spMkLst>
        </pc:spChg>
        <pc:spChg chg="mod">
          <ac:chgData name="Subhajit Ghosh" userId="c585d1f3-935b-4ece-b40b-1a6550e66d72" providerId="ADAL" clId="{0E980DB7-DFBC-43C7-90F8-92D1EA236ACE}" dt="2018-08-23T12:19:13.758" v="25" actId="2711"/>
          <ac:spMkLst>
            <pc:docMk/>
            <pc:sldMk cId="4142234705" sldId="257"/>
            <ac:spMk id="5" creationId="{C4B6616B-D638-467B-86EF-41EF776CAD4F}"/>
          </ac:spMkLst>
        </pc:spChg>
        <pc:spChg chg="add mod">
          <ac:chgData name="Subhajit Ghosh" userId="c585d1f3-935b-4ece-b40b-1a6550e66d72" providerId="ADAL" clId="{0E980DB7-DFBC-43C7-90F8-92D1EA236ACE}" dt="2018-08-23T12:19:51.666" v="27"/>
          <ac:spMkLst>
            <pc:docMk/>
            <pc:sldMk cId="4142234705" sldId="257"/>
            <ac:spMk id="6" creationId="{A87EF925-2D93-4209-A923-77FEA0408677}"/>
          </ac:spMkLst>
        </pc:spChg>
        <pc:picChg chg="add mod">
          <ac:chgData name="Subhajit Ghosh" userId="c585d1f3-935b-4ece-b40b-1a6550e66d72" providerId="ADAL" clId="{0E980DB7-DFBC-43C7-90F8-92D1EA236ACE}" dt="2018-08-23T12:25:51.326" v="46"/>
          <ac:picMkLst>
            <pc:docMk/>
            <pc:sldMk cId="4142234705" sldId="257"/>
            <ac:picMk id="8" creationId="{C6DF078E-3C89-4C22-B59F-D3CA3CAD5290}"/>
          </ac:picMkLst>
        </pc:picChg>
      </pc:sldChg>
      <pc:sldChg chg="addSp delSp modSp modAnim">
        <pc:chgData name="Subhajit Ghosh" userId="c585d1f3-935b-4ece-b40b-1a6550e66d72" providerId="ADAL" clId="{0E980DB7-DFBC-43C7-90F8-92D1EA236ACE}" dt="2018-08-23T12:31:23.227" v="50"/>
        <pc:sldMkLst>
          <pc:docMk/>
          <pc:sldMk cId="2815277108" sldId="258"/>
        </pc:sldMkLst>
        <pc:spChg chg="add del mod">
          <ac:chgData name="Subhajit Ghosh" userId="c585d1f3-935b-4ece-b40b-1a6550e66d72" providerId="ADAL" clId="{0E980DB7-DFBC-43C7-90F8-92D1EA236ACE}" dt="2018-08-23T12:31:23.227" v="50"/>
          <ac:spMkLst>
            <pc:docMk/>
            <pc:sldMk cId="2815277108" sldId="258"/>
            <ac:spMk id="4" creationId="{E93E70AC-2EE1-41A5-B598-4253D832C89E}"/>
          </ac:spMkLst>
        </pc:spChg>
        <pc:spChg chg="mod">
          <ac:chgData name="Subhajit Ghosh" userId="c585d1f3-935b-4ece-b40b-1a6550e66d72" providerId="ADAL" clId="{0E980DB7-DFBC-43C7-90F8-92D1EA236ACE}" dt="2018-08-23T12:18:02.433" v="12" actId="20577"/>
          <ac:spMkLst>
            <pc:docMk/>
            <pc:sldMk cId="2815277108" sldId="258"/>
            <ac:spMk id="6" creationId="{C656395D-0968-4CC4-83FA-27592B0EA08A}"/>
          </ac:spMkLst>
        </pc:spChg>
        <pc:spChg chg="del">
          <ac:chgData name="Subhajit Ghosh" userId="c585d1f3-935b-4ece-b40b-1a6550e66d72" providerId="ADAL" clId="{0E980DB7-DFBC-43C7-90F8-92D1EA236ACE}" dt="2018-08-23T12:20:14.084" v="28" actId="478"/>
          <ac:spMkLst>
            <pc:docMk/>
            <pc:sldMk cId="2815277108" sldId="258"/>
            <ac:spMk id="7" creationId="{B46939E6-5567-4C86-97BB-FAE44A9B3871}"/>
          </ac:spMkLst>
        </pc:spChg>
        <pc:spChg chg="del mod">
          <ac:chgData name="Subhajit Ghosh" userId="c585d1f3-935b-4ece-b40b-1a6550e66d72" providerId="ADAL" clId="{0E980DB7-DFBC-43C7-90F8-92D1EA236ACE}" dt="2018-08-23T12:29:04.451" v="47"/>
          <ac:spMkLst>
            <pc:docMk/>
            <pc:sldMk cId="2815277108" sldId="258"/>
            <ac:spMk id="8" creationId="{BFEE5A4F-093A-4F1A-8CC4-D4ACBD2F1C2E}"/>
          </ac:spMkLst>
        </pc:spChg>
        <pc:spChg chg="mod">
          <ac:chgData name="Subhajit Ghosh" userId="c585d1f3-935b-4ece-b40b-1a6550e66d72" providerId="ADAL" clId="{0E980DB7-DFBC-43C7-90F8-92D1EA236ACE}" dt="2018-08-23T12:21:04.344" v="36" actId="14100"/>
          <ac:spMkLst>
            <pc:docMk/>
            <pc:sldMk cId="2815277108" sldId="258"/>
            <ac:spMk id="9" creationId="{4393C9E7-9550-4849-8115-E9C4978354A8}"/>
          </ac:spMkLst>
        </pc:spChg>
        <pc:picChg chg="add del mod">
          <ac:chgData name="Subhajit Ghosh" userId="c585d1f3-935b-4ece-b40b-1a6550e66d72" providerId="ADAL" clId="{0E980DB7-DFBC-43C7-90F8-92D1EA236ACE}" dt="2018-08-23T12:29:10.925" v="48" actId="478"/>
          <ac:picMkLst>
            <pc:docMk/>
            <pc:sldMk cId="2815277108" sldId="258"/>
            <ac:picMk id="2" creationId="{F7ECFC08-10B9-4165-9A12-F7B77618AF64}"/>
          </ac:picMkLst>
        </pc:picChg>
        <pc:picChg chg="add mod">
          <ac:chgData name="Subhajit Ghosh" userId="c585d1f3-935b-4ece-b40b-1a6550e66d72" providerId="ADAL" clId="{0E980DB7-DFBC-43C7-90F8-92D1EA236ACE}" dt="2018-08-23T12:31:23.227" v="50"/>
          <ac:picMkLst>
            <pc:docMk/>
            <pc:sldMk cId="2815277108" sldId="258"/>
            <ac:picMk id="10" creationId="{502AB624-C434-4CE2-8DA7-F5393E1C3B66}"/>
          </ac:picMkLst>
        </pc:picChg>
      </pc:sldChg>
      <pc:sldChg chg="addSp delSp modSp add modAnim">
        <pc:chgData name="Subhajit Ghosh" userId="c585d1f3-935b-4ece-b40b-1a6550e66d72" providerId="ADAL" clId="{0E980DB7-DFBC-43C7-90F8-92D1EA236ACE}" dt="2018-08-23T13:39:35.696" v="51"/>
        <pc:sldMkLst>
          <pc:docMk/>
          <pc:sldMk cId="4082173893" sldId="260"/>
        </pc:sldMkLst>
        <pc:spChg chg="del">
          <ac:chgData name="Subhajit Ghosh" userId="c585d1f3-935b-4ece-b40b-1a6550e66d72" providerId="ADAL" clId="{0E980DB7-DFBC-43C7-90F8-92D1EA236ACE}" dt="2018-08-23T12:18:07.980" v="14"/>
          <ac:spMkLst>
            <pc:docMk/>
            <pc:sldMk cId="4082173893" sldId="260"/>
            <ac:spMk id="2" creationId="{EB2DF86D-B751-42CE-9F99-3B9C745ED9E4}"/>
          </ac:spMkLst>
        </pc:spChg>
        <pc:spChg chg="del">
          <ac:chgData name="Subhajit Ghosh" userId="c585d1f3-935b-4ece-b40b-1a6550e66d72" providerId="ADAL" clId="{0E980DB7-DFBC-43C7-90F8-92D1EA236ACE}" dt="2018-08-23T12:18:07.980" v="14"/>
          <ac:spMkLst>
            <pc:docMk/>
            <pc:sldMk cId="4082173893" sldId="260"/>
            <ac:spMk id="3" creationId="{A02EEEDA-6716-4B4B-86F1-B5CDF7AF1DDC}"/>
          </ac:spMkLst>
        </pc:spChg>
        <pc:spChg chg="del">
          <ac:chgData name="Subhajit Ghosh" userId="c585d1f3-935b-4ece-b40b-1a6550e66d72" providerId="ADAL" clId="{0E980DB7-DFBC-43C7-90F8-92D1EA236ACE}" dt="2018-08-23T12:18:07.980" v="14"/>
          <ac:spMkLst>
            <pc:docMk/>
            <pc:sldMk cId="4082173893" sldId="260"/>
            <ac:spMk id="4" creationId="{A11D9FA6-1A6C-460D-B465-EB2ECBD043B4}"/>
          </ac:spMkLst>
        </pc:spChg>
        <pc:spChg chg="del">
          <ac:chgData name="Subhajit Ghosh" userId="c585d1f3-935b-4ece-b40b-1a6550e66d72" providerId="ADAL" clId="{0E980DB7-DFBC-43C7-90F8-92D1EA236ACE}" dt="2018-08-23T12:18:07.980" v="14"/>
          <ac:spMkLst>
            <pc:docMk/>
            <pc:sldMk cId="4082173893" sldId="260"/>
            <ac:spMk id="5" creationId="{0756CCCE-458A-4E6E-B22E-7C1F18CD10B4}"/>
          </ac:spMkLst>
        </pc:spChg>
        <pc:spChg chg="add mod">
          <ac:chgData name="Subhajit Ghosh" userId="c585d1f3-935b-4ece-b40b-1a6550e66d72" providerId="ADAL" clId="{0E980DB7-DFBC-43C7-90F8-92D1EA236ACE}" dt="2018-08-23T12:18:11.461" v="16" actId="20577"/>
          <ac:spMkLst>
            <pc:docMk/>
            <pc:sldMk cId="4082173893" sldId="260"/>
            <ac:spMk id="6" creationId="{96C27C8E-2170-438E-8C00-DEC49A08D766}"/>
          </ac:spMkLst>
        </pc:spChg>
        <pc:spChg chg="add del mod">
          <ac:chgData name="Subhajit Ghosh" userId="c585d1f3-935b-4ece-b40b-1a6550e66d72" providerId="ADAL" clId="{0E980DB7-DFBC-43C7-90F8-92D1EA236ACE}" dt="2018-08-23T12:22:50.274" v="38" actId="478"/>
          <ac:spMkLst>
            <pc:docMk/>
            <pc:sldMk cId="4082173893" sldId="260"/>
            <ac:spMk id="7" creationId="{8419AA17-3BED-4B2B-BE9E-FDD81FAB72F7}"/>
          </ac:spMkLst>
        </pc:spChg>
        <pc:spChg chg="add del mod">
          <ac:chgData name="Subhajit Ghosh" userId="c585d1f3-935b-4ece-b40b-1a6550e66d72" providerId="ADAL" clId="{0E980DB7-DFBC-43C7-90F8-92D1EA236ACE}" dt="2018-08-23T13:39:35.696" v="51"/>
          <ac:spMkLst>
            <pc:docMk/>
            <pc:sldMk cId="4082173893" sldId="260"/>
            <ac:spMk id="8" creationId="{7F43A514-F579-4E62-BCFE-1EF7C4B0BC81}"/>
          </ac:spMkLst>
        </pc:spChg>
        <pc:spChg chg="add mod">
          <ac:chgData name="Subhajit Ghosh" userId="c585d1f3-935b-4ece-b40b-1a6550e66d72" providerId="ADAL" clId="{0E980DB7-DFBC-43C7-90F8-92D1EA236ACE}" dt="2018-08-23T12:23:04.120" v="42" actId="2711"/>
          <ac:spMkLst>
            <pc:docMk/>
            <pc:sldMk cId="4082173893" sldId="260"/>
            <ac:spMk id="9" creationId="{B7B1E23E-58A3-4CC4-B1EA-D916F207285A}"/>
          </ac:spMkLst>
        </pc:spChg>
        <pc:picChg chg="add mod">
          <ac:chgData name="Subhajit Ghosh" userId="c585d1f3-935b-4ece-b40b-1a6550e66d72" providerId="ADAL" clId="{0E980DB7-DFBC-43C7-90F8-92D1EA236ACE}" dt="2018-08-23T13:39:35.696" v="51"/>
          <ac:picMkLst>
            <pc:docMk/>
            <pc:sldMk cId="4082173893" sldId="260"/>
            <ac:picMk id="11" creationId="{86813ED4-237A-4F3F-B38C-E333ECC326AC}"/>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services/channel-marketing-services/partner-marketing-concierge"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unified-channel-management-best-practice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90161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3 Things Your Deal Registration</a:t>
            </a:r>
          </a:p>
          <a:p>
            <a:r>
              <a:rPr lang="en-US" dirty="0"/>
              <a:t>Program Must Have</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C6DF078E-3C89-4C22-B59F-D3CA3CAD5290}"/>
              </a:ext>
            </a:extLst>
          </p:cNvPr>
          <p:cNvPicPr>
            <a:picLocks noGrp="1" noChangeAspect="1"/>
          </p:cNvPicPr>
          <p:nvPr>
            <p:ph type="pic" sz="quarter" idx="15"/>
          </p:nvPr>
        </p:nvPicPr>
        <p:blipFill>
          <a:blip r:embed="rId2"/>
          <a:srcRect l="13964" r="13964"/>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3 Things Your Deal Registration Program Must Have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Most organizations selling through the channel do not have a </a:t>
            </a:r>
            <a:r>
              <a:rPr lang="en-US" b="1" dirty="0">
                <a:latin typeface="Arial" panose="020B0604020202020204" pitchFamily="34" charset="0"/>
                <a:cs typeface="Arial" panose="020B0604020202020204" pitchFamily="34" charset="0"/>
              </a:rPr>
              <a:t>deal registration</a:t>
            </a:r>
            <a:r>
              <a:rPr lang="en-US" dirty="0">
                <a:latin typeface="Arial" panose="020B0604020202020204" pitchFamily="34" charset="0"/>
                <a:cs typeface="Arial" panose="020B0604020202020204" pitchFamily="34" charset="0"/>
              </a:rPr>
              <a:t> program. Whether you already have one or you don’t but are considering one, this article is written for you. Across multiple organizations, regions and verticals, we have consistently observed that vendors with successful deal registration pay close attention to a few key elements. In this article, I will summarize the three core elements that a deal registration program must be designed around to deliver for success.</a:t>
            </a:r>
          </a:p>
          <a:p>
            <a:r>
              <a:rPr lang="en-US" dirty="0">
                <a:latin typeface="Arial" panose="020B0604020202020204" pitchFamily="34" charset="0"/>
                <a:cs typeface="Arial" panose="020B0604020202020204" pitchFamily="34" charset="0"/>
              </a:rPr>
              <a:t>Before we begin though, let’s discuss what a deal registration program is for. Typically, a deal registration program is rolled out to ensure that a specific partner who is selling to the end customer—and has put in a lot of effort in building that opportunity to near-closure—doesn’t lose the sale at the last minute to another partner who walks in and scoops up the deal with lower pricing or via some other mechanism. A </a:t>
            </a:r>
            <a:r>
              <a:rPr lang="en-US" dirty="0">
                <a:latin typeface="Arial" panose="020B0604020202020204" pitchFamily="34" charset="0"/>
                <a:cs typeface="Arial" panose="020B0604020202020204" pitchFamily="34" charset="0"/>
                <a:hlinkClick r:id="rId3"/>
              </a:rPr>
              <a:t>deal registration</a:t>
            </a:r>
            <a:r>
              <a:rPr lang="en-US" dirty="0">
                <a:latin typeface="Arial" panose="020B0604020202020204" pitchFamily="34" charset="0"/>
                <a:cs typeface="Arial" panose="020B0604020202020204" pitchFamily="34" charset="0"/>
              </a:rPr>
              <a:t> program is also designed to protect channel partners from competition with the vendor’s direct sales force in cases where the vendor organization combines direct and indirect sales in its go-to-market model.</a:t>
            </a:r>
          </a:p>
          <a:p>
            <a:r>
              <a:rPr lang="en-US" dirty="0">
                <a:latin typeface="Arial" panose="020B0604020202020204" pitchFamily="34" charset="0"/>
                <a:cs typeface="Arial" panose="020B0604020202020204" pitchFamily="34" charset="0"/>
              </a:rPr>
              <a:t>Now with the basics of deal registration program behind us, let’s focus on the core factors that need to be thought through and protected:</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3 Things Your Deal Registration Program Must Have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3581400" y="889001"/>
            <a:ext cx="5310919" cy="3901364"/>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Begin with the partner in mind</a:t>
            </a:r>
            <a:r>
              <a:rPr lang="en-US" dirty="0">
                <a:latin typeface="Arial" panose="020B0604020202020204" pitchFamily="34" charset="0"/>
                <a:cs typeface="Arial" panose="020B0604020202020204" pitchFamily="34" charset="0"/>
              </a:rPr>
              <a:t> – It is useless to have a deal registration program that in the end doesn’t make the partner win. Many organizations roll out a deal registration program just for the sake of having one, but then they fail to think through how a partner’s business needs should be protected. For example, the protection might extend beyond simply protecting the deal to providing a higher margin, if a partner is able to attach other products and services. The entire focus for your deal registration program should be on protecting your partners’ investment and increasing their profitability. This focus is critical for a successful deal registration program.</a:t>
            </a:r>
          </a:p>
          <a:p>
            <a:pPr marL="228600" indent="-228600">
              <a:buFont typeface="+mj-lt"/>
              <a:buAutoNum type="arabicPeriod"/>
            </a:pPr>
            <a:r>
              <a:rPr lang="en-US" b="1" dirty="0">
                <a:latin typeface="Arial" panose="020B0604020202020204" pitchFamily="34" charset="0"/>
                <a:cs typeface="Arial" panose="020B0604020202020204" pitchFamily="34" charset="0"/>
              </a:rPr>
              <a:t>The end user’s needs always come up in the end </a:t>
            </a:r>
            <a:r>
              <a:rPr lang="en-US" dirty="0">
                <a:latin typeface="Arial" panose="020B0604020202020204" pitchFamily="34" charset="0"/>
                <a:cs typeface="Arial" panose="020B0604020202020204" pitchFamily="34" charset="0"/>
              </a:rPr>
              <a:t>– In addition to designing your deal registration program with your partner’s business interest in mind, you also must make sure the program creates value for the end-customer who is ultimately going to carry out the transaction. When you lock out a deal on behalf of a specific partner, you need to make sure through the deal qualification and registration process that the partner is actually qualified and has the capabilities to truly satisfy the end user’s needs around your products and services.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If your deal registration program blocks other qualified partners out, but ends up selecting a less-capable partner, the result may be end-user dissatisfaction and even loss of the sale. This registering a deal scenario is tricky to manage, and it must be handled carefully by the vendor, who will need to have a good understanding of the capabilities of individual partners.</a:t>
            </a:r>
          </a:p>
        </p:txBody>
      </p:sp>
      <p:pic>
        <p:nvPicPr>
          <p:cNvPr id="10" name="Picture Placeholder 9">
            <a:extLst>
              <a:ext uri="{FF2B5EF4-FFF2-40B4-BE49-F238E27FC236}">
                <a16:creationId xmlns:a16="http://schemas.microsoft.com/office/drawing/2014/main" id="{502AB624-C434-4CE2-8DA7-F5393E1C3B6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292100" y="949325"/>
            <a:ext cx="3221038" cy="3827463"/>
          </a:xfr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86813ED4-237A-4F3F-B38C-E333ECC326A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96C27C8E-2170-438E-8C00-DEC49A08D766}"/>
              </a:ext>
            </a:extLst>
          </p:cNvPr>
          <p:cNvSpPr>
            <a:spLocks noGrp="1"/>
          </p:cNvSpPr>
          <p:nvPr>
            <p:ph type="body" sz="quarter" idx="11"/>
          </p:nvPr>
        </p:nvSpPr>
        <p:spPr/>
        <p:txBody>
          <a:bodyPr/>
          <a:lstStyle/>
          <a:p>
            <a:r>
              <a:rPr lang="en-US" dirty="0"/>
              <a:t>3 Things Your Deal Registration Program Must Have</a:t>
            </a:r>
          </a:p>
        </p:txBody>
      </p:sp>
      <p:sp>
        <p:nvSpPr>
          <p:cNvPr id="9" name="Text Placeholder 8">
            <a:extLst>
              <a:ext uri="{FF2B5EF4-FFF2-40B4-BE49-F238E27FC236}">
                <a16:creationId xmlns:a16="http://schemas.microsoft.com/office/drawing/2014/main" id="{B7B1E23E-58A3-4CC4-B1EA-D916F207285A}"/>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You need to make money too </a:t>
            </a:r>
            <a:r>
              <a:rPr lang="en-US" dirty="0">
                <a:latin typeface="Arial" panose="020B0604020202020204" pitchFamily="34" charset="0"/>
                <a:cs typeface="Arial" panose="020B0604020202020204" pitchFamily="34" charset="0"/>
              </a:rPr>
              <a:t>–The entire reason for you to put a deal registration program in place is to sell more through a broadly </a:t>
            </a:r>
            <a:r>
              <a:rPr lang="en-US" dirty="0">
                <a:latin typeface="Arial" panose="020B0604020202020204" pitchFamily="34" charset="0"/>
                <a:cs typeface="Arial" panose="020B0604020202020204" pitchFamily="34" charset="0"/>
                <a:hlinkClick r:id="rId3"/>
              </a:rPr>
              <a:t>distributed channel</a:t>
            </a:r>
            <a:r>
              <a:rPr lang="en-US" dirty="0">
                <a:latin typeface="Arial" panose="020B0604020202020204" pitchFamily="34" charset="0"/>
                <a:cs typeface="Arial" panose="020B0604020202020204" pitchFamily="34" charset="0"/>
              </a:rPr>
              <a:t> in the most effective way. While you have to think through the needs of your partners and end-users, you also have to be certain the deal registration program protects those partners who are most vested with you. Providing preferential treatment to partners that are more inclined to support your business goals is not only ethical but also makes common business sense. The key here is to be transparent about it by clearly stating the criteria you use for providing protection to a certain partner over another. If you follow these guidelines, however, you will see magic happen in your channel.</a:t>
            </a:r>
          </a:p>
          <a:p>
            <a:r>
              <a:rPr lang="en-US" dirty="0">
                <a:latin typeface="Arial" panose="020B0604020202020204" pitchFamily="34" charset="0"/>
                <a:cs typeface="Arial" panose="020B0604020202020204" pitchFamily="34" charset="0"/>
              </a:rPr>
              <a:t>As you can see from this outline, registering a deal is not rocket science and designing an effective deal registration program is no big mystery. Making a deal registration program successful is really a matter of aligning the capabilities and interests of all of the involved parties with program details. Spend some time figuring out the sequence of the registration process. Identify priorities and pay attention to nuances in each area of the program to make sure you put the partner first, carefully consider the needs of the end-user and protect your own business interests.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217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525</TotalTime>
  <Words>62</Words>
  <Application>Microsoft Office PowerPoint</Application>
  <PresentationFormat>Custom</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ArialMT</vt:lpstr>
      <vt:lpstr>Calibri</vt:lpstr>
      <vt:lpstr>Office Theme</vt:lpstr>
      <vt:lpstr>Automating Profitable Growth™</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2018-08-23T13:41:53Z</dcterms:modified>
</cp:coreProperties>
</file>