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3" r:id="rId5"/>
    <p:sldId id="264" r:id="rId6"/>
    <p:sldId id="260" r:id="rId7"/>
    <p:sldId id="261" r:id="rId8"/>
    <p:sldId id="265" r:id="rId9"/>
    <p:sldId id="262" r:id="rId10"/>
    <p:sldId id="259" r:id="rId11"/>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82DEEB-B106-4A9C-B9E8-C108686231C3}" v="65" dt="2019-08-01T12:21:22.8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60"/>
    <p:restoredTop sz="94655" autoAdjust="0"/>
  </p:normalViewPr>
  <p:slideViewPr>
    <p:cSldViewPr snapToGrid="0" snapToObjects="1">
      <p:cViewPr varScale="1">
        <p:scale>
          <a:sx n="125" d="100"/>
          <a:sy n="125" d="100"/>
        </p:scale>
        <p:origin x="147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AC08081-DD0F-482E-8B72-0F8AFCD3C3F8}"/>
  </pc:docChgLst>
  <pc:docChgLst>
    <pc:chgData name="Subhajit Ghosh" userId="c585d1f3-935b-4ece-b40b-1a6550e66d72" providerId="ADAL" clId="{EF82DEEB-B106-4A9C-B9E8-C108686231C3}"/>
    <pc:docChg chg="custSel addSld modSld">
      <pc:chgData name="Subhajit Ghosh" userId="c585d1f3-935b-4ece-b40b-1a6550e66d72" providerId="ADAL" clId="{EF82DEEB-B106-4A9C-B9E8-C108686231C3}" dt="2019-08-01T12:20:50.664" v="189" actId="962"/>
      <pc:docMkLst>
        <pc:docMk/>
      </pc:docMkLst>
      <pc:sldChg chg="modSp">
        <pc:chgData name="Subhajit Ghosh" userId="c585d1f3-935b-4ece-b40b-1a6550e66d72" providerId="ADAL" clId="{EF82DEEB-B106-4A9C-B9E8-C108686231C3}" dt="2019-08-01T10:44:52.700" v="5" actId="14100"/>
        <pc:sldMkLst>
          <pc:docMk/>
          <pc:sldMk cId="2429983986" sldId="256"/>
        </pc:sldMkLst>
        <pc:spChg chg="mod">
          <ac:chgData name="Subhajit Ghosh" userId="c585d1f3-935b-4ece-b40b-1a6550e66d72" providerId="ADAL" clId="{EF82DEEB-B106-4A9C-B9E8-C108686231C3}" dt="2019-08-01T10:44:52.700" v="5" actId="14100"/>
          <ac:spMkLst>
            <pc:docMk/>
            <pc:sldMk cId="2429983986" sldId="256"/>
            <ac:spMk id="6" creationId="{4F2F611E-2383-4DC9-962D-92928E36BA3F}"/>
          </ac:spMkLst>
        </pc:spChg>
      </pc:sldChg>
      <pc:sldChg chg="addSp delSp modSp">
        <pc:chgData name="Subhajit Ghosh" userId="c585d1f3-935b-4ece-b40b-1a6550e66d72" providerId="ADAL" clId="{EF82DEEB-B106-4A9C-B9E8-C108686231C3}" dt="2019-08-01T10:50:45.080" v="76" actId="18131"/>
        <pc:sldMkLst>
          <pc:docMk/>
          <pc:sldMk cId="4142234705" sldId="257"/>
        </pc:sldMkLst>
        <pc:spChg chg="add del">
          <ac:chgData name="Subhajit Ghosh" userId="c585d1f3-935b-4ece-b40b-1a6550e66d72" providerId="ADAL" clId="{EF82DEEB-B106-4A9C-B9E8-C108686231C3}" dt="2019-08-01T10:50:28.157" v="64"/>
          <ac:spMkLst>
            <pc:docMk/>
            <pc:sldMk cId="4142234705" sldId="257"/>
            <ac:spMk id="2" creationId="{73CDC79A-6FAC-4D7D-B85E-15F848CECB4B}"/>
          </ac:spMkLst>
        </pc:spChg>
        <pc:spChg chg="del">
          <ac:chgData name="Subhajit Ghosh" userId="c585d1f3-935b-4ece-b40b-1a6550e66d72" providerId="ADAL" clId="{EF82DEEB-B106-4A9C-B9E8-C108686231C3}" dt="2019-08-01T10:45:39.728" v="24" actId="478"/>
          <ac:spMkLst>
            <pc:docMk/>
            <pc:sldMk cId="4142234705" sldId="257"/>
            <ac:spMk id="3" creationId="{EE5F9CC5-5919-4A5B-B9E8-F922D9826927}"/>
          </ac:spMkLst>
        </pc:spChg>
        <pc:spChg chg="mod">
          <ac:chgData name="Subhajit Ghosh" userId="c585d1f3-935b-4ece-b40b-1a6550e66d72" providerId="ADAL" clId="{EF82DEEB-B106-4A9C-B9E8-C108686231C3}" dt="2019-08-01T10:45:04.339" v="7" actId="20577"/>
          <ac:spMkLst>
            <pc:docMk/>
            <pc:sldMk cId="4142234705" sldId="257"/>
            <ac:spMk id="4" creationId="{3824FEB1-C6F4-4284-9EE9-2817F24A4DC0}"/>
          </ac:spMkLst>
        </pc:spChg>
        <pc:spChg chg="mod">
          <ac:chgData name="Subhajit Ghosh" userId="c585d1f3-935b-4ece-b40b-1a6550e66d72" providerId="ADAL" clId="{EF82DEEB-B106-4A9C-B9E8-C108686231C3}" dt="2019-08-01T10:47:02.704" v="39" actId="2711"/>
          <ac:spMkLst>
            <pc:docMk/>
            <pc:sldMk cId="4142234705" sldId="257"/>
            <ac:spMk id="5" creationId="{C4B6616B-D638-467B-86EF-41EF776CAD4F}"/>
          </ac:spMkLst>
        </pc:spChg>
        <pc:picChg chg="add mod modCrop">
          <ac:chgData name="Subhajit Ghosh" userId="c585d1f3-935b-4ece-b40b-1a6550e66d72" providerId="ADAL" clId="{EF82DEEB-B106-4A9C-B9E8-C108686231C3}" dt="2019-08-01T10:50:45.080" v="76" actId="18131"/>
          <ac:picMkLst>
            <pc:docMk/>
            <pc:sldMk cId="4142234705" sldId="257"/>
            <ac:picMk id="7" creationId="{E6A1D567-EAA1-4262-836C-D39C748D3798}"/>
          </ac:picMkLst>
        </pc:picChg>
        <pc:picChg chg="add del">
          <ac:chgData name="Subhajit Ghosh" userId="c585d1f3-935b-4ece-b40b-1a6550e66d72" providerId="ADAL" clId="{EF82DEEB-B106-4A9C-B9E8-C108686231C3}" dt="2019-08-01T10:49:51.598" v="61"/>
          <ac:picMkLst>
            <pc:docMk/>
            <pc:sldMk cId="4142234705" sldId="257"/>
            <ac:picMk id="1026" creationId="{61B923B9-BC33-4A31-9D00-4CBCA15C1412}"/>
          </ac:picMkLst>
        </pc:picChg>
        <pc:picChg chg="add del">
          <ac:chgData name="Subhajit Ghosh" userId="c585d1f3-935b-4ece-b40b-1a6550e66d72" providerId="ADAL" clId="{EF82DEEB-B106-4A9C-B9E8-C108686231C3}" dt="2019-08-01T10:50:01.530" v="63"/>
          <ac:picMkLst>
            <pc:docMk/>
            <pc:sldMk cId="4142234705" sldId="257"/>
            <ac:picMk id="1028" creationId="{37C97CAE-4BB4-4E9A-9769-B9E19D9B9F03}"/>
          </ac:picMkLst>
        </pc:picChg>
      </pc:sldChg>
      <pc:sldChg chg="addSp delSp modSp">
        <pc:chgData name="Subhajit Ghosh" userId="c585d1f3-935b-4ece-b40b-1a6550e66d72" providerId="ADAL" clId="{EF82DEEB-B106-4A9C-B9E8-C108686231C3}" dt="2019-08-01T12:01:48.229" v="118" actId="27614"/>
        <pc:sldMkLst>
          <pc:docMk/>
          <pc:sldMk cId="2815277108" sldId="258"/>
        </pc:sldMkLst>
        <pc:spChg chg="add del mod">
          <ac:chgData name="Subhajit Ghosh" userId="c585d1f3-935b-4ece-b40b-1a6550e66d72" providerId="ADAL" clId="{EF82DEEB-B106-4A9C-B9E8-C108686231C3}" dt="2019-08-01T12:01:43.855" v="117"/>
          <ac:spMkLst>
            <pc:docMk/>
            <pc:sldMk cId="2815277108" sldId="258"/>
            <ac:spMk id="4" creationId="{4EAD70FF-EC89-4C15-BD96-BE357CD4ACB6}"/>
          </ac:spMkLst>
        </pc:spChg>
        <pc:spChg chg="mod">
          <ac:chgData name="Subhajit Ghosh" userId="c585d1f3-935b-4ece-b40b-1a6550e66d72" providerId="ADAL" clId="{EF82DEEB-B106-4A9C-B9E8-C108686231C3}" dt="2019-08-01T10:45:07.620" v="11" actId="20577"/>
          <ac:spMkLst>
            <pc:docMk/>
            <pc:sldMk cId="2815277108" sldId="258"/>
            <ac:spMk id="6" creationId="{C656395D-0968-4CC4-83FA-27592B0EA08A}"/>
          </ac:spMkLst>
        </pc:spChg>
        <pc:spChg chg="del">
          <ac:chgData name="Subhajit Ghosh" userId="c585d1f3-935b-4ece-b40b-1a6550e66d72" providerId="ADAL" clId="{EF82DEEB-B106-4A9C-B9E8-C108686231C3}" dt="2019-08-01T10:45:46.544" v="26" actId="478"/>
          <ac:spMkLst>
            <pc:docMk/>
            <pc:sldMk cId="2815277108" sldId="258"/>
            <ac:spMk id="7" creationId="{B46939E6-5567-4C86-97BB-FAE44A9B3871}"/>
          </ac:spMkLst>
        </pc:spChg>
        <pc:spChg chg="del mod">
          <ac:chgData name="Subhajit Ghosh" userId="c585d1f3-935b-4ece-b40b-1a6550e66d72" providerId="ADAL" clId="{EF82DEEB-B106-4A9C-B9E8-C108686231C3}" dt="2019-08-01T11:28:24.524" v="77"/>
          <ac:spMkLst>
            <pc:docMk/>
            <pc:sldMk cId="2815277108" sldId="258"/>
            <ac:spMk id="8" creationId="{BFEE5A4F-093A-4F1A-8CC4-D4ACBD2F1C2E}"/>
          </ac:spMkLst>
        </pc:spChg>
        <pc:spChg chg="mod">
          <ac:chgData name="Subhajit Ghosh" userId="c585d1f3-935b-4ece-b40b-1a6550e66d72" providerId="ADAL" clId="{EF82DEEB-B106-4A9C-B9E8-C108686231C3}" dt="2019-08-01T11:50:21.539" v="116" actId="20577"/>
          <ac:spMkLst>
            <pc:docMk/>
            <pc:sldMk cId="2815277108" sldId="258"/>
            <ac:spMk id="9" creationId="{4393C9E7-9550-4849-8115-E9C4978354A8}"/>
          </ac:spMkLst>
        </pc:spChg>
        <pc:picChg chg="add del mod">
          <ac:chgData name="Subhajit Ghosh" userId="c585d1f3-935b-4ece-b40b-1a6550e66d72" providerId="ADAL" clId="{EF82DEEB-B106-4A9C-B9E8-C108686231C3}" dt="2019-08-01T11:49:40.392" v="110"/>
          <ac:picMkLst>
            <pc:docMk/>
            <pc:sldMk cId="2815277108" sldId="258"/>
            <ac:picMk id="3" creationId="{A7137D17-271A-4269-933A-E0F2C0865BBF}"/>
          </ac:picMkLst>
        </pc:picChg>
        <pc:picChg chg="add mod">
          <ac:chgData name="Subhajit Ghosh" userId="c585d1f3-935b-4ece-b40b-1a6550e66d72" providerId="ADAL" clId="{EF82DEEB-B106-4A9C-B9E8-C108686231C3}" dt="2019-08-01T12:01:48.229" v="118" actId="27614"/>
          <ac:picMkLst>
            <pc:docMk/>
            <pc:sldMk cId="2815277108" sldId="258"/>
            <ac:picMk id="10" creationId="{1B018217-3812-4E13-9BCE-F669CF9695A9}"/>
          </ac:picMkLst>
        </pc:picChg>
      </pc:sldChg>
      <pc:sldChg chg="addSp delSp modSp add">
        <pc:chgData name="Subhajit Ghosh" userId="c585d1f3-935b-4ece-b40b-1a6550e66d72" providerId="ADAL" clId="{EF82DEEB-B106-4A9C-B9E8-C108686231C3}" dt="2019-08-01T12:20:50.664" v="189" actId="962"/>
        <pc:sldMkLst>
          <pc:docMk/>
          <pc:sldMk cId="452453619" sldId="260"/>
        </pc:sldMkLst>
        <pc:spChg chg="del">
          <ac:chgData name="Subhajit Ghosh" userId="c585d1f3-935b-4ece-b40b-1a6550e66d72" providerId="ADAL" clId="{EF82DEEB-B106-4A9C-B9E8-C108686231C3}" dt="2019-08-01T10:45:20.063" v="15"/>
          <ac:spMkLst>
            <pc:docMk/>
            <pc:sldMk cId="452453619" sldId="260"/>
            <ac:spMk id="2" creationId="{66F271EA-ADEE-4E43-865F-2E58A9518189}"/>
          </ac:spMkLst>
        </pc:spChg>
        <pc:spChg chg="del">
          <ac:chgData name="Subhajit Ghosh" userId="c585d1f3-935b-4ece-b40b-1a6550e66d72" providerId="ADAL" clId="{EF82DEEB-B106-4A9C-B9E8-C108686231C3}" dt="2019-08-01T10:45:20.063" v="15"/>
          <ac:spMkLst>
            <pc:docMk/>
            <pc:sldMk cId="452453619" sldId="260"/>
            <ac:spMk id="3" creationId="{11DA8DCA-2721-4D31-A6F2-587B3795BFEC}"/>
          </ac:spMkLst>
        </pc:spChg>
        <pc:spChg chg="del">
          <ac:chgData name="Subhajit Ghosh" userId="c585d1f3-935b-4ece-b40b-1a6550e66d72" providerId="ADAL" clId="{EF82DEEB-B106-4A9C-B9E8-C108686231C3}" dt="2019-08-01T10:45:20.063" v="15"/>
          <ac:spMkLst>
            <pc:docMk/>
            <pc:sldMk cId="452453619" sldId="260"/>
            <ac:spMk id="4" creationId="{A3D131A8-0A5E-44D6-89EA-3A4F3B68E763}"/>
          </ac:spMkLst>
        </pc:spChg>
        <pc:spChg chg="del">
          <ac:chgData name="Subhajit Ghosh" userId="c585d1f3-935b-4ece-b40b-1a6550e66d72" providerId="ADAL" clId="{EF82DEEB-B106-4A9C-B9E8-C108686231C3}" dt="2019-08-01T10:45:20.063" v="15"/>
          <ac:spMkLst>
            <pc:docMk/>
            <pc:sldMk cId="452453619" sldId="260"/>
            <ac:spMk id="5" creationId="{955B2764-0EA2-419E-B6D0-539DEB951973}"/>
          </ac:spMkLst>
        </pc:spChg>
        <pc:spChg chg="add mod">
          <ac:chgData name="Subhajit Ghosh" userId="c585d1f3-935b-4ece-b40b-1a6550e66d72" providerId="ADAL" clId="{EF82DEEB-B106-4A9C-B9E8-C108686231C3}" dt="2019-08-01T10:45:27.463" v="17" actId="20577"/>
          <ac:spMkLst>
            <pc:docMk/>
            <pc:sldMk cId="452453619" sldId="260"/>
            <ac:spMk id="6" creationId="{5173D62C-F9CB-4C47-B27C-6D1D168CE8C3}"/>
          </ac:spMkLst>
        </pc:spChg>
        <pc:spChg chg="add del mod">
          <ac:chgData name="Subhajit Ghosh" userId="c585d1f3-935b-4ece-b40b-1a6550e66d72" providerId="ADAL" clId="{EF82DEEB-B106-4A9C-B9E8-C108686231C3}" dt="2019-08-01T10:45:54.984" v="28" actId="478"/>
          <ac:spMkLst>
            <pc:docMk/>
            <pc:sldMk cId="452453619" sldId="260"/>
            <ac:spMk id="7" creationId="{9E7F3596-70C0-4AB8-B8B2-FC56B7F07631}"/>
          </ac:spMkLst>
        </pc:spChg>
        <pc:spChg chg="add del mod">
          <ac:chgData name="Subhajit Ghosh" userId="c585d1f3-935b-4ece-b40b-1a6550e66d72" providerId="ADAL" clId="{EF82DEEB-B106-4A9C-B9E8-C108686231C3}" dt="2019-08-01T12:06:25.848" v="132"/>
          <ac:spMkLst>
            <pc:docMk/>
            <pc:sldMk cId="452453619" sldId="260"/>
            <ac:spMk id="8" creationId="{9EB84EDD-1AD3-41F4-A4C7-752EAC301CD0}"/>
          </ac:spMkLst>
        </pc:spChg>
        <pc:spChg chg="add mod">
          <ac:chgData name="Subhajit Ghosh" userId="c585d1f3-935b-4ece-b40b-1a6550e66d72" providerId="ADAL" clId="{EF82DEEB-B106-4A9C-B9E8-C108686231C3}" dt="2019-08-01T11:38:58.427" v="94" actId="11"/>
          <ac:spMkLst>
            <pc:docMk/>
            <pc:sldMk cId="452453619" sldId="260"/>
            <ac:spMk id="9" creationId="{31908E58-9561-4227-9C07-0CF83E23BA47}"/>
          </ac:spMkLst>
        </pc:spChg>
        <pc:spChg chg="add del mod">
          <ac:chgData name="Subhajit Ghosh" userId="c585d1f3-935b-4ece-b40b-1a6550e66d72" providerId="ADAL" clId="{EF82DEEB-B106-4A9C-B9E8-C108686231C3}" dt="2019-08-01T12:11:08.492" v="158"/>
          <ac:spMkLst>
            <pc:docMk/>
            <pc:sldMk cId="452453619" sldId="260"/>
            <ac:spMk id="13" creationId="{0FC72887-CBB8-459F-B323-ED77CE857409}"/>
          </ac:spMkLst>
        </pc:spChg>
        <pc:spChg chg="add del mod">
          <ac:chgData name="Subhajit Ghosh" userId="c585d1f3-935b-4ece-b40b-1a6550e66d72" providerId="ADAL" clId="{EF82DEEB-B106-4A9C-B9E8-C108686231C3}" dt="2019-08-01T12:20:47.871" v="187"/>
          <ac:spMkLst>
            <pc:docMk/>
            <pc:sldMk cId="452453619" sldId="260"/>
            <ac:spMk id="17" creationId="{85743780-57E0-40E4-A535-27C1DFB09AF1}"/>
          </ac:spMkLst>
        </pc:spChg>
        <pc:picChg chg="add del mod">
          <ac:chgData name="Subhajit Ghosh" userId="c585d1f3-935b-4ece-b40b-1a6550e66d72" providerId="ADAL" clId="{EF82DEEB-B106-4A9C-B9E8-C108686231C3}" dt="2019-08-01T12:06:55.883" v="135" actId="478"/>
          <ac:picMkLst>
            <pc:docMk/>
            <pc:sldMk cId="452453619" sldId="260"/>
            <ac:picMk id="11" creationId="{63079091-FC5D-4BBC-9823-AFF58BF44E7B}"/>
          </ac:picMkLst>
        </pc:picChg>
        <pc:picChg chg="add del mod">
          <ac:chgData name="Subhajit Ghosh" userId="c585d1f3-935b-4ece-b40b-1a6550e66d72" providerId="ADAL" clId="{EF82DEEB-B106-4A9C-B9E8-C108686231C3}" dt="2019-08-01T12:20:46.611" v="186" actId="478"/>
          <ac:picMkLst>
            <pc:docMk/>
            <pc:sldMk cId="452453619" sldId="260"/>
            <ac:picMk id="15" creationId="{2D213CEC-1D07-4827-9119-D1ABF7EAE6CA}"/>
          </ac:picMkLst>
        </pc:picChg>
        <pc:picChg chg="add mod">
          <ac:chgData name="Subhajit Ghosh" userId="c585d1f3-935b-4ece-b40b-1a6550e66d72" providerId="ADAL" clId="{EF82DEEB-B106-4A9C-B9E8-C108686231C3}" dt="2019-08-01T12:20:50.664" v="189" actId="962"/>
          <ac:picMkLst>
            <pc:docMk/>
            <pc:sldMk cId="452453619" sldId="260"/>
            <ac:picMk id="19" creationId="{453EA151-ECCF-46C9-85F5-045F8162629A}"/>
          </ac:picMkLst>
        </pc:picChg>
      </pc:sldChg>
      <pc:sldChg chg="addSp delSp modSp add">
        <pc:chgData name="Subhajit Ghosh" userId="c585d1f3-935b-4ece-b40b-1a6550e66d72" providerId="ADAL" clId="{EF82DEEB-B106-4A9C-B9E8-C108686231C3}" dt="2019-08-01T12:03:50.748" v="131" actId="18131"/>
        <pc:sldMkLst>
          <pc:docMk/>
          <pc:sldMk cId="619122317" sldId="261"/>
        </pc:sldMkLst>
        <pc:spChg chg="del">
          <ac:chgData name="Subhajit Ghosh" userId="c585d1f3-935b-4ece-b40b-1a6550e66d72" providerId="ADAL" clId="{EF82DEEB-B106-4A9C-B9E8-C108686231C3}" dt="2019-08-01T12:03:38.408" v="119"/>
          <ac:spMkLst>
            <pc:docMk/>
            <pc:sldMk cId="619122317" sldId="261"/>
            <ac:spMk id="2" creationId="{C3B7F56C-2242-497C-88E7-5AC81603D6D6}"/>
          </ac:spMkLst>
        </pc:spChg>
        <pc:spChg chg="del">
          <ac:chgData name="Subhajit Ghosh" userId="c585d1f3-935b-4ece-b40b-1a6550e66d72" providerId="ADAL" clId="{EF82DEEB-B106-4A9C-B9E8-C108686231C3}" dt="2019-08-01T10:46:01.764" v="30" actId="478"/>
          <ac:spMkLst>
            <pc:docMk/>
            <pc:sldMk cId="619122317" sldId="261"/>
            <ac:spMk id="3" creationId="{97410127-1C8D-40C4-8E10-178D6D7D974E}"/>
          </ac:spMkLst>
        </pc:spChg>
        <pc:spChg chg="mod">
          <ac:chgData name="Subhajit Ghosh" userId="c585d1f3-935b-4ece-b40b-1a6550e66d72" providerId="ADAL" clId="{EF82DEEB-B106-4A9C-B9E8-C108686231C3}" dt="2019-08-01T10:45:30.090" v="19" actId="20577"/>
          <ac:spMkLst>
            <pc:docMk/>
            <pc:sldMk cId="619122317" sldId="261"/>
            <ac:spMk id="4" creationId="{F6B00062-B545-4E00-82BD-8E6866F69791}"/>
          </ac:spMkLst>
        </pc:spChg>
        <pc:spChg chg="mod">
          <ac:chgData name="Subhajit Ghosh" userId="c585d1f3-935b-4ece-b40b-1a6550e66d72" providerId="ADAL" clId="{EF82DEEB-B106-4A9C-B9E8-C108686231C3}" dt="2019-08-01T11:39:12.989" v="96" actId="20577"/>
          <ac:spMkLst>
            <pc:docMk/>
            <pc:sldMk cId="619122317" sldId="261"/>
            <ac:spMk id="5" creationId="{0ED22EB4-A4E3-417C-B5AC-93AA70574D4F}"/>
          </ac:spMkLst>
        </pc:spChg>
        <pc:picChg chg="add mod modCrop">
          <ac:chgData name="Subhajit Ghosh" userId="c585d1f3-935b-4ece-b40b-1a6550e66d72" providerId="ADAL" clId="{EF82DEEB-B106-4A9C-B9E8-C108686231C3}" dt="2019-08-01T12:03:50.748" v="131" actId="18131"/>
          <ac:picMkLst>
            <pc:docMk/>
            <pc:sldMk cId="619122317" sldId="261"/>
            <ac:picMk id="7" creationId="{300D5816-4C66-43FB-BD2D-5C89B32EC5DE}"/>
          </ac:picMkLst>
        </pc:picChg>
      </pc:sldChg>
      <pc:sldChg chg="addSp delSp modSp add">
        <pc:chgData name="Subhajit Ghosh" userId="c585d1f3-935b-4ece-b40b-1a6550e66d72" providerId="ADAL" clId="{EF82DEEB-B106-4A9C-B9E8-C108686231C3}" dt="2019-08-01T12:16:47.593" v="185" actId="18131"/>
        <pc:sldMkLst>
          <pc:docMk/>
          <pc:sldMk cId="3219614336" sldId="262"/>
        </pc:sldMkLst>
        <pc:spChg chg="del">
          <ac:chgData name="Subhajit Ghosh" userId="c585d1f3-935b-4ece-b40b-1a6550e66d72" providerId="ADAL" clId="{EF82DEEB-B106-4A9C-B9E8-C108686231C3}" dt="2019-08-01T10:45:20.063" v="15"/>
          <ac:spMkLst>
            <pc:docMk/>
            <pc:sldMk cId="3219614336" sldId="262"/>
            <ac:spMk id="2" creationId="{1B641188-1E59-416E-AE92-7A49D10A39A0}"/>
          </ac:spMkLst>
        </pc:spChg>
        <pc:spChg chg="del">
          <ac:chgData name="Subhajit Ghosh" userId="c585d1f3-935b-4ece-b40b-1a6550e66d72" providerId="ADAL" clId="{EF82DEEB-B106-4A9C-B9E8-C108686231C3}" dt="2019-08-01T10:45:20.063" v="15"/>
          <ac:spMkLst>
            <pc:docMk/>
            <pc:sldMk cId="3219614336" sldId="262"/>
            <ac:spMk id="3" creationId="{9F1062CA-6331-4BB2-95E4-1A939FBD1E15}"/>
          </ac:spMkLst>
        </pc:spChg>
        <pc:spChg chg="del">
          <ac:chgData name="Subhajit Ghosh" userId="c585d1f3-935b-4ece-b40b-1a6550e66d72" providerId="ADAL" clId="{EF82DEEB-B106-4A9C-B9E8-C108686231C3}" dt="2019-08-01T10:45:20.063" v="15"/>
          <ac:spMkLst>
            <pc:docMk/>
            <pc:sldMk cId="3219614336" sldId="262"/>
            <ac:spMk id="4" creationId="{4BEC9867-9DB4-49E2-B9D3-52FE97B22C3F}"/>
          </ac:spMkLst>
        </pc:spChg>
        <pc:spChg chg="del">
          <ac:chgData name="Subhajit Ghosh" userId="c585d1f3-935b-4ece-b40b-1a6550e66d72" providerId="ADAL" clId="{EF82DEEB-B106-4A9C-B9E8-C108686231C3}" dt="2019-08-01T10:45:20.063" v="15"/>
          <ac:spMkLst>
            <pc:docMk/>
            <pc:sldMk cId="3219614336" sldId="262"/>
            <ac:spMk id="5" creationId="{1AFBC0DA-57F8-43AB-BFFD-BDC40F2E4F69}"/>
          </ac:spMkLst>
        </pc:spChg>
        <pc:spChg chg="add mod">
          <ac:chgData name="Subhajit Ghosh" userId="c585d1f3-935b-4ece-b40b-1a6550e66d72" providerId="ADAL" clId="{EF82DEEB-B106-4A9C-B9E8-C108686231C3}" dt="2019-08-01T10:45:33.258" v="23" actId="20577"/>
          <ac:spMkLst>
            <pc:docMk/>
            <pc:sldMk cId="3219614336" sldId="262"/>
            <ac:spMk id="6" creationId="{821DBE57-5159-44A2-804F-04C66851EC19}"/>
          </ac:spMkLst>
        </pc:spChg>
        <pc:spChg chg="add del mod">
          <ac:chgData name="Subhajit Ghosh" userId="c585d1f3-935b-4ece-b40b-1a6550e66d72" providerId="ADAL" clId="{EF82DEEB-B106-4A9C-B9E8-C108686231C3}" dt="2019-08-01T10:46:07.745" v="32" actId="478"/>
          <ac:spMkLst>
            <pc:docMk/>
            <pc:sldMk cId="3219614336" sldId="262"/>
            <ac:spMk id="7" creationId="{B58EC25B-4D65-4F40-8608-B83C870ED9CA}"/>
          </ac:spMkLst>
        </pc:spChg>
        <pc:spChg chg="add del mod">
          <ac:chgData name="Subhajit Ghosh" userId="c585d1f3-935b-4ece-b40b-1a6550e66d72" providerId="ADAL" clId="{EF82DEEB-B106-4A9C-B9E8-C108686231C3}" dt="2019-08-01T11:39:39.923" v="103"/>
          <ac:spMkLst>
            <pc:docMk/>
            <pc:sldMk cId="3219614336" sldId="262"/>
            <ac:spMk id="8" creationId="{7826668C-0142-4686-9AA7-2D0839463228}"/>
          </ac:spMkLst>
        </pc:spChg>
        <pc:spChg chg="add del mod">
          <ac:chgData name="Subhajit Ghosh" userId="c585d1f3-935b-4ece-b40b-1a6550e66d72" providerId="ADAL" clId="{EF82DEEB-B106-4A9C-B9E8-C108686231C3}" dt="2019-08-01T11:39:42.592" v="104" actId="478"/>
          <ac:spMkLst>
            <pc:docMk/>
            <pc:sldMk cId="3219614336" sldId="262"/>
            <ac:spMk id="9" creationId="{6432B580-7844-41AB-AFAB-B26E8B602616}"/>
          </ac:spMkLst>
        </pc:spChg>
        <pc:spChg chg="add del mod">
          <ac:chgData name="Subhajit Ghosh" userId="c585d1f3-935b-4ece-b40b-1a6550e66d72" providerId="ADAL" clId="{EF82DEEB-B106-4A9C-B9E8-C108686231C3}" dt="2019-08-01T12:16:37.258" v="172"/>
          <ac:spMkLst>
            <pc:docMk/>
            <pc:sldMk cId="3219614336" sldId="262"/>
            <ac:spMk id="10" creationId="{BF4D267D-596D-4A11-B6E2-7DC97A046D74}"/>
          </ac:spMkLst>
        </pc:spChg>
        <pc:spChg chg="add mod">
          <ac:chgData name="Subhajit Ghosh" userId="c585d1f3-935b-4ece-b40b-1a6550e66d72" providerId="ADAL" clId="{EF82DEEB-B106-4A9C-B9E8-C108686231C3}" dt="2019-08-01T11:40:02.884" v="108" actId="2711"/>
          <ac:spMkLst>
            <pc:docMk/>
            <pc:sldMk cId="3219614336" sldId="262"/>
            <ac:spMk id="11" creationId="{B95163B0-C4E8-4B92-A0C9-FEB182814BF7}"/>
          </ac:spMkLst>
        </pc:spChg>
        <pc:spChg chg="add del mod">
          <ac:chgData name="Subhajit Ghosh" userId="c585d1f3-935b-4ece-b40b-1a6550e66d72" providerId="ADAL" clId="{EF82DEEB-B106-4A9C-B9E8-C108686231C3}" dt="2019-08-01T11:39:44.442" v="105" actId="478"/>
          <ac:spMkLst>
            <pc:docMk/>
            <pc:sldMk cId="3219614336" sldId="262"/>
            <ac:spMk id="13" creationId="{234B1A42-F4A4-439A-877E-D0D7EC6CBAE6}"/>
          </ac:spMkLst>
        </pc:spChg>
        <pc:picChg chg="add mod modCrop">
          <ac:chgData name="Subhajit Ghosh" userId="c585d1f3-935b-4ece-b40b-1a6550e66d72" providerId="ADAL" clId="{EF82DEEB-B106-4A9C-B9E8-C108686231C3}" dt="2019-08-01T12:16:47.593" v="185" actId="18131"/>
          <ac:picMkLst>
            <pc:docMk/>
            <pc:sldMk cId="3219614336" sldId="262"/>
            <ac:picMk id="15" creationId="{DBEE538E-8E21-40D4-A457-FB3DCC0BC6B9}"/>
          </ac:picMkLst>
        </pc:picChg>
      </pc:sldChg>
      <pc:sldChg chg="addSp delSp modSp add">
        <pc:chgData name="Subhajit Ghosh" userId="c585d1f3-935b-4ece-b40b-1a6550e66d72" providerId="ADAL" clId="{EF82DEEB-B106-4A9C-B9E8-C108686231C3}" dt="2019-08-01T11:50:14.401" v="113"/>
        <pc:sldMkLst>
          <pc:docMk/>
          <pc:sldMk cId="3039604869" sldId="263"/>
        </pc:sldMkLst>
        <pc:spChg chg="add del mod">
          <ac:chgData name="Subhajit Ghosh" userId="c585d1f3-935b-4ece-b40b-1a6550e66d72" providerId="ADAL" clId="{EF82DEEB-B106-4A9C-B9E8-C108686231C3}" dt="2019-08-01T11:37:48.912" v="81"/>
          <ac:spMkLst>
            <pc:docMk/>
            <pc:sldMk cId="3039604869" sldId="263"/>
            <ac:spMk id="4" creationId="{A24D49F8-D029-475A-8069-4E0BAF86BD8C}"/>
          </ac:spMkLst>
        </pc:spChg>
        <pc:spChg chg="add del mod">
          <ac:chgData name="Subhajit Ghosh" userId="c585d1f3-935b-4ece-b40b-1a6550e66d72" providerId="ADAL" clId="{EF82DEEB-B106-4A9C-B9E8-C108686231C3}" dt="2019-08-01T11:37:48.912" v="81"/>
          <ac:spMkLst>
            <pc:docMk/>
            <pc:sldMk cId="3039604869" sldId="263"/>
            <ac:spMk id="7" creationId="{0F068899-8CB9-481D-8F5D-E0D60B95D95B}"/>
          </ac:spMkLst>
        </pc:spChg>
        <pc:spChg chg="add del mod">
          <ac:chgData name="Subhajit Ghosh" userId="c585d1f3-935b-4ece-b40b-1a6550e66d72" providerId="ADAL" clId="{EF82DEEB-B106-4A9C-B9E8-C108686231C3}" dt="2019-08-01T11:37:51.495" v="82" actId="478"/>
          <ac:spMkLst>
            <pc:docMk/>
            <pc:sldMk cId="3039604869" sldId="263"/>
            <ac:spMk id="8" creationId="{FB286F2F-5947-47D0-A68F-96E4652D186E}"/>
          </ac:spMkLst>
        </pc:spChg>
        <pc:spChg chg="del">
          <ac:chgData name="Subhajit Ghosh" userId="c585d1f3-935b-4ece-b40b-1a6550e66d72" providerId="ADAL" clId="{EF82DEEB-B106-4A9C-B9E8-C108686231C3}" dt="2019-08-01T11:37:40.890" v="80" actId="478"/>
          <ac:spMkLst>
            <pc:docMk/>
            <pc:sldMk cId="3039604869" sldId="263"/>
            <ac:spMk id="9" creationId="{4393C9E7-9550-4849-8115-E9C4978354A8}"/>
          </ac:spMkLst>
        </pc:spChg>
        <pc:spChg chg="add del mod">
          <ac:chgData name="Subhajit Ghosh" userId="c585d1f3-935b-4ece-b40b-1a6550e66d72" providerId="ADAL" clId="{EF82DEEB-B106-4A9C-B9E8-C108686231C3}" dt="2019-08-01T11:49:49.853" v="112"/>
          <ac:spMkLst>
            <pc:docMk/>
            <pc:sldMk cId="3039604869" sldId="263"/>
            <ac:spMk id="10" creationId="{4C1A7801-9AF6-4C21-B4CE-703CB08FF7A4}"/>
          </ac:spMkLst>
        </pc:spChg>
        <pc:spChg chg="add mod">
          <ac:chgData name="Subhajit Ghosh" userId="c585d1f3-935b-4ece-b40b-1a6550e66d72" providerId="ADAL" clId="{EF82DEEB-B106-4A9C-B9E8-C108686231C3}" dt="2019-08-01T11:50:14.401" v="113"/>
          <ac:spMkLst>
            <pc:docMk/>
            <pc:sldMk cId="3039604869" sldId="263"/>
            <ac:spMk id="11" creationId="{AF158FE0-9754-4191-9093-C59E0D0963C0}"/>
          </ac:spMkLst>
        </pc:spChg>
        <pc:picChg chg="del">
          <ac:chgData name="Subhajit Ghosh" userId="c585d1f3-935b-4ece-b40b-1a6550e66d72" providerId="ADAL" clId="{EF82DEEB-B106-4A9C-B9E8-C108686231C3}" dt="2019-08-01T11:37:40.890" v="80" actId="478"/>
          <ac:picMkLst>
            <pc:docMk/>
            <pc:sldMk cId="3039604869" sldId="263"/>
            <ac:picMk id="3" creationId="{A7137D17-271A-4269-933A-E0F2C0865BBF}"/>
          </ac:picMkLst>
        </pc:picChg>
        <pc:picChg chg="add">
          <ac:chgData name="Subhajit Ghosh" userId="c585d1f3-935b-4ece-b40b-1a6550e66d72" providerId="ADAL" clId="{EF82DEEB-B106-4A9C-B9E8-C108686231C3}" dt="2019-08-01T11:49:49.853" v="112"/>
          <ac:picMkLst>
            <pc:docMk/>
            <pc:sldMk cId="3039604869" sldId="263"/>
            <ac:picMk id="12" creationId="{3305B2F4-1699-49F7-9EB2-08A43752088A}"/>
          </ac:picMkLst>
        </pc:picChg>
      </pc:sldChg>
      <pc:sldChg chg="addSp delSp modSp add">
        <pc:chgData name="Subhajit Ghosh" userId="c585d1f3-935b-4ece-b40b-1a6550e66d72" providerId="ADAL" clId="{EF82DEEB-B106-4A9C-B9E8-C108686231C3}" dt="2019-08-01T12:09:41.403" v="157" actId="27614"/>
        <pc:sldMkLst>
          <pc:docMk/>
          <pc:sldMk cId="2544475530" sldId="264"/>
        </pc:sldMkLst>
        <pc:spChg chg="add del mod">
          <ac:chgData name="Subhajit Ghosh" userId="c585d1f3-935b-4ece-b40b-1a6550e66d72" providerId="ADAL" clId="{EF82DEEB-B106-4A9C-B9E8-C108686231C3}" dt="2019-08-01T12:09:38.474" v="156"/>
          <ac:spMkLst>
            <pc:docMk/>
            <pc:sldMk cId="2544475530" sldId="264"/>
            <ac:spMk id="2" creationId="{5EA5B376-BD8A-4B51-84A1-3445B901F865}"/>
          </ac:spMkLst>
        </pc:spChg>
        <pc:spChg chg="add mod">
          <ac:chgData name="Subhajit Ghosh" userId="c585d1f3-935b-4ece-b40b-1a6550e66d72" providerId="ADAL" clId="{EF82DEEB-B106-4A9C-B9E8-C108686231C3}" dt="2019-08-01T11:38:48.947" v="93" actId="11"/>
          <ac:spMkLst>
            <pc:docMk/>
            <pc:sldMk cId="2544475530" sldId="264"/>
            <ac:spMk id="3" creationId="{5EEE68DB-A9A4-4E7F-9B18-625AEF1FF18C}"/>
          </ac:spMkLst>
        </pc:spChg>
        <pc:spChg chg="add del mod">
          <ac:chgData name="Subhajit Ghosh" userId="c585d1f3-935b-4ece-b40b-1a6550e66d72" providerId="ADAL" clId="{EF82DEEB-B106-4A9C-B9E8-C108686231C3}" dt="2019-08-01T11:38:27.398" v="88" actId="478"/>
          <ac:spMkLst>
            <pc:docMk/>
            <pc:sldMk cId="2544475530" sldId="264"/>
            <ac:spMk id="5" creationId="{B27E9890-3A50-414A-941A-5D7DE1225BDE}"/>
          </ac:spMkLst>
        </pc:spChg>
        <pc:spChg chg="del">
          <ac:chgData name="Subhajit Ghosh" userId="c585d1f3-935b-4ece-b40b-1a6550e66d72" providerId="ADAL" clId="{EF82DEEB-B106-4A9C-B9E8-C108686231C3}" dt="2019-08-01T11:38:20.863" v="86"/>
          <ac:spMkLst>
            <pc:docMk/>
            <pc:sldMk cId="2544475530" sldId="264"/>
            <ac:spMk id="10" creationId="{4C1A7801-9AF6-4C21-B4CE-703CB08FF7A4}"/>
          </ac:spMkLst>
        </pc:spChg>
        <pc:spChg chg="del">
          <ac:chgData name="Subhajit Ghosh" userId="c585d1f3-935b-4ece-b40b-1a6550e66d72" providerId="ADAL" clId="{EF82DEEB-B106-4A9C-B9E8-C108686231C3}" dt="2019-08-01T11:38:25.305" v="87" actId="478"/>
          <ac:spMkLst>
            <pc:docMk/>
            <pc:sldMk cId="2544475530" sldId="264"/>
            <ac:spMk id="11" creationId="{AF158FE0-9754-4191-9093-C59E0D0963C0}"/>
          </ac:spMkLst>
        </pc:spChg>
        <pc:picChg chg="add mod">
          <ac:chgData name="Subhajit Ghosh" userId="c585d1f3-935b-4ece-b40b-1a6550e66d72" providerId="ADAL" clId="{EF82DEEB-B106-4A9C-B9E8-C108686231C3}" dt="2019-08-01T12:09:41.403" v="157" actId="27614"/>
          <ac:picMkLst>
            <pc:docMk/>
            <pc:sldMk cId="2544475530" sldId="264"/>
            <ac:picMk id="8" creationId="{6B7ABEFF-C295-40DB-9F78-46FE7C36B237}"/>
          </ac:picMkLst>
        </pc:picChg>
      </pc:sldChg>
      <pc:sldChg chg="addSp delSp modSp add">
        <pc:chgData name="Subhajit Ghosh" userId="c585d1f3-935b-4ece-b40b-1a6550e66d72" providerId="ADAL" clId="{EF82DEEB-B106-4A9C-B9E8-C108686231C3}" dt="2019-08-01T12:14:42.988" v="171" actId="18131"/>
        <pc:sldMkLst>
          <pc:docMk/>
          <pc:sldMk cId="2176049915" sldId="265"/>
        </pc:sldMkLst>
        <pc:spChg chg="del">
          <ac:chgData name="Subhajit Ghosh" userId="c585d1f3-935b-4ece-b40b-1a6550e66d72" providerId="ADAL" clId="{EF82DEEB-B106-4A9C-B9E8-C108686231C3}" dt="2019-08-01T11:39:20.930" v="98"/>
          <ac:spMkLst>
            <pc:docMk/>
            <pc:sldMk cId="2176049915" sldId="265"/>
            <ac:spMk id="2" creationId="{C3B7F56C-2242-497C-88E7-5AC81603D6D6}"/>
          </ac:spMkLst>
        </pc:spChg>
        <pc:spChg chg="add del mod">
          <ac:chgData name="Subhajit Ghosh" userId="c585d1f3-935b-4ece-b40b-1a6550e66d72" providerId="ADAL" clId="{EF82DEEB-B106-4A9C-B9E8-C108686231C3}" dt="2019-08-01T12:07:36.286" v="136"/>
          <ac:spMkLst>
            <pc:docMk/>
            <pc:sldMk cId="2176049915" sldId="265"/>
            <ac:spMk id="3" creationId="{D64912F3-584A-4D27-A454-F128BF5DA472}"/>
          </ac:spMkLst>
        </pc:spChg>
        <pc:spChg chg="del">
          <ac:chgData name="Subhajit Ghosh" userId="c585d1f3-935b-4ece-b40b-1a6550e66d72" providerId="ADAL" clId="{EF82DEEB-B106-4A9C-B9E8-C108686231C3}" dt="2019-08-01T11:39:24.641" v="99" actId="478"/>
          <ac:spMkLst>
            <pc:docMk/>
            <pc:sldMk cId="2176049915" sldId="265"/>
            <ac:spMk id="5" creationId="{0ED22EB4-A4E3-417C-B5AC-93AA70574D4F}"/>
          </ac:spMkLst>
        </pc:spChg>
        <pc:spChg chg="add mod">
          <ac:chgData name="Subhajit Ghosh" userId="c585d1f3-935b-4ece-b40b-1a6550e66d72" providerId="ADAL" clId="{EF82DEEB-B106-4A9C-B9E8-C108686231C3}" dt="2019-08-01T11:40:39.746" v="109" actId="11"/>
          <ac:spMkLst>
            <pc:docMk/>
            <pc:sldMk cId="2176049915" sldId="265"/>
            <ac:spMk id="6" creationId="{7D3EA59B-DEE4-48E6-B1A4-94BD44F0026E}"/>
          </ac:spMkLst>
        </pc:spChg>
        <pc:spChg chg="add del mod">
          <ac:chgData name="Subhajit Ghosh" userId="c585d1f3-935b-4ece-b40b-1a6550e66d72" providerId="ADAL" clId="{EF82DEEB-B106-4A9C-B9E8-C108686231C3}" dt="2019-08-01T11:39:25.831" v="100" actId="478"/>
          <ac:spMkLst>
            <pc:docMk/>
            <pc:sldMk cId="2176049915" sldId="265"/>
            <ac:spMk id="8" creationId="{C4982C27-9B7B-4813-A03F-6DF817CBE53D}"/>
          </ac:spMkLst>
        </pc:spChg>
        <pc:spChg chg="add del mod">
          <ac:chgData name="Subhajit Ghosh" userId="c585d1f3-935b-4ece-b40b-1a6550e66d72" providerId="ADAL" clId="{EF82DEEB-B106-4A9C-B9E8-C108686231C3}" dt="2019-08-01T12:14:24.289" v="161"/>
          <ac:spMkLst>
            <pc:docMk/>
            <pc:sldMk cId="2176049915" sldId="265"/>
            <ac:spMk id="12" creationId="{925BC032-C5ED-45A0-A908-8BB5E97EDC7B}"/>
          </ac:spMkLst>
        </pc:spChg>
        <pc:picChg chg="add del mod modCrop">
          <ac:chgData name="Subhajit Ghosh" userId="c585d1f3-935b-4ece-b40b-1a6550e66d72" providerId="ADAL" clId="{EF82DEEB-B106-4A9C-B9E8-C108686231C3}" dt="2019-08-01T12:14:22.827" v="160" actId="478"/>
          <ac:picMkLst>
            <pc:docMk/>
            <pc:sldMk cId="2176049915" sldId="265"/>
            <ac:picMk id="10" creationId="{7A80CF86-4B15-4F4B-8161-2D5F7D0004E4}"/>
          </ac:picMkLst>
        </pc:picChg>
        <pc:picChg chg="add mod modCrop">
          <ac:chgData name="Subhajit Ghosh" userId="c585d1f3-935b-4ece-b40b-1a6550e66d72" providerId="ADAL" clId="{EF82DEEB-B106-4A9C-B9E8-C108686231C3}" dt="2019-08-01T12:14:42.988" v="171" actId="18131"/>
          <ac:picMkLst>
            <pc:docMk/>
            <pc:sldMk cId="2176049915" sldId="265"/>
            <ac:picMk id="14" creationId="{A389651D-8593-4D34-8C8E-8A031CF662E6}"/>
          </ac:picMkLst>
        </pc:picChg>
      </pc:sldChg>
    </pc:docChg>
  </pc:docChgLst>
  <pc:docChgLst>
    <pc:chgData name="Subhajit Ghosh" userId="c585d1f3-935b-4ece-b40b-1a6550e66d72" providerId="ADAL" clId="{BBE14A2F-F588-4B02-86B9-2522B9B1F0D3}"/>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products/partner-relationship-management/overview"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products/partner-relationship-management/partner-onboarding-management/" TargetMode="External"/><Relationship Id="rId2" Type="http://schemas.openxmlformats.org/officeDocument/2006/relationships/image" Target="../media/image6.jpeg"/><Relationship Id="rId1" Type="http://schemas.openxmlformats.org/officeDocument/2006/relationships/slideLayout" Target="../slideLayouts/slideLayout3.xml"/><Relationship Id="rId6" Type="http://schemas.openxmlformats.org/officeDocument/2006/relationships/hyperlink" Target="https://www.zinfi.com/products/partner-relationship-management/partner-learning-management/" TargetMode="External"/><Relationship Id="rId5" Type="http://schemas.openxmlformats.org/officeDocument/2006/relationships/hyperlink" Target="https://www.zinfi.com/products/partner-relationship-management/partner-business-planning/" TargetMode="External"/><Relationship Id="rId4" Type="http://schemas.openxmlformats.org/officeDocument/2006/relationships/hyperlink" Target="https://www.zinfi.com/products/partner-relationship-management/partner-contracts-management/"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zinfi.com/products/partner-relationship-management/business-intelligence-report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078480" y="2400381"/>
            <a:ext cx="5668706" cy="1223036"/>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5 Things You Need in Your</a:t>
            </a:r>
          </a:p>
          <a:p>
            <a:r>
              <a:rPr lang="en-US" dirty="0"/>
              <a:t>Partner Relationship Management Software</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E6A1D567-EAA1-4262-836C-D39C748D3798}"/>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5 Things You Need in Your Partner Relationship Management Software</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Many organizations selling through the channel are now aware of a whole new category of capabilities related to partner relationship management software. We at ZINFI, as a provider of </a:t>
            </a:r>
            <a:r>
              <a:rPr lang="en-US" b="1" dirty="0">
                <a:latin typeface="Arial" panose="020B0604020202020204" pitchFamily="34" charset="0"/>
                <a:cs typeface="Arial" panose="020B0604020202020204" pitchFamily="34" charset="0"/>
              </a:rPr>
              <a:t>partner relationship management software</a:t>
            </a:r>
            <a:r>
              <a:rPr lang="en-US" dirty="0">
                <a:latin typeface="Arial" panose="020B0604020202020204" pitchFamily="34" charset="0"/>
                <a:cs typeface="Arial" panose="020B0604020202020204" pitchFamily="34" charset="0"/>
              </a:rPr>
              <a:t>, are currently seeing a dramatic increase in demand. This year organizations of all sizes—from companies with just a few employees to established, multi-billion-dollar Fortune 100 companies—have reached out to us from different parts of the world, inquiring about our </a:t>
            </a:r>
            <a:r>
              <a:rPr lang="en-US" dirty="0">
                <a:latin typeface="Arial" panose="020B0604020202020204" pitchFamily="34" charset="0"/>
                <a:cs typeface="Arial" panose="020B0604020202020204" pitchFamily="34" charset="0"/>
                <a:hlinkClick r:id="rId3"/>
              </a:rPr>
              <a:t>partner relationship management software</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s we sift through the needs of this very large emerging segment for partner relationship management software, it is clear that all of these organizations, independent of size, are essentially looking for better ways to recruit, onboard, enable, manage and improve their partner base. In order to do this, they not only need automation—partner relationship management software—but also a structured process, a formal program and a group of individuals in the channel who can truly leverage such an investment.</a:t>
            </a:r>
          </a:p>
        </p:txBody>
      </p:sp>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5 Things You Need in Your Partner Relationship Management Software</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69450" y="949235"/>
            <a:ext cx="4422869" cy="3841129"/>
          </a:xfrm>
        </p:spPr>
        <p:txBody>
          <a:bodyPr/>
          <a:lstStyle/>
          <a:p>
            <a:r>
              <a:rPr lang="en-US" dirty="0">
                <a:latin typeface="Arial" panose="020B0604020202020204" pitchFamily="34" charset="0"/>
                <a:cs typeface="Arial" panose="020B0604020202020204" pitchFamily="34" charset="0"/>
              </a:rPr>
              <a:t>Partner relationship management software is the next generation of business process automation at the last mile of engagement. Companies selling through the channel have invested millions, even billions, of dollars over the past two decades to automate their supply chain, manufacturing, customer care, sales, marketing and even services. However, when it comes to managing their partner base, the processes and tools haven’t evolved much until now. This is where partner relationship management software can now play a significant role.</a:t>
            </a:r>
          </a:p>
          <a:p>
            <a:r>
              <a:rPr lang="en-US" dirty="0">
                <a:latin typeface="Arial" panose="020B0604020202020204" pitchFamily="34" charset="0"/>
                <a:cs typeface="Arial" panose="020B0604020202020204" pitchFamily="34" charset="0"/>
              </a:rPr>
              <a:t>The key for any organization considering procurement and deployment of partner relationship management software, however, is to make sure the software they select has core capabilities in five essential areas. These five areas have a direct logical link to the steps organizations go through in building and managing their channel.</a:t>
            </a:r>
          </a:p>
          <a:p>
            <a:r>
              <a:rPr lang="en-US" dirty="0">
                <a:latin typeface="Arial" panose="020B0604020202020204" pitchFamily="34" charset="0"/>
                <a:cs typeface="Arial" panose="020B0604020202020204" pitchFamily="34" charset="0"/>
              </a:rPr>
              <a:t>Here is a brief overview of these five areas:</a:t>
            </a:r>
          </a:p>
        </p:txBody>
      </p:sp>
      <p:pic>
        <p:nvPicPr>
          <p:cNvPr id="10" name="Picture Placeholder 9" descr="A group of people on a stage&#10;&#10;Description automatically generated">
            <a:extLst>
              <a:ext uri="{FF2B5EF4-FFF2-40B4-BE49-F238E27FC236}">
                <a16:creationId xmlns:a16="http://schemas.microsoft.com/office/drawing/2014/main" id="{1B018217-3812-4E13-9BCE-F669CF9695A9}"/>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5 Things You Need in Your Partner Relationship Management Software</a:t>
            </a:r>
          </a:p>
        </p:txBody>
      </p:sp>
      <p:sp>
        <p:nvSpPr>
          <p:cNvPr id="11" name="Text Placeholder 10">
            <a:extLst>
              <a:ext uri="{FF2B5EF4-FFF2-40B4-BE49-F238E27FC236}">
                <a16:creationId xmlns:a16="http://schemas.microsoft.com/office/drawing/2014/main" id="{AF158FE0-9754-4191-9093-C59E0D0963C0}"/>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a:pPr>
            <a:r>
              <a:rPr lang="en-US" b="1" dirty="0">
                <a:latin typeface="Arial" panose="020B0604020202020204" pitchFamily="34" charset="0"/>
                <a:cs typeface="Arial" panose="020B0604020202020204" pitchFamily="34" charset="0"/>
              </a:rPr>
              <a:t>Partner recruitment</a:t>
            </a:r>
            <a:r>
              <a:rPr lang="en-US" dirty="0">
                <a:latin typeface="Arial" panose="020B0604020202020204" pitchFamily="34" charset="0"/>
                <a:cs typeface="Arial" panose="020B0604020202020204" pitchFamily="34" charset="0"/>
              </a:rPr>
              <a:t> – Most companies, large or small, undertake partner recruitment initiatives tied to new events like product launches, acquisitions and geographic or vertical expansions. Any state-of-the-art partner relationship management software must allow the organization to automate this workflow and make the recruitment program operate efficiently and successfully.</a:t>
            </a:r>
          </a:p>
          <a:p>
            <a:endParaRPr lang="en-US" dirty="0"/>
          </a:p>
        </p:txBody>
      </p:sp>
      <p:pic>
        <p:nvPicPr>
          <p:cNvPr id="12" name="Picture Placeholder 2">
            <a:extLst>
              <a:ext uri="{FF2B5EF4-FFF2-40B4-BE49-F238E27FC236}">
                <a16:creationId xmlns:a16="http://schemas.microsoft.com/office/drawing/2014/main" id="{3305B2F4-1699-49F7-9EB2-08A43752088A}"/>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5021263" y="931863"/>
            <a:ext cx="3897312" cy="3833812"/>
          </a:xfrm>
        </p:spPr>
      </p:pic>
    </p:spTree>
    <p:extLst>
      <p:ext uri="{BB962C8B-B14F-4D97-AF65-F5344CB8AC3E}">
        <p14:creationId xmlns:p14="http://schemas.microsoft.com/office/powerpoint/2010/main" val="3039604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A group of people standing in front of a window&#10;&#10;Description automatically generated">
            <a:extLst>
              <a:ext uri="{FF2B5EF4-FFF2-40B4-BE49-F238E27FC236}">
                <a16:creationId xmlns:a16="http://schemas.microsoft.com/office/drawing/2014/main" id="{6B7ABEFF-C295-40DB-9F78-46FE7C36B237}"/>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5 Things You Need in Your Partner Relationship Management Software</a:t>
            </a:r>
          </a:p>
        </p:txBody>
      </p:sp>
      <p:sp>
        <p:nvSpPr>
          <p:cNvPr id="3" name="Text Placeholder 2">
            <a:extLst>
              <a:ext uri="{FF2B5EF4-FFF2-40B4-BE49-F238E27FC236}">
                <a16:creationId xmlns:a16="http://schemas.microsoft.com/office/drawing/2014/main" id="{5EEE68DB-A9A4-4E7F-9B18-625AEF1FF18C}"/>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startAt="2"/>
            </a:pPr>
            <a:r>
              <a:rPr lang="en-US" b="1" dirty="0">
                <a:latin typeface="Arial" panose="020B0604020202020204" pitchFamily="34" charset="0"/>
                <a:cs typeface="Arial" panose="020B0604020202020204" pitchFamily="34" charset="0"/>
              </a:rPr>
              <a:t>Partner onboarding</a:t>
            </a:r>
            <a:r>
              <a:rPr lang="en-US" dirty="0">
                <a:latin typeface="Arial" panose="020B0604020202020204" pitchFamily="34" charset="0"/>
                <a:cs typeface="Arial" panose="020B0604020202020204" pitchFamily="34" charset="0"/>
              </a:rPr>
              <a:t> – Once a partner has been signed up, the next most important step is to </a:t>
            </a:r>
            <a:r>
              <a:rPr lang="en-US" dirty="0">
                <a:latin typeface="Arial" panose="020B0604020202020204" pitchFamily="34" charset="0"/>
                <a:cs typeface="Arial" panose="020B0604020202020204" pitchFamily="34" charset="0"/>
                <a:hlinkClick r:id="rId3"/>
              </a:rPr>
              <a:t>onboard the partner</a:t>
            </a:r>
            <a:r>
              <a:rPr lang="en-US" dirty="0">
                <a:latin typeface="Arial" panose="020B0604020202020204" pitchFamily="34" charset="0"/>
                <a:cs typeface="Arial" panose="020B0604020202020204" pitchFamily="34" charset="0"/>
              </a:rPr>
              <a:t>, stair-stepping various members of the partner organization through a structured program and process. Most organizations that don’t use partner relationship management software end up wasting a lot of time and resources by performing repetitive steps manually. When it comes to </a:t>
            </a:r>
            <a:r>
              <a:rPr lang="en-US" dirty="0">
                <a:latin typeface="Arial" panose="020B0604020202020204" pitchFamily="34" charset="0"/>
                <a:cs typeface="Arial" panose="020B0604020202020204" pitchFamily="34" charset="0"/>
                <a:hlinkClick r:id="rId4"/>
              </a:rPr>
              <a:t>signing contracts</a:t>
            </a:r>
            <a:r>
              <a:rPr lang="en-US" dirty="0">
                <a:latin typeface="Arial" panose="020B0604020202020204" pitchFamily="34" charset="0"/>
                <a:cs typeface="Arial" panose="020B0604020202020204" pitchFamily="34" charset="0"/>
              </a:rPr>
              <a:t>, putting together </a:t>
            </a:r>
            <a:r>
              <a:rPr lang="en-US" dirty="0">
                <a:latin typeface="Arial" panose="020B0604020202020204" pitchFamily="34" charset="0"/>
                <a:cs typeface="Arial" panose="020B0604020202020204" pitchFamily="34" charset="0"/>
                <a:hlinkClick r:id="rId5"/>
              </a:rPr>
              <a:t>business plans</a:t>
            </a:r>
            <a:r>
              <a:rPr lang="en-US" dirty="0">
                <a:latin typeface="Arial" panose="020B0604020202020204" pitchFamily="34" charset="0"/>
                <a:cs typeface="Arial" panose="020B0604020202020204" pitchFamily="34" charset="0"/>
              </a:rPr>
              <a:t> or </a:t>
            </a:r>
            <a:r>
              <a:rPr lang="en-US" dirty="0">
                <a:latin typeface="Arial" panose="020B0604020202020204" pitchFamily="34" charset="0"/>
                <a:cs typeface="Arial" panose="020B0604020202020204" pitchFamily="34" charset="0"/>
                <a:hlinkClick r:id="rId6"/>
              </a:rPr>
              <a:t>training</a:t>
            </a:r>
            <a:r>
              <a:rPr lang="en-US" dirty="0">
                <a:latin typeface="Arial" panose="020B0604020202020204" pitchFamily="34" charset="0"/>
                <a:cs typeface="Arial" panose="020B0604020202020204" pitchFamily="34" charset="0"/>
              </a:rPr>
              <a:t>, a properly deployed partner relationship management software platform can easily and completely automate these steps to increase partner satisfaction and success.</a:t>
            </a:r>
          </a:p>
          <a:p>
            <a:endParaRPr lang="en-US" dirty="0"/>
          </a:p>
        </p:txBody>
      </p:sp>
    </p:spTree>
    <p:extLst>
      <p:ext uri="{BB962C8B-B14F-4D97-AF65-F5344CB8AC3E}">
        <p14:creationId xmlns:p14="http://schemas.microsoft.com/office/powerpoint/2010/main" val="2544475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5173D62C-F9CB-4C47-B27C-6D1D168CE8C3}"/>
              </a:ext>
            </a:extLst>
          </p:cNvPr>
          <p:cNvSpPr>
            <a:spLocks noGrp="1"/>
          </p:cNvSpPr>
          <p:nvPr>
            <p:ph type="body" sz="quarter" idx="11"/>
          </p:nvPr>
        </p:nvSpPr>
        <p:spPr/>
        <p:txBody>
          <a:bodyPr/>
          <a:lstStyle/>
          <a:p>
            <a:r>
              <a:rPr lang="en-US" dirty="0"/>
              <a:t>5 Things You Need in Your Partner Relationship Management Software</a:t>
            </a:r>
          </a:p>
        </p:txBody>
      </p:sp>
      <p:sp>
        <p:nvSpPr>
          <p:cNvPr id="9" name="Text Placeholder 8">
            <a:extLst>
              <a:ext uri="{FF2B5EF4-FFF2-40B4-BE49-F238E27FC236}">
                <a16:creationId xmlns:a16="http://schemas.microsoft.com/office/drawing/2014/main" id="{31908E58-9561-4227-9C07-0CF83E23BA47}"/>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3"/>
            </a:pPr>
            <a:r>
              <a:rPr lang="en-US" b="1" dirty="0">
                <a:latin typeface="Arial" panose="020B0604020202020204" pitchFamily="34" charset="0"/>
                <a:cs typeface="Arial" panose="020B0604020202020204" pitchFamily="34" charset="0"/>
              </a:rPr>
              <a:t>Partner enablement</a:t>
            </a:r>
            <a:r>
              <a:rPr lang="en-US" dirty="0">
                <a:latin typeface="Arial" panose="020B0604020202020204" pitchFamily="34" charset="0"/>
                <a:cs typeface="Arial" panose="020B0604020202020204" pitchFamily="34" charset="0"/>
              </a:rPr>
              <a:t> – Once a partner organization has been onboarded, the next most important step is to make sure the partner is fully enabled. Your partner relationship management software should be able to educate marketing and sales people about how to market and sell your offerings, and technical people should be able to learn how to design, deploy and support your solution. This applies to all verticals, not just technology. If you are a restaurant equipment vendor selling through the channel, you will need to make sure your channel partners are fully capable of addressing marketing and sales as well as design, deployment and services within your industry.</a:t>
            </a:r>
          </a:p>
        </p:txBody>
      </p:sp>
      <p:pic>
        <p:nvPicPr>
          <p:cNvPr id="19" name="Picture Placeholder 18" descr="A group of people standing in a room&#10;&#10;Description automatically generated">
            <a:extLst>
              <a:ext uri="{FF2B5EF4-FFF2-40B4-BE49-F238E27FC236}">
                <a16:creationId xmlns:a16="http://schemas.microsoft.com/office/drawing/2014/main" id="{453EA151-ECCF-46C9-85F5-045F8162629A}"/>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452453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group of people walking in the snow&#10;&#10;Description automatically generated">
            <a:extLst>
              <a:ext uri="{FF2B5EF4-FFF2-40B4-BE49-F238E27FC236}">
                <a16:creationId xmlns:a16="http://schemas.microsoft.com/office/drawing/2014/main" id="{300D5816-4C66-43FB-BD2D-5C89B32EC5DE}"/>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4" name="Text Placeholder 3">
            <a:extLst>
              <a:ext uri="{FF2B5EF4-FFF2-40B4-BE49-F238E27FC236}">
                <a16:creationId xmlns:a16="http://schemas.microsoft.com/office/drawing/2014/main" id="{F6B00062-B545-4E00-82BD-8E6866F69791}"/>
              </a:ext>
            </a:extLst>
          </p:cNvPr>
          <p:cNvSpPr>
            <a:spLocks noGrp="1"/>
          </p:cNvSpPr>
          <p:nvPr>
            <p:ph type="body" sz="quarter" idx="11"/>
          </p:nvPr>
        </p:nvSpPr>
        <p:spPr/>
        <p:txBody>
          <a:bodyPr/>
          <a:lstStyle/>
          <a:p>
            <a:r>
              <a:rPr lang="en-US" dirty="0"/>
              <a:t>5 Things You Need in Your Partner Relationship Management Software</a:t>
            </a:r>
          </a:p>
        </p:txBody>
      </p:sp>
      <p:sp>
        <p:nvSpPr>
          <p:cNvPr id="5" name="Text Placeholder 4">
            <a:extLst>
              <a:ext uri="{FF2B5EF4-FFF2-40B4-BE49-F238E27FC236}">
                <a16:creationId xmlns:a16="http://schemas.microsoft.com/office/drawing/2014/main" id="{0ED22EB4-A4E3-417C-B5AC-93AA70574D4F}"/>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startAt="4"/>
            </a:pPr>
            <a:r>
              <a:rPr lang="en-US" b="1" dirty="0">
                <a:latin typeface="Arial" panose="020B0604020202020204" pitchFamily="34" charset="0"/>
                <a:cs typeface="Arial" panose="020B0604020202020204" pitchFamily="34" charset="0"/>
              </a:rPr>
              <a:t>Partner management</a:t>
            </a:r>
            <a:r>
              <a:rPr lang="en-US" dirty="0">
                <a:latin typeface="Arial" panose="020B0604020202020204" pitchFamily="34" charset="0"/>
                <a:cs typeface="Arial" panose="020B0604020202020204" pitchFamily="34" charset="0"/>
              </a:rPr>
              <a:t> – Just as an organization needs to carefully manage its direct employee base, it also requires methods, processes and tools to manage its channel. This is a function partner relationship management software should easily be able to fulfill. Within the platform, organizations should be able to establish quarterly and annual goals, and then be able to measure them through performance tracking. This means the organization should also be able to tap into the partner relationship management software’s analytical engine and quickly figure out what is working and what is not. The platform should enable dynamic response to unsuccessful initiatives and rapid scalability of successful ones.</a:t>
            </a:r>
          </a:p>
        </p:txBody>
      </p:sp>
    </p:spTree>
    <p:extLst>
      <p:ext uri="{BB962C8B-B14F-4D97-AF65-F5344CB8AC3E}">
        <p14:creationId xmlns:p14="http://schemas.microsoft.com/office/powerpoint/2010/main" val="619122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F6B00062-B545-4E00-82BD-8E6866F69791}"/>
              </a:ext>
            </a:extLst>
          </p:cNvPr>
          <p:cNvSpPr>
            <a:spLocks noGrp="1"/>
          </p:cNvSpPr>
          <p:nvPr>
            <p:ph type="body" sz="quarter" idx="11"/>
          </p:nvPr>
        </p:nvSpPr>
        <p:spPr/>
        <p:txBody>
          <a:bodyPr/>
          <a:lstStyle/>
          <a:p>
            <a:r>
              <a:rPr lang="en-US" dirty="0"/>
              <a:t>5 Things You Need in Your Partner Relationship Management Software</a:t>
            </a:r>
          </a:p>
        </p:txBody>
      </p:sp>
      <p:sp>
        <p:nvSpPr>
          <p:cNvPr id="6" name="Text Placeholder 5">
            <a:extLst>
              <a:ext uri="{FF2B5EF4-FFF2-40B4-BE49-F238E27FC236}">
                <a16:creationId xmlns:a16="http://schemas.microsoft.com/office/drawing/2014/main" id="{7D3EA59B-DEE4-48E6-B1A4-94BD44F0026E}"/>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5"/>
            </a:pPr>
            <a:r>
              <a:rPr lang="en-US" b="1" dirty="0">
                <a:latin typeface="Arial" panose="020B0604020202020204" pitchFamily="34" charset="0"/>
                <a:cs typeface="Arial" panose="020B0604020202020204" pitchFamily="34" charset="0"/>
              </a:rPr>
              <a:t>Partner improvement</a:t>
            </a:r>
            <a:r>
              <a:rPr lang="en-US" dirty="0">
                <a:latin typeface="Arial" panose="020B0604020202020204" pitchFamily="34" charset="0"/>
                <a:cs typeface="Arial" panose="020B0604020202020204" pitchFamily="34" charset="0"/>
              </a:rPr>
              <a:t> – Finally, once all four previous steps to drive partner performance have been completed, the most important next step is to understand cause-and-effect relationship between programs, products and partner performance. Not all partners are capable of selling all products, and not all programs enable all partners the same way. Establishing a </a:t>
            </a:r>
            <a:r>
              <a:rPr lang="en-US" dirty="0">
                <a:latin typeface="Arial" panose="020B0604020202020204" pitchFamily="34" charset="0"/>
                <a:cs typeface="Arial" panose="020B0604020202020204" pitchFamily="34" charset="0"/>
                <a:hlinkClick r:id="rId2"/>
              </a:rPr>
              <a:t>dynamic analytical approach</a:t>
            </a:r>
            <a:r>
              <a:rPr lang="en-US" dirty="0">
                <a:latin typeface="Arial" panose="020B0604020202020204" pitchFamily="34" charset="0"/>
                <a:cs typeface="Arial" panose="020B0604020202020204" pitchFamily="34" charset="0"/>
              </a:rPr>
              <a:t> by leveraging partner relationship management software is a critical step. Organizations need to be able not only to define what is important, but also actually analyze and validate how to drive programs and activities forward to build a high-performing channel.</a:t>
            </a:r>
          </a:p>
        </p:txBody>
      </p:sp>
      <p:pic>
        <p:nvPicPr>
          <p:cNvPr id="14" name="Picture Placeholder 13" descr="A picture containing person&#10;&#10;Description automatically generated">
            <a:extLst>
              <a:ext uri="{FF2B5EF4-FFF2-40B4-BE49-F238E27FC236}">
                <a16:creationId xmlns:a16="http://schemas.microsoft.com/office/drawing/2014/main" id="{A389651D-8593-4D34-8C8E-8A031CF662E6}"/>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a:stretch/>
        </p:blipFill>
        <p:spPr>
          <a:xfrm>
            <a:off x="5020575" y="931818"/>
            <a:ext cx="3891069" cy="3827717"/>
          </a:xfrm>
        </p:spPr>
      </p:pic>
    </p:spTree>
    <p:extLst>
      <p:ext uri="{BB962C8B-B14F-4D97-AF65-F5344CB8AC3E}">
        <p14:creationId xmlns:p14="http://schemas.microsoft.com/office/powerpoint/2010/main" val="2176049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Placeholder 14" descr="A picture containing sky, outdoor&#10;&#10;Description automatically generated">
            <a:extLst>
              <a:ext uri="{FF2B5EF4-FFF2-40B4-BE49-F238E27FC236}">
                <a16:creationId xmlns:a16="http://schemas.microsoft.com/office/drawing/2014/main" id="{DBEE538E-8E21-40D4-A457-FB3DCC0BC6B9}"/>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6" name="Text Placeholder 5">
            <a:extLst>
              <a:ext uri="{FF2B5EF4-FFF2-40B4-BE49-F238E27FC236}">
                <a16:creationId xmlns:a16="http://schemas.microsoft.com/office/drawing/2014/main" id="{821DBE57-5159-44A2-804F-04C66851EC19}"/>
              </a:ext>
            </a:extLst>
          </p:cNvPr>
          <p:cNvSpPr>
            <a:spLocks noGrp="1"/>
          </p:cNvSpPr>
          <p:nvPr>
            <p:ph type="body" sz="quarter" idx="11"/>
          </p:nvPr>
        </p:nvSpPr>
        <p:spPr/>
        <p:txBody>
          <a:bodyPr/>
          <a:lstStyle/>
          <a:p>
            <a:r>
              <a:rPr lang="en-US" dirty="0"/>
              <a:t>5 Things You Need in Your Partner Relationship Management Software</a:t>
            </a:r>
          </a:p>
        </p:txBody>
      </p:sp>
      <p:sp>
        <p:nvSpPr>
          <p:cNvPr id="11" name="Text Placeholder 10">
            <a:extLst>
              <a:ext uri="{FF2B5EF4-FFF2-40B4-BE49-F238E27FC236}">
                <a16:creationId xmlns:a16="http://schemas.microsoft.com/office/drawing/2014/main" id="{B95163B0-C4E8-4B92-A0C9-FEB182814BF7}"/>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As you investigate automating your channel management activities by deploying partner relationship management software, make sure that your partner relationship management software vendor can provide robust capabilities in these five core areas to satisfy your current and future needs. Doing so will ensure the success of both you and your partners.</a:t>
            </a:r>
          </a:p>
        </p:txBody>
      </p:sp>
    </p:spTree>
    <p:extLst>
      <p:ext uri="{BB962C8B-B14F-4D97-AF65-F5344CB8AC3E}">
        <p14:creationId xmlns:p14="http://schemas.microsoft.com/office/powerpoint/2010/main" val="32196143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537</TotalTime>
  <Words>348</Words>
  <Application>Microsoft Macintosh PowerPoint</Application>
  <PresentationFormat>Custom</PresentationFormat>
  <Paragraphs>23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Ken Bhowmick</cp:lastModifiedBy>
  <cp:revision>40</cp:revision>
  <dcterms:created xsi:type="dcterms:W3CDTF">2016-08-01T19:14:45Z</dcterms:created>
  <dcterms:modified xsi:type="dcterms:W3CDTF">2019-08-07T07:08:59Z</dcterms:modified>
</cp:coreProperties>
</file>