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59" r:id="rId7"/>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BC134E-97BC-4965-BA00-B963ECE84D2A}" v="24" dt="2019-08-08T10:36:06.3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2" d="100"/>
          <a:sy n="112" d="100"/>
        </p:scale>
        <p:origin x="120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74BC134E-97BC-4965-BA00-B963ECE84D2A}"/>
    <pc:docChg chg="undo custSel addSld modSld">
      <pc:chgData name="Subhajit Ghosh" userId="c585d1f3-935b-4ece-b40b-1a6550e66d72" providerId="ADAL" clId="{74BC134E-97BC-4965-BA00-B963ECE84D2A}" dt="2019-08-08T10:35:24.034" v="90" actId="18131"/>
      <pc:docMkLst>
        <pc:docMk/>
      </pc:docMkLst>
      <pc:sldChg chg="modSp">
        <pc:chgData name="Subhajit Ghosh" userId="c585d1f3-935b-4ece-b40b-1a6550e66d72" providerId="ADAL" clId="{74BC134E-97BC-4965-BA00-B963ECE84D2A}" dt="2019-08-08T07:06:30.574" v="3" actId="14100"/>
        <pc:sldMkLst>
          <pc:docMk/>
          <pc:sldMk cId="2429983986" sldId="256"/>
        </pc:sldMkLst>
        <pc:spChg chg="mod">
          <ac:chgData name="Subhajit Ghosh" userId="c585d1f3-935b-4ece-b40b-1a6550e66d72" providerId="ADAL" clId="{74BC134E-97BC-4965-BA00-B963ECE84D2A}" dt="2019-08-08T07:06:30.574" v="3" actId="14100"/>
          <ac:spMkLst>
            <pc:docMk/>
            <pc:sldMk cId="2429983986" sldId="256"/>
            <ac:spMk id="6" creationId="{4F2F611E-2383-4DC9-962D-92928E36BA3F}"/>
          </ac:spMkLst>
        </pc:spChg>
      </pc:sldChg>
      <pc:sldChg chg="addSp delSp modSp">
        <pc:chgData name="Subhajit Ghosh" userId="c585d1f3-935b-4ece-b40b-1a6550e66d72" providerId="ADAL" clId="{74BC134E-97BC-4965-BA00-B963ECE84D2A}" dt="2019-08-08T07:09:00.891" v="32" actId="2711"/>
        <pc:sldMkLst>
          <pc:docMk/>
          <pc:sldMk cId="4142234705" sldId="257"/>
        </pc:sldMkLst>
        <pc:spChg chg="del">
          <ac:chgData name="Subhajit Ghosh" userId="c585d1f3-935b-4ece-b40b-1a6550e66d72" providerId="ADAL" clId="{74BC134E-97BC-4965-BA00-B963ECE84D2A}" dt="2019-08-08T07:07:03.306" v="12"/>
          <ac:spMkLst>
            <pc:docMk/>
            <pc:sldMk cId="4142234705" sldId="257"/>
            <ac:spMk id="2" creationId="{73CDC79A-6FAC-4D7D-B85E-15F848CECB4B}"/>
          </ac:spMkLst>
        </pc:spChg>
        <pc:spChg chg="del">
          <ac:chgData name="Subhajit Ghosh" userId="c585d1f3-935b-4ece-b40b-1a6550e66d72" providerId="ADAL" clId="{74BC134E-97BC-4965-BA00-B963ECE84D2A}" dt="2019-08-08T07:06:44.168" v="8" actId="478"/>
          <ac:spMkLst>
            <pc:docMk/>
            <pc:sldMk cId="4142234705" sldId="257"/>
            <ac:spMk id="3" creationId="{EE5F9CC5-5919-4A5B-B9E8-F922D9826927}"/>
          </ac:spMkLst>
        </pc:spChg>
        <pc:spChg chg="mod">
          <ac:chgData name="Subhajit Ghosh" userId="c585d1f3-935b-4ece-b40b-1a6550e66d72" providerId="ADAL" clId="{74BC134E-97BC-4965-BA00-B963ECE84D2A}" dt="2019-08-08T07:06:37.043" v="5" actId="20577"/>
          <ac:spMkLst>
            <pc:docMk/>
            <pc:sldMk cId="4142234705" sldId="257"/>
            <ac:spMk id="4" creationId="{3824FEB1-C6F4-4284-9EE9-2817F24A4DC0}"/>
          </ac:spMkLst>
        </pc:spChg>
        <pc:spChg chg="mod">
          <ac:chgData name="Subhajit Ghosh" userId="c585d1f3-935b-4ece-b40b-1a6550e66d72" providerId="ADAL" clId="{74BC134E-97BC-4965-BA00-B963ECE84D2A}" dt="2019-08-08T07:09:00.891" v="32" actId="2711"/>
          <ac:spMkLst>
            <pc:docMk/>
            <pc:sldMk cId="4142234705" sldId="257"/>
            <ac:spMk id="5" creationId="{C4B6616B-D638-467B-86EF-41EF776CAD4F}"/>
          </ac:spMkLst>
        </pc:spChg>
        <pc:picChg chg="add mod">
          <ac:chgData name="Subhajit Ghosh" userId="c585d1f3-935b-4ece-b40b-1a6550e66d72" providerId="ADAL" clId="{74BC134E-97BC-4965-BA00-B963ECE84D2A}" dt="2019-08-08T07:07:05.500" v="14" actId="962"/>
          <ac:picMkLst>
            <pc:docMk/>
            <pc:sldMk cId="4142234705" sldId="257"/>
            <ac:picMk id="7" creationId="{8E30D197-739D-408D-84D1-1F6AACCB2FF6}"/>
          </ac:picMkLst>
        </pc:picChg>
      </pc:sldChg>
      <pc:sldChg chg="addSp delSp modSp">
        <pc:chgData name="Subhajit Ghosh" userId="c585d1f3-935b-4ece-b40b-1a6550e66d72" providerId="ADAL" clId="{74BC134E-97BC-4965-BA00-B963ECE84D2A}" dt="2019-08-08T10:22:20.093" v="60" actId="962"/>
        <pc:sldMkLst>
          <pc:docMk/>
          <pc:sldMk cId="2815277108" sldId="258"/>
        </pc:sldMkLst>
        <pc:spChg chg="mod">
          <ac:chgData name="Subhajit Ghosh" userId="c585d1f3-935b-4ece-b40b-1a6550e66d72" providerId="ADAL" clId="{74BC134E-97BC-4965-BA00-B963ECE84D2A}" dt="2019-08-08T07:59:16.559" v="53" actId="14100"/>
          <ac:spMkLst>
            <pc:docMk/>
            <pc:sldMk cId="2815277108" sldId="258"/>
            <ac:spMk id="6" creationId="{C656395D-0968-4CC4-83FA-27592B0EA08A}"/>
          </ac:spMkLst>
        </pc:spChg>
        <pc:spChg chg="del">
          <ac:chgData name="Subhajit Ghosh" userId="c585d1f3-935b-4ece-b40b-1a6550e66d72" providerId="ADAL" clId="{74BC134E-97BC-4965-BA00-B963ECE84D2A}" dt="2019-08-08T07:06:49.308" v="10" actId="478"/>
          <ac:spMkLst>
            <pc:docMk/>
            <pc:sldMk cId="2815277108" sldId="258"/>
            <ac:spMk id="7" creationId="{B46939E6-5567-4C86-97BB-FAE44A9B3871}"/>
          </ac:spMkLst>
        </pc:spChg>
        <pc:spChg chg="del mod">
          <ac:chgData name="Subhajit Ghosh" userId="c585d1f3-935b-4ece-b40b-1a6550e66d72" providerId="ADAL" clId="{74BC134E-97BC-4965-BA00-B963ECE84D2A}" dt="2019-08-08T10:22:16.594" v="58"/>
          <ac:spMkLst>
            <pc:docMk/>
            <pc:sldMk cId="2815277108" sldId="258"/>
            <ac:spMk id="8" creationId="{BFEE5A4F-093A-4F1A-8CC4-D4ACBD2F1C2E}"/>
          </ac:spMkLst>
        </pc:spChg>
        <pc:spChg chg="mod">
          <ac:chgData name="Subhajit Ghosh" userId="c585d1f3-935b-4ece-b40b-1a6550e66d72" providerId="ADAL" clId="{74BC134E-97BC-4965-BA00-B963ECE84D2A}" dt="2019-08-08T10:22:20.093" v="60" actId="962"/>
          <ac:spMkLst>
            <pc:docMk/>
            <pc:sldMk cId="2815277108" sldId="258"/>
            <ac:spMk id="9" creationId="{4393C9E7-9550-4849-8115-E9C4978354A8}"/>
          </ac:spMkLst>
        </pc:spChg>
        <pc:picChg chg="add mod">
          <ac:chgData name="Subhajit Ghosh" userId="c585d1f3-935b-4ece-b40b-1a6550e66d72" providerId="ADAL" clId="{74BC134E-97BC-4965-BA00-B963ECE84D2A}" dt="2019-08-08T10:22:20.093" v="59" actId="27614"/>
          <ac:picMkLst>
            <pc:docMk/>
            <pc:sldMk cId="2815277108" sldId="258"/>
            <ac:picMk id="3" creationId="{018EC98F-CCE6-4FF8-83BF-6534A2859160}"/>
          </ac:picMkLst>
        </pc:picChg>
      </pc:sldChg>
      <pc:sldChg chg="addSp delSp modSp add">
        <pc:chgData name="Subhajit Ghosh" userId="c585d1f3-935b-4ece-b40b-1a6550e66d72" providerId="ADAL" clId="{74BC134E-97BC-4965-BA00-B963ECE84D2A}" dt="2019-08-08T10:35:24.034" v="90" actId="18131"/>
        <pc:sldMkLst>
          <pc:docMk/>
          <pc:sldMk cId="3373356999" sldId="260"/>
        </pc:sldMkLst>
        <pc:spChg chg="del">
          <ac:chgData name="Subhajit Ghosh" userId="c585d1f3-935b-4ece-b40b-1a6550e66d72" providerId="ADAL" clId="{74BC134E-97BC-4965-BA00-B963ECE84D2A}" dt="2019-08-08T07:07:19.654" v="17"/>
          <ac:spMkLst>
            <pc:docMk/>
            <pc:sldMk cId="3373356999" sldId="260"/>
            <ac:spMk id="2" creationId="{D8110D7B-B88B-49AA-9B5B-1BD9E32D3B8B}"/>
          </ac:spMkLst>
        </pc:spChg>
        <pc:spChg chg="del">
          <ac:chgData name="Subhajit Ghosh" userId="c585d1f3-935b-4ece-b40b-1a6550e66d72" providerId="ADAL" clId="{74BC134E-97BC-4965-BA00-B963ECE84D2A}" dt="2019-08-08T07:07:19.654" v="17"/>
          <ac:spMkLst>
            <pc:docMk/>
            <pc:sldMk cId="3373356999" sldId="260"/>
            <ac:spMk id="3" creationId="{DC551F28-779A-4D32-BCDD-F11F4356602E}"/>
          </ac:spMkLst>
        </pc:spChg>
        <pc:spChg chg="del">
          <ac:chgData name="Subhajit Ghosh" userId="c585d1f3-935b-4ece-b40b-1a6550e66d72" providerId="ADAL" clId="{74BC134E-97BC-4965-BA00-B963ECE84D2A}" dt="2019-08-08T07:07:19.654" v="17"/>
          <ac:spMkLst>
            <pc:docMk/>
            <pc:sldMk cId="3373356999" sldId="260"/>
            <ac:spMk id="4" creationId="{1EA96D5D-8F10-4EB7-90C5-6DFA711A9C6F}"/>
          </ac:spMkLst>
        </pc:spChg>
        <pc:spChg chg="del">
          <ac:chgData name="Subhajit Ghosh" userId="c585d1f3-935b-4ece-b40b-1a6550e66d72" providerId="ADAL" clId="{74BC134E-97BC-4965-BA00-B963ECE84D2A}" dt="2019-08-08T07:07:19.654" v="17"/>
          <ac:spMkLst>
            <pc:docMk/>
            <pc:sldMk cId="3373356999" sldId="260"/>
            <ac:spMk id="5" creationId="{4E09BCD0-C4C1-4489-A6AD-A1E820CAD119}"/>
          </ac:spMkLst>
        </pc:spChg>
        <pc:spChg chg="add mod">
          <ac:chgData name="Subhajit Ghosh" userId="c585d1f3-935b-4ece-b40b-1a6550e66d72" providerId="ADAL" clId="{74BC134E-97BC-4965-BA00-B963ECE84D2A}" dt="2019-08-08T07:07:45.166" v="23" actId="20577"/>
          <ac:spMkLst>
            <pc:docMk/>
            <pc:sldMk cId="3373356999" sldId="260"/>
            <ac:spMk id="6" creationId="{A0A877FD-7490-4DA5-9562-A17172724099}"/>
          </ac:spMkLst>
        </pc:spChg>
        <pc:spChg chg="add del mod">
          <ac:chgData name="Subhajit Ghosh" userId="c585d1f3-935b-4ece-b40b-1a6550e66d72" providerId="ADAL" clId="{74BC134E-97BC-4965-BA00-B963ECE84D2A}" dt="2019-08-08T07:07:24.084" v="18" actId="478"/>
          <ac:spMkLst>
            <pc:docMk/>
            <pc:sldMk cId="3373356999" sldId="260"/>
            <ac:spMk id="7" creationId="{8FD9A8EB-63CA-4A78-A3D9-2FAFB83FB4AB}"/>
          </ac:spMkLst>
        </pc:spChg>
        <pc:spChg chg="add del mod">
          <ac:chgData name="Subhajit Ghosh" userId="c585d1f3-935b-4ece-b40b-1a6550e66d72" providerId="ADAL" clId="{74BC134E-97BC-4965-BA00-B963ECE84D2A}" dt="2019-08-08T10:32:04.241" v="61"/>
          <ac:spMkLst>
            <pc:docMk/>
            <pc:sldMk cId="3373356999" sldId="260"/>
            <ac:spMk id="8" creationId="{1BD5C59D-5434-46D8-90BD-BD853F923DA5}"/>
          </ac:spMkLst>
        </pc:spChg>
        <pc:spChg chg="add mod">
          <ac:chgData name="Subhajit Ghosh" userId="c585d1f3-935b-4ece-b40b-1a6550e66d72" providerId="ADAL" clId="{74BC134E-97BC-4965-BA00-B963ECE84D2A}" dt="2019-08-08T07:14:39.113" v="45" actId="115"/>
          <ac:spMkLst>
            <pc:docMk/>
            <pc:sldMk cId="3373356999" sldId="260"/>
            <ac:spMk id="9" creationId="{A8F3D0ED-49C9-4881-8BCD-8E36A2E8B07F}"/>
          </ac:spMkLst>
        </pc:spChg>
        <pc:spChg chg="add del mod">
          <ac:chgData name="Subhajit Ghosh" userId="c585d1f3-935b-4ece-b40b-1a6550e66d72" providerId="ADAL" clId="{74BC134E-97BC-4965-BA00-B963ECE84D2A}" dt="2019-08-08T10:35:09.312" v="76"/>
          <ac:spMkLst>
            <pc:docMk/>
            <pc:sldMk cId="3373356999" sldId="260"/>
            <ac:spMk id="13" creationId="{0ECC35C3-73D3-480D-9748-A11C10EE1D5A}"/>
          </ac:spMkLst>
        </pc:spChg>
        <pc:picChg chg="add del mod modCrop">
          <ac:chgData name="Subhajit Ghosh" userId="c585d1f3-935b-4ece-b40b-1a6550e66d72" providerId="ADAL" clId="{74BC134E-97BC-4965-BA00-B963ECE84D2A}" dt="2019-08-08T10:32:22.638" v="75" actId="478"/>
          <ac:picMkLst>
            <pc:docMk/>
            <pc:sldMk cId="3373356999" sldId="260"/>
            <ac:picMk id="11" creationId="{49D6882A-65AF-448F-8A81-C6F769E4783D}"/>
          </ac:picMkLst>
        </pc:picChg>
        <pc:picChg chg="add mod modCrop">
          <ac:chgData name="Subhajit Ghosh" userId="c585d1f3-935b-4ece-b40b-1a6550e66d72" providerId="ADAL" clId="{74BC134E-97BC-4965-BA00-B963ECE84D2A}" dt="2019-08-08T10:35:24.034" v="90" actId="18131"/>
          <ac:picMkLst>
            <pc:docMk/>
            <pc:sldMk cId="3373356999" sldId="260"/>
            <ac:picMk id="15" creationId="{07B42513-59BB-498F-B2FD-151236D74CC9}"/>
          </ac:picMkLst>
        </pc:picChg>
      </pc:sldChg>
      <pc:sldChg chg="addSp delSp modSp add">
        <pc:chgData name="Subhajit Ghosh" userId="c585d1f3-935b-4ece-b40b-1a6550e66d72" providerId="ADAL" clId="{74BC134E-97BC-4965-BA00-B963ECE84D2A}" dt="2019-08-08T08:13:44.544" v="55" actId="27614"/>
        <pc:sldMkLst>
          <pc:docMk/>
          <pc:sldMk cId="2537495532" sldId="261"/>
        </pc:sldMkLst>
        <pc:spChg chg="del">
          <ac:chgData name="Subhajit Ghosh" userId="c585d1f3-935b-4ece-b40b-1a6550e66d72" providerId="ADAL" clId="{74BC134E-97BC-4965-BA00-B963ECE84D2A}" dt="2019-08-08T08:13:39.465" v="54"/>
          <ac:spMkLst>
            <pc:docMk/>
            <pc:sldMk cId="2537495532" sldId="261"/>
            <ac:spMk id="2" creationId="{9FC8E9F0-DF52-43C8-B2F9-EA4D8186713B}"/>
          </ac:spMkLst>
        </pc:spChg>
        <pc:spChg chg="del">
          <ac:chgData name="Subhajit Ghosh" userId="c585d1f3-935b-4ece-b40b-1a6550e66d72" providerId="ADAL" clId="{74BC134E-97BC-4965-BA00-B963ECE84D2A}" dt="2019-08-08T07:07:29.890" v="20" actId="478"/>
          <ac:spMkLst>
            <pc:docMk/>
            <pc:sldMk cId="2537495532" sldId="261"/>
            <ac:spMk id="3" creationId="{0C36F74F-911D-469D-9CD6-9F8B50725700}"/>
          </ac:spMkLst>
        </pc:spChg>
        <pc:spChg chg="mod">
          <ac:chgData name="Subhajit Ghosh" userId="c585d1f3-935b-4ece-b40b-1a6550e66d72" providerId="ADAL" clId="{74BC134E-97BC-4965-BA00-B963ECE84D2A}" dt="2019-08-08T07:07:48.213" v="25" actId="20577"/>
          <ac:spMkLst>
            <pc:docMk/>
            <pc:sldMk cId="2537495532" sldId="261"/>
            <ac:spMk id="4" creationId="{691CB4C8-062C-4C4A-A1B7-3E35FEBE3862}"/>
          </ac:spMkLst>
        </pc:spChg>
        <pc:spChg chg="mod">
          <ac:chgData name="Subhajit Ghosh" userId="c585d1f3-935b-4ece-b40b-1a6550e66d72" providerId="ADAL" clId="{74BC134E-97BC-4965-BA00-B963ECE84D2A}" dt="2019-08-08T07:09:54.768" v="43" actId="20577"/>
          <ac:spMkLst>
            <pc:docMk/>
            <pc:sldMk cId="2537495532" sldId="261"/>
            <ac:spMk id="5" creationId="{E9364C01-A97E-4861-9A57-8F6D5E3E72B1}"/>
          </ac:spMkLst>
        </pc:spChg>
        <pc:picChg chg="add mod">
          <ac:chgData name="Subhajit Ghosh" userId="c585d1f3-935b-4ece-b40b-1a6550e66d72" providerId="ADAL" clId="{74BC134E-97BC-4965-BA00-B963ECE84D2A}" dt="2019-08-08T08:13:44.544" v="55" actId="27614"/>
          <ac:picMkLst>
            <pc:docMk/>
            <pc:sldMk cId="2537495532" sldId="261"/>
            <ac:picMk id="7" creationId="{AB5DA915-A12B-4DCA-925B-95EF770F7A08}"/>
          </ac:picMkLst>
        </pc:picChg>
      </pc:sldChg>
    </pc:docChg>
  </pc:docChgLst>
  <pc:docChgLst>
    <pc:chgData name="Subhajit Ghosh" userId="c585d1f3-935b-4ece-b40b-1a6550e66d72" providerId="ADAL" clId="{BAC08081-DD0F-482E-8B72-0F8AFCD3C3F8}"/>
  </pc:docChgLst>
  <pc:docChgLst>
    <pc:chgData name="Subhajit Ghosh" userId="c585d1f3-935b-4ece-b40b-1a6550e66d72" providerId="ADAL" clId="{BBE14A2F-F588-4B02-86B9-2522B9B1F0D3}"/>
  </pc:docChgLst>
  <pc:docChgLst>
    <pc:chgData name="Subhajit Ghosh" userId="c585d1f3-935b-4ece-b40b-1a6550e66d72" providerId="ADAL" clId="{3D051042-F906-4410-BFC9-60D6FCD73C43}"/>
    <pc:docChg chg="modMainMaster">
      <pc:chgData name="Subhajit Ghosh" userId="c585d1f3-935b-4ece-b40b-1a6550e66d72" providerId="ADAL" clId="{3D051042-F906-4410-BFC9-60D6FCD73C43}" dt="2019-07-31T06:59:52.094" v="15" actId="20577"/>
      <pc:docMkLst>
        <pc:docMk/>
      </pc:docMkLst>
      <pc:sldMasterChg chg="modSldLayout">
        <pc:chgData name="Subhajit Ghosh" userId="c585d1f3-935b-4ece-b40b-1a6550e66d72" providerId="ADAL" clId="{3D051042-F906-4410-BFC9-60D6FCD73C43}" dt="2019-07-31T06:59:52.094" v="15" actId="20577"/>
        <pc:sldMasterMkLst>
          <pc:docMk/>
          <pc:sldMasterMk cId="1867618857" sldId="2147483651"/>
        </pc:sldMasterMkLst>
        <pc:sldLayoutChg chg="modSp">
          <pc:chgData name="Subhajit Ghosh" userId="c585d1f3-935b-4ece-b40b-1a6550e66d72" providerId="ADAL" clId="{3D051042-F906-4410-BFC9-60D6FCD73C43}" dt="2019-07-31T06:59:25.919" v="0" actId="6549"/>
          <pc:sldLayoutMkLst>
            <pc:docMk/>
            <pc:sldMasterMk cId="1867618857" sldId="2147483651"/>
            <pc:sldLayoutMk cId="313042061" sldId="2147483655"/>
          </pc:sldLayoutMkLst>
          <pc:spChg chg="mod">
            <ac:chgData name="Subhajit Ghosh" userId="c585d1f3-935b-4ece-b40b-1a6550e66d72" providerId="ADAL" clId="{3D051042-F906-4410-BFC9-60D6FCD73C43}" dt="2019-07-31T06:59:25.919" v="0" actId="6549"/>
            <ac:spMkLst>
              <pc:docMk/>
              <pc:sldMasterMk cId="1867618857" sldId="2147483651"/>
              <pc:sldLayoutMk cId="313042061" sldId="2147483655"/>
              <ac:spMk id="27" creationId="{94D5FD83-D013-4868-A416-C03DFFDE62A4}"/>
            </ac:spMkLst>
          </pc:spChg>
        </pc:sldLayoutChg>
        <pc:sldLayoutChg chg="modSp">
          <pc:chgData name="Subhajit Ghosh" userId="c585d1f3-935b-4ece-b40b-1a6550e66d72" providerId="ADAL" clId="{3D051042-F906-4410-BFC9-60D6FCD73C43}" dt="2019-07-31T06:59:52.094" v="15" actId="20577"/>
          <pc:sldLayoutMkLst>
            <pc:docMk/>
            <pc:sldMasterMk cId="1867618857" sldId="2147483651"/>
            <pc:sldLayoutMk cId="517167494" sldId="2147483668"/>
          </pc:sldLayoutMkLst>
          <pc:spChg chg="mod">
            <ac:chgData name="Subhajit Ghosh" userId="c585d1f3-935b-4ece-b40b-1a6550e66d72" providerId="ADAL" clId="{3D051042-F906-4410-BFC9-60D6FCD73C43}" dt="2019-07-31T06:59:52.094" v="15" actId="20577"/>
            <ac:spMkLst>
              <pc:docMk/>
              <pc:sldMasterMk cId="1867618857" sldId="2147483651"/>
              <pc:sldLayoutMk cId="517167494" sldId="2147483668"/>
              <ac:spMk id="9" creationId="{9B570C77-9C7C-4DE5-953F-496E64CD3975}"/>
            </ac:spMkLst>
          </pc:spChg>
        </pc:sldLayoutChg>
        <pc:sldLayoutChg chg="modSp">
          <pc:chgData name="Subhajit Ghosh" userId="c585d1f3-935b-4ece-b40b-1a6550e66d72" providerId="ADAL" clId="{3D051042-F906-4410-BFC9-60D6FCD73C43}" dt="2019-07-31T06:59:35.587" v="5" actId="20577"/>
          <pc:sldLayoutMkLst>
            <pc:docMk/>
            <pc:sldMasterMk cId="1867618857" sldId="2147483651"/>
            <pc:sldLayoutMk cId="1297317030" sldId="2147483671"/>
          </pc:sldLayoutMkLst>
          <pc:spChg chg="mod">
            <ac:chgData name="Subhajit Ghosh" userId="c585d1f3-935b-4ece-b40b-1a6550e66d72" providerId="ADAL" clId="{3D051042-F906-4410-BFC9-60D6FCD73C43}" dt="2019-07-31T06:59:35.587" v="5" actId="20577"/>
            <ac:spMkLst>
              <pc:docMk/>
              <pc:sldMasterMk cId="1867618857" sldId="2147483651"/>
              <pc:sldLayoutMk cId="1297317030" sldId="2147483671"/>
              <ac:spMk id="10" creationId="{88B1BDE2-A3A2-4895-9807-B0EB551144E2}"/>
            </ac:spMkLst>
          </pc:spChg>
        </pc:sldLayoutChg>
        <pc:sldLayoutChg chg="modSp">
          <pc:chgData name="Subhajit Ghosh" userId="c585d1f3-935b-4ece-b40b-1a6550e66d72" providerId="ADAL" clId="{3D051042-F906-4410-BFC9-60D6FCD73C43}" dt="2019-07-31T06:59:42.035" v="10" actId="20577"/>
          <pc:sldLayoutMkLst>
            <pc:docMk/>
            <pc:sldMasterMk cId="1867618857" sldId="2147483651"/>
            <pc:sldLayoutMk cId="332541074" sldId="2147483678"/>
          </pc:sldLayoutMkLst>
          <pc:spChg chg="mod">
            <ac:chgData name="Subhajit Ghosh" userId="c585d1f3-935b-4ece-b40b-1a6550e66d72" providerId="ADAL" clId="{3D051042-F906-4410-BFC9-60D6FCD73C43}" dt="2019-07-31T06:59:42.035" v="10" actId="20577"/>
            <ac:spMkLst>
              <pc:docMk/>
              <pc:sldMasterMk cId="1867618857" sldId="2147483651"/>
              <pc:sldLayoutMk cId="332541074" sldId="2147483678"/>
              <ac:spMk id="12" creationId="{39FAC52C-C171-4F08-9C02-FC815015791D}"/>
            </ac:spMkLst>
          </pc:spChg>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zinfi.com/products/partner-relationship-management/partner-lead-management/" TargetMode="External"/><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zinfi.com/products/direct-marketing-management/lead-managemen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zinfi.com/" TargetMode="External"/><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864112"/>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Does Lead Scoring Matter for</a:t>
            </a:r>
          </a:p>
          <a:p>
            <a:r>
              <a:rPr lang="en-US" dirty="0"/>
              <a:t>Lead Management Software?</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A close up of a piece of paper&#10;&#10;Description automatically generated">
            <a:extLst>
              <a:ext uri="{FF2B5EF4-FFF2-40B4-BE49-F238E27FC236}">
                <a16:creationId xmlns:a16="http://schemas.microsoft.com/office/drawing/2014/main" id="{8E30D197-739D-408D-84D1-1F6AACCB2FF6}"/>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Does Lead Scoring Matter for Lead Management Software?</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As we have discussed in earlier articles, </a:t>
            </a:r>
            <a:r>
              <a:rPr lang="en-US" b="1" dirty="0">
                <a:latin typeface="Arial" panose="020B0604020202020204" pitchFamily="34" charset="0"/>
                <a:cs typeface="Arial" panose="020B0604020202020204" pitchFamily="34" charset="0"/>
              </a:rPr>
              <a:t>lead management software</a:t>
            </a:r>
            <a:r>
              <a:rPr lang="en-US" dirty="0">
                <a:latin typeface="Arial" panose="020B0604020202020204" pitchFamily="34" charset="0"/>
                <a:cs typeface="Arial" panose="020B0604020202020204" pitchFamily="34" charset="0"/>
              </a:rPr>
              <a:t> is a form of business process automation that streamlines activities between marketing and sales to identify potential new business opportunities and enable sales closure. In this digital age, it is essential to strike the right balance between marketing and sales functions in order to achieve and track return on investment (ROI). Lead scoring plays a critical role in accomplishing this. In this article, we will explore why lead scoring is so important in this context.</a:t>
            </a:r>
          </a:p>
          <a:p>
            <a:r>
              <a:rPr lang="en-US" dirty="0">
                <a:latin typeface="Arial" panose="020B0604020202020204" pitchFamily="34" charset="0"/>
                <a:cs typeface="Arial" panose="020B0604020202020204" pitchFamily="34" charset="0"/>
              </a:rPr>
              <a:t>Customer relationship management (CRM) software entered the marketplace about two decades ago and was used at that time primarily by large enterprises. However, a lot has changed since then. CRM is no longer just for large enterprises. It is now deployed in organizations of all sizes. However, over the past 10 years or so we have also witnessed a parallel development: the advent of marketing automation tools. Businesses ranging from those with just a few employees to the very largest enterprises are now dealing with a new challenge: integration between a marketing automation platform and a CRM. This is where lead management  software fits in.</a:t>
            </a:r>
          </a:p>
        </p:txBody>
      </p:sp>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group of people standing around each other&#10;&#10;Description automatically generated">
            <a:extLst>
              <a:ext uri="{FF2B5EF4-FFF2-40B4-BE49-F238E27FC236}">
                <a16:creationId xmlns:a16="http://schemas.microsoft.com/office/drawing/2014/main" id="{018EC98F-CCE6-4FF8-83BF-6534A2859160}"/>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a:xfrm>
            <a:off x="292100" y="949325"/>
            <a:ext cx="3897313" cy="3827463"/>
          </a:xfrm>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a:xfrm>
            <a:off x="1158241" y="38496"/>
            <a:ext cx="7760206" cy="434876"/>
          </a:xfrm>
        </p:spPr>
        <p:txBody>
          <a:bodyPr/>
          <a:lstStyle/>
          <a:p>
            <a:r>
              <a:rPr lang="en-US" dirty="0"/>
              <a:t>Does Lead Scoring Matter for Lead Management Software?</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It’s important to point out that most lead management software is actually offered as a feature or component of a more comprehensive platform, rather than as standalone software. That is, lead management capabilities are typically built into both CRM and marketing automation platforms. However, in practice </a:t>
            </a:r>
            <a:r>
              <a:rPr lang="en-US" dirty="0">
                <a:latin typeface="Arial" panose="020B0604020202020204" pitchFamily="34" charset="0"/>
                <a:cs typeface="Arial" panose="020B0604020202020204" pitchFamily="34" charset="0"/>
                <a:hlinkClick r:id="rId3"/>
              </a:rPr>
              <a:t>lead management</a:t>
            </a:r>
            <a:r>
              <a:rPr lang="en-US" dirty="0">
                <a:latin typeface="Arial" panose="020B0604020202020204" pitchFamily="34" charset="0"/>
                <a:cs typeface="Arial" panose="020B0604020202020204" pitchFamily="34" charset="0"/>
              </a:rPr>
              <a:t> is really a functional bridge between marketing and sales, and that’s how I am thinking of lead management for the purposes of this article.</a:t>
            </a:r>
          </a:p>
          <a:p>
            <a:r>
              <a:rPr lang="en-US" dirty="0">
                <a:latin typeface="Arial" panose="020B0604020202020204" pitchFamily="34" charset="0"/>
                <a:cs typeface="Arial" panose="020B0604020202020204" pitchFamily="34" charset="0"/>
              </a:rPr>
              <a:t>Now, if an organization is dealing with a large volume of inbound leads that need to be nurtured, qualified and pursued by sales, in order to drive sales efficiency it is essential to establish some lead scoring standards to ensure each lead is properly nurtured digitally before it is touched by the sales function.</a:t>
            </a:r>
          </a:p>
          <a:p>
            <a:r>
              <a:rPr lang="en-US" dirty="0">
                <a:latin typeface="Arial" panose="020B0604020202020204" pitchFamily="34" charset="0"/>
                <a:cs typeface="Arial" panose="020B0604020202020204" pitchFamily="34" charset="0"/>
              </a:rPr>
              <a:t>Lead scoring logic tends to be directly related to the buying stages that a prospect goes through on the way to a completed sale. Typically, most marketing processes focus on three core stages of the buying journey: awareness, interest and trial.</a:t>
            </a:r>
          </a:p>
        </p:txBody>
      </p:sp>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A0A877FD-7490-4DA5-9562-A17172724099}"/>
              </a:ext>
            </a:extLst>
          </p:cNvPr>
          <p:cNvSpPr>
            <a:spLocks noGrp="1"/>
          </p:cNvSpPr>
          <p:nvPr>
            <p:ph type="body" sz="quarter" idx="11"/>
          </p:nvPr>
        </p:nvSpPr>
        <p:spPr/>
        <p:txBody>
          <a:bodyPr/>
          <a:lstStyle/>
          <a:p>
            <a:r>
              <a:rPr lang="en-US" dirty="0"/>
              <a:t>Does Lead Scoring Matter for Lead Management Software?</a:t>
            </a:r>
          </a:p>
        </p:txBody>
      </p:sp>
      <p:sp>
        <p:nvSpPr>
          <p:cNvPr id="9" name="Text Placeholder 8">
            <a:extLst>
              <a:ext uri="{FF2B5EF4-FFF2-40B4-BE49-F238E27FC236}">
                <a16:creationId xmlns:a16="http://schemas.microsoft.com/office/drawing/2014/main" id="{A8F3D0ED-49C9-4881-8BCD-8E36A2E8B07F}"/>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Depending on the nature of the solution (ranging from simple to complex) and price (from low to high), the business logic for lead scoring can vary greatly in lead management software. In the case of enterprise sales, where the value of a transaction is high and relatively complex, marketing may pass a lead to a business development rep much earlier than in other contexts to initiate face-to-face contact.  With simpler, lower-volume, lower-value transactions, it is often more effective if sales engages at a much later stage. Finding the proper balance between marketing and sales activities under different buying circumstances is an incredibly important function of </a:t>
            </a:r>
            <a:r>
              <a:rPr lang="en-US" dirty="0">
                <a:latin typeface="Arial" panose="020B0604020202020204" pitchFamily="34" charset="0"/>
                <a:cs typeface="Arial" panose="020B0604020202020204" pitchFamily="34" charset="0"/>
                <a:hlinkClick r:id="rId2"/>
              </a:rPr>
              <a:t>lead management software</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In subsequent articles, we will explore the multiple variables that determine how to configure lead management software for lead scoring under various conditions. But one principle remains consistent across various deployments, industries and solution types, and it should always be kept in mind: Lead scoring exists to establish a set of standards that determine exactly how much nurturing a lead requires from marketing before it is passed on to the sales engagement process.</a:t>
            </a:r>
          </a:p>
        </p:txBody>
      </p:sp>
      <p:pic>
        <p:nvPicPr>
          <p:cNvPr id="15" name="Picture Placeholder 14">
            <a:extLst>
              <a:ext uri="{FF2B5EF4-FFF2-40B4-BE49-F238E27FC236}">
                <a16:creationId xmlns:a16="http://schemas.microsoft.com/office/drawing/2014/main" id="{07B42513-59BB-498F-B2FD-151236D74CC9}"/>
              </a:ext>
            </a:extLst>
          </p:cNvPr>
          <p:cNvPicPr>
            <a:picLocks noGrp="1" noChangeAspect="1"/>
          </p:cNvPicPr>
          <p:nvPr>
            <p:ph type="pic" sz="quarter" idx="15"/>
          </p:nvPr>
        </p:nvPicPr>
        <p:blipFill rotWithShape="1">
          <a:blip r:embed="rId3" cstate="screen">
            <a:extLst>
              <a:ext uri="{28A0092B-C50C-407E-A947-70E740481C1C}">
                <a14:useLocalDpi xmlns:a14="http://schemas.microsoft.com/office/drawing/2010/main"/>
              </a:ext>
            </a:extLst>
          </a:blip>
          <a:srcRect/>
          <a:stretch/>
        </p:blipFill>
        <p:spPr>
          <a:xfrm>
            <a:off x="5020574" y="931818"/>
            <a:ext cx="3897872" cy="3833441"/>
          </a:xfrm>
        </p:spPr>
      </p:pic>
    </p:spTree>
    <p:extLst>
      <p:ext uri="{BB962C8B-B14F-4D97-AF65-F5344CB8AC3E}">
        <p14:creationId xmlns:p14="http://schemas.microsoft.com/office/powerpoint/2010/main" val="3373356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A picture containing person, indoor&#10;&#10;Description automatically generated">
            <a:extLst>
              <a:ext uri="{FF2B5EF4-FFF2-40B4-BE49-F238E27FC236}">
                <a16:creationId xmlns:a16="http://schemas.microsoft.com/office/drawing/2014/main" id="{AB5DA915-A12B-4DCA-925B-95EF770F7A08}"/>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691CB4C8-062C-4C4A-A1B7-3E35FEBE3862}"/>
              </a:ext>
            </a:extLst>
          </p:cNvPr>
          <p:cNvSpPr>
            <a:spLocks noGrp="1"/>
          </p:cNvSpPr>
          <p:nvPr>
            <p:ph type="body" sz="quarter" idx="11"/>
          </p:nvPr>
        </p:nvSpPr>
        <p:spPr/>
        <p:txBody>
          <a:bodyPr/>
          <a:lstStyle/>
          <a:p>
            <a:r>
              <a:rPr lang="en-US" dirty="0"/>
              <a:t>Does Lead Scoring Matter for Lead Management Software?</a:t>
            </a:r>
          </a:p>
        </p:txBody>
      </p:sp>
      <p:sp>
        <p:nvSpPr>
          <p:cNvPr id="5" name="Text Placeholder 4">
            <a:extLst>
              <a:ext uri="{FF2B5EF4-FFF2-40B4-BE49-F238E27FC236}">
                <a16:creationId xmlns:a16="http://schemas.microsoft.com/office/drawing/2014/main" id="{E9364C01-A97E-4861-9A57-8F6D5E3E72B1}"/>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If you understand lead scoring as the digital bridge or handshake between marketing and sales functions, then it should be clear why it is such a critical feature in all lead management software. To come back to the question I began with: Does lead scoring matter in lead management software? Absolutely.</a:t>
            </a:r>
          </a:p>
          <a:p>
            <a:r>
              <a:rPr lang="en-US" dirty="0">
                <a:latin typeface="Arial" panose="020B0604020202020204" pitchFamily="34" charset="0"/>
                <a:cs typeface="Arial" panose="020B0604020202020204" pitchFamily="34" charset="0"/>
              </a:rPr>
              <a:t>For more information, please visit </a:t>
            </a:r>
            <a:r>
              <a:rPr lang="en-US" dirty="0">
                <a:latin typeface="Arial" panose="020B0604020202020204" pitchFamily="34" charset="0"/>
                <a:cs typeface="Arial" panose="020B0604020202020204" pitchFamily="34" charset="0"/>
                <a:hlinkClick r:id="rId3"/>
              </a:rPr>
              <a:t>www.zinfi.com</a:t>
            </a:r>
            <a:r>
              <a:rPr lang="en-US"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537495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650</TotalTime>
  <Words>250</Words>
  <Application>Microsoft Office PowerPoint</Application>
  <PresentationFormat>Custom</PresentationFormat>
  <Paragraphs>17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2019-08-08T10:36:11Z</dcterms:modified>
</cp:coreProperties>
</file>