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7724"/>
    <a:srgbClr val="B2B2B2"/>
    <a:srgbClr val="636361"/>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839B35-B52C-46DD-9A08-DE5CEA2F73BD}" v="65" dt="2018-11-02T07:25:26.1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99839B35-B52C-46DD-9A08-DE5CEA2F73BD}"/>
    <pc:docChg chg="undo custSel addSld modSld">
      <pc:chgData name="Subhajit Ghosh" userId="c585d1f3-935b-4ece-b40b-1a6550e66d72" providerId="ADAL" clId="{99839B35-B52C-46DD-9A08-DE5CEA2F73BD}" dt="2018-11-02T07:25:26.161" v="60" actId="6549"/>
      <pc:docMkLst>
        <pc:docMk/>
      </pc:docMkLst>
      <pc:sldChg chg="modSp">
        <pc:chgData name="Subhajit Ghosh" userId="c585d1f3-935b-4ece-b40b-1a6550e66d72" providerId="ADAL" clId="{99839B35-B52C-46DD-9A08-DE5CEA2F73BD}" dt="2018-08-24T10:06:52.399" v="6" actId="20577"/>
        <pc:sldMkLst>
          <pc:docMk/>
          <pc:sldMk cId="2429983986" sldId="256"/>
        </pc:sldMkLst>
        <pc:spChg chg="mod">
          <ac:chgData name="Subhajit Ghosh" userId="c585d1f3-935b-4ece-b40b-1a6550e66d72" providerId="ADAL" clId="{99839B35-B52C-46DD-9A08-DE5CEA2F73BD}" dt="2018-08-24T10:06:52.399" v="6" actId="20577"/>
          <ac:spMkLst>
            <pc:docMk/>
            <pc:sldMk cId="2429983986" sldId="256"/>
            <ac:spMk id="6" creationId="{4F2F611E-2383-4DC9-962D-92928E36BA3F}"/>
          </ac:spMkLst>
        </pc:spChg>
      </pc:sldChg>
      <pc:sldChg chg="addSp delSp modSp modAnim">
        <pc:chgData name="Subhajit Ghosh" userId="c585d1f3-935b-4ece-b40b-1a6550e66d72" providerId="ADAL" clId="{99839B35-B52C-46DD-9A08-DE5CEA2F73BD}" dt="2018-08-24T11:16:01.751" v="52"/>
        <pc:sldMkLst>
          <pc:docMk/>
          <pc:sldMk cId="4142234705" sldId="257"/>
        </pc:sldMkLst>
        <pc:spChg chg="del">
          <ac:chgData name="Subhajit Ghosh" userId="c585d1f3-935b-4ece-b40b-1a6550e66d72" providerId="ADAL" clId="{99839B35-B52C-46DD-9A08-DE5CEA2F73BD}" dt="2018-08-24T10:06:20.491" v="0" actId="931"/>
          <ac:spMkLst>
            <pc:docMk/>
            <pc:sldMk cId="4142234705" sldId="257"/>
            <ac:spMk id="2" creationId="{73CDC79A-6FAC-4D7D-B85E-15F848CECB4B}"/>
          </ac:spMkLst>
        </pc:spChg>
        <pc:spChg chg="del">
          <ac:chgData name="Subhajit Ghosh" userId="c585d1f3-935b-4ece-b40b-1a6550e66d72" providerId="ADAL" clId="{99839B35-B52C-46DD-9A08-DE5CEA2F73BD}" dt="2018-08-24T10:08:09.177" v="9" actId="478"/>
          <ac:spMkLst>
            <pc:docMk/>
            <pc:sldMk cId="4142234705" sldId="257"/>
            <ac:spMk id="3" creationId="{EE5F9CC5-5919-4A5B-B9E8-F922D9826927}"/>
          </ac:spMkLst>
        </pc:spChg>
        <pc:spChg chg="mod">
          <ac:chgData name="Subhajit Ghosh" userId="c585d1f3-935b-4ece-b40b-1a6550e66d72" providerId="ADAL" clId="{99839B35-B52C-46DD-9A08-DE5CEA2F73BD}" dt="2018-08-24T10:07:57.264" v="7"/>
          <ac:spMkLst>
            <pc:docMk/>
            <pc:sldMk cId="4142234705" sldId="257"/>
            <ac:spMk id="4" creationId="{3824FEB1-C6F4-4284-9EE9-2817F24A4DC0}"/>
          </ac:spMkLst>
        </pc:spChg>
        <pc:spChg chg="mod">
          <ac:chgData name="Subhajit Ghosh" userId="c585d1f3-935b-4ece-b40b-1a6550e66d72" providerId="ADAL" clId="{99839B35-B52C-46DD-9A08-DE5CEA2F73BD}" dt="2018-08-24T10:08:42.874" v="14" actId="2711"/>
          <ac:spMkLst>
            <pc:docMk/>
            <pc:sldMk cId="4142234705" sldId="257"/>
            <ac:spMk id="5" creationId="{C4B6616B-D638-467B-86EF-41EF776CAD4F}"/>
          </ac:spMkLst>
        </pc:spChg>
        <pc:picChg chg="add mod">
          <ac:chgData name="Subhajit Ghosh" userId="c585d1f3-935b-4ece-b40b-1a6550e66d72" providerId="ADAL" clId="{99839B35-B52C-46DD-9A08-DE5CEA2F73BD}" dt="2018-08-24T10:06:20.491" v="0" actId="931"/>
          <ac:picMkLst>
            <pc:docMk/>
            <pc:sldMk cId="4142234705" sldId="257"/>
            <ac:picMk id="7" creationId="{BA5F4E46-0DAA-4EB2-8C44-69D9344D089B}"/>
          </ac:picMkLst>
        </pc:picChg>
      </pc:sldChg>
      <pc:sldChg chg="addSp delSp modSp modAnim">
        <pc:chgData name="Subhajit Ghosh" userId="c585d1f3-935b-4ece-b40b-1a6550e66d72" providerId="ADAL" clId="{99839B35-B52C-46DD-9A08-DE5CEA2F73BD}" dt="2018-08-24T11:16:07.325" v="53"/>
        <pc:sldMkLst>
          <pc:docMk/>
          <pc:sldMk cId="2815277108" sldId="258"/>
        </pc:sldMkLst>
        <pc:spChg chg="add del mod">
          <ac:chgData name="Subhajit Ghosh" userId="c585d1f3-935b-4ece-b40b-1a6550e66d72" providerId="ADAL" clId="{99839B35-B52C-46DD-9A08-DE5CEA2F73BD}" dt="2018-08-24T11:14:55.893" v="50"/>
          <ac:spMkLst>
            <pc:docMk/>
            <pc:sldMk cId="2815277108" sldId="258"/>
            <ac:spMk id="5" creationId="{9BD0FF04-2D44-461E-ACFF-DBFBE7CE3314}"/>
          </ac:spMkLst>
        </pc:spChg>
        <pc:spChg chg="mod">
          <ac:chgData name="Subhajit Ghosh" userId="c585d1f3-935b-4ece-b40b-1a6550e66d72" providerId="ADAL" clId="{99839B35-B52C-46DD-9A08-DE5CEA2F73BD}" dt="2018-08-24T10:08:02.627" v="8"/>
          <ac:spMkLst>
            <pc:docMk/>
            <pc:sldMk cId="2815277108" sldId="258"/>
            <ac:spMk id="6" creationId="{C656395D-0968-4CC4-83FA-27592B0EA08A}"/>
          </ac:spMkLst>
        </pc:spChg>
        <pc:spChg chg="del">
          <ac:chgData name="Subhajit Ghosh" userId="c585d1f3-935b-4ece-b40b-1a6550e66d72" providerId="ADAL" clId="{99839B35-B52C-46DD-9A08-DE5CEA2F73BD}" dt="2018-08-24T10:09:18.693" v="16" actId="478"/>
          <ac:spMkLst>
            <pc:docMk/>
            <pc:sldMk cId="2815277108" sldId="258"/>
            <ac:spMk id="7" creationId="{B46939E6-5567-4C86-97BB-FAE44A9B3871}"/>
          </ac:spMkLst>
        </pc:spChg>
        <pc:spChg chg="del">
          <ac:chgData name="Subhajit Ghosh" userId="c585d1f3-935b-4ece-b40b-1a6550e66d72" providerId="ADAL" clId="{99839B35-B52C-46DD-9A08-DE5CEA2F73BD}" dt="2018-08-24T10:43:33.341" v="41" actId="931"/>
          <ac:spMkLst>
            <pc:docMk/>
            <pc:sldMk cId="2815277108" sldId="258"/>
            <ac:spMk id="8" creationId="{BFEE5A4F-093A-4F1A-8CC4-D4ACBD2F1C2E}"/>
          </ac:spMkLst>
        </pc:spChg>
        <pc:spChg chg="mod">
          <ac:chgData name="Subhajit Ghosh" userId="c585d1f3-935b-4ece-b40b-1a6550e66d72" providerId="ADAL" clId="{99839B35-B52C-46DD-9A08-DE5CEA2F73BD}" dt="2018-08-24T10:11:49.536" v="36" actId="12"/>
          <ac:spMkLst>
            <pc:docMk/>
            <pc:sldMk cId="2815277108" sldId="258"/>
            <ac:spMk id="9" creationId="{4393C9E7-9550-4849-8115-E9C4978354A8}"/>
          </ac:spMkLst>
        </pc:spChg>
        <pc:picChg chg="add del mod">
          <ac:chgData name="Subhajit Ghosh" userId="c585d1f3-935b-4ece-b40b-1a6550e66d72" providerId="ADAL" clId="{99839B35-B52C-46DD-9A08-DE5CEA2F73BD}" dt="2018-08-24T11:13:39.321" v="45" actId="478"/>
          <ac:picMkLst>
            <pc:docMk/>
            <pc:sldMk cId="2815277108" sldId="258"/>
            <ac:picMk id="3" creationId="{98D679CA-F5A1-445A-B05B-89081FCEB820}"/>
          </ac:picMkLst>
        </pc:picChg>
        <pc:picChg chg="add del mod">
          <ac:chgData name="Subhajit Ghosh" userId="c585d1f3-935b-4ece-b40b-1a6550e66d72" providerId="ADAL" clId="{99839B35-B52C-46DD-9A08-DE5CEA2F73BD}" dt="2018-08-24T11:13:47.520" v="47" actId="931"/>
          <ac:picMkLst>
            <pc:docMk/>
            <pc:sldMk cId="2815277108" sldId="258"/>
            <ac:picMk id="11" creationId="{D697E25B-B7BB-47BA-AE71-89EE02FACF5E}"/>
          </ac:picMkLst>
        </pc:picChg>
        <pc:picChg chg="add del mod">
          <ac:chgData name="Subhajit Ghosh" userId="c585d1f3-935b-4ece-b40b-1a6550e66d72" providerId="ADAL" clId="{99839B35-B52C-46DD-9A08-DE5CEA2F73BD}" dt="2018-08-24T11:14:11.268" v="49"/>
          <ac:picMkLst>
            <pc:docMk/>
            <pc:sldMk cId="2815277108" sldId="258"/>
            <ac:picMk id="13" creationId="{0E2DF9CD-F4FE-434B-8142-FFAAEEDCDC94}"/>
          </ac:picMkLst>
        </pc:picChg>
        <pc:picChg chg="add mod">
          <ac:chgData name="Subhajit Ghosh" userId="c585d1f3-935b-4ece-b40b-1a6550e66d72" providerId="ADAL" clId="{99839B35-B52C-46DD-9A08-DE5CEA2F73BD}" dt="2018-08-24T11:14:55.893" v="50"/>
          <ac:picMkLst>
            <pc:docMk/>
            <pc:sldMk cId="2815277108" sldId="258"/>
            <ac:picMk id="15" creationId="{2B6741C3-09E5-455C-A34F-98A1FB9777DA}"/>
          </ac:picMkLst>
        </pc:picChg>
      </pc:sldChg>
      <pc:sldChg chg="addSp delSp modSp add modAnim">
        <pc:chgData name="Subhajit Ghosh" userId="c585d1f3-935b-4ece-b40b-1a6550e66d72" providerId="ADAL" clId="{99839B35-B52C-46DD-9A08-DE5CEA2F73BD}" dt="2018-08-24T11:16:17.720" v="54"/>
        <pc:sldMkLst>
          <pc:docMk/>
          <pc:sldMk cId="1895413237" sldId="260"/>
        </pc:sldMkLst>
        <pc:spChg chg="del">
          <ac:chgData name="Subhajit Ghosh" userId="c585d1f3-935b-4ece-b40b-1a6550e66d72" providerId="ADAL" clId="{99839B35-B52C-46DD-9A08-DE5CEA2F73BD}" dt="2018-08-24T10:10:33.672" v="27"/>
          <ac:spMkLst>
            <pc:docMk/>
            <pc:sldMk cId="1895413237" sldId="260"/>
            <ac:spMk id="2" creationId="{F81FC9F8-A425-44BB-B52D-2EEC3843D84F}"/>
          </ac:spMkLst>
        </pc:spChg>
        <pc:spChg chg="del">
          <ac:chgData name="Subhajit Ghosh" userId="c585d1f3-935b-4ece-b40b-1a6550e66d72" providerId="ADAL" clId="{99839B35-B52C-46DD-9A08-DE5CEA2F73BD}" dt="2018-08-24T10:10:33.672" v="27"/>
          <ac:spMkLst>
            <pc:docMk/>
            <pc:sldMk cId="1895413237" sldId="260"/>
            <ac:spMk id="3" creationId="{1A7C4AF1-5F2B-431E-91B1-9C8B89804E21}"/>
          </ac:spMkLst>
        </pc:spChg>
        <pc:spChg chg="del">
          <ac:chgData name="Subhajit Ghosh" userId="c585d1f3-935b-4ece-b40b-1a6550e66d72" providerId="ADAL" clId="{99839B35-B52C-46DD-9A08-DE5CEA2F73BD}" dt="2018-08-24T10:10:33.672" v="27"/>
          <ac:spMkLst>
            <pc:docMk/>
            <pc:sldMk cId="1895413237" sldId="260"/>
            <ac:spMk id="4" creationId="{DDC6F2FC-5B17-44FF-B8A4-16019ED962D5}"/>
          </ac:spMkLst>
        </pc:spChg>
        <pc:spChg chg="del">
          <ac:chgData name="Subhajit Ghosh" userId="c585d1f3-935b-4ece-b40b-1a6550e66d72" providerId="ADAL" clId="{99839B35-B52C-46DD-9A08-DE5CEA2F73BD}" dt="2018-08-24T10:10:33.672" v="27"/>
          <ac:spMkLst>
            <pc:docMk/>
            <pc:sldMk cId="1895413237" sldId="260"/>
            <ac:spMk id="5" creationId="{25E475EC-770E-48EE-ADB2-03284F8CA1B9}"/>
          </ac:spMkLst>
        </pc:spChg>
        <pc:spChg chg="add mod">
          <ac:chgData name="Subhajit Ghosh" userId="c585d1f3-935b-4ece-b40b-1a6550e66d72" providerId="ADAL" clId="{99839B35-B52C-46DD-9A08-DE5CEA2F73BD}" dt="2018-08-24T10:13:35.440" v="38" actId="20577"/>
          <ac:spMkLst>
            <pc:docMk/>
            <pc:sldMk cId="1895413237" sldId="260"/>
            <ac:spMk id="6" creationId="{B13E9D52-5B6C-406A-B997-E114ADACA95C}"/>
          </ac:spMkLst>
        </pc:spChg>
        <pc:spChg chg="add del mod">
          <ac:chgData name="Subhajit Ghosh" userId="c585d1f3-935b-4ece-b40b-1a6550e66d72" providerId="ADAL" clId="{99839B35-B52C-46DD-9A08-DE5CEA2F73BD}" dt="2018-08-24T10:10:52.938" v="29" actId="478"/>
          <ac:spMkLst>
            <pc:docMk/>
            <pc:sldMk cId="1895413237" sldId="260"/>
            <ac:spMk id="7" creationId="{4F736050-9C78-4864-AF58-D4B6ED7C8AA4}"/>
          </ac:spMkLst>
        </pc:spChg>
        <pc:spChg chg="add del mod">
          <ac:chgData name="Subhajit Ghosh" userId="c585d1f3-935b-4ece-b40b-1a6550e66d72" providerId="ADAL" clId="{99839B35-B52C-46DD-9A08-DE5CEA2F73BD}" dt="2018-08-24T11:15:15.237" v="51"/>
          <ac:spMkLst>
            <pc:docMk/>
            <pc:sldMk cId="1895413237" sldId="260"/>
            <ac:spMk id="8" creationId="{E467775F-9C09-44F4-BEEB-DB9D5626A72F}"/>
          </ac:spMkLst>
        </pc:spChg>
        <pc:spChg chg="add mod">
          <ac:chgData name="Subhajit Ghosh" userId="c585d1f3-935b-4ece-b40b-1a6550e66d72" providerId="ADAL" clId="{99839B35-B52C-46DD-9A08-DE5CEA2F73BD}" dt="2018-08-24T10:10:59.580" v="31" actId="2711"/>
          <ac:spMkLst>
            <pc:docMk/>
            <pc:sldMk cId="1895413237" sldId="260"/>
            <ac:spMk id="9" creationId="{1191F906-2797-4B95-A640-4B318984CF29}"/>
          </ac:spMkLst>
        </pc:spChg>
        <pc:picChg chg="add mod">
          <ac:chgData name="Subhajit Ghosh" userId="c585d1f3-935b-4ece-b40b-1a6550e66d72" providerId="ADAL" clId="{99839B35-B52C-46DD-9A08-DE5CEA2F73BD}" dt="2018-08-24T11:15:15.237" v="51"/>
          <ac:picMkLst>
            <pc:docMk/>
            <pc:sldMk cId="1895413237" sldId="260"/>
            <ac:picMk id="11" creationId="{5D1F73D3-4D70-44D2-9BA4-6CF202581F58}"/>
          </ac:picMkLst>
        </pc:picChg>
      </pc:sldChg>
      <pc:sldChg chg="addSp delSp modSp add modAnim">
        <pc:chgData name="Subhajit Ghosh" userId="c585d1f3-935b-4ece-b40b-1a6550e66d72" providerId="ADAL" clId="{99839B35-B52C-46DD-9A08-DE5CEA2F73BD}" dt="2018-11-02T07:25:26.161" v="60" actId="6549"/>
        <pc:sldMkLst>
          <pc:docMk/>
          <pc:sldMk cId="1576185449" sldId="261"/>
        </pc:sldMkLst>
        <pc:spChg chg="del">
          <ac:chgData name="Subhajit Ghosh" userId="c585d1f3-935b-4ece-b40b-1a6550e66d72" providerId="ADAL" clId="{99839B35-B52C-46DD-9A08-DE5CEA2F73BD}" dt="2018-08-24T10:45:58.985" v="42" actId="931"/>
          <ac:spMkLst>
            <pc:docMk/>
            <pc:sldMk cId="1576185449" sldId="261"/>
            <ac:spMk id="2" creationId="{EE507B61-EBA6-4DE5-8EA2-B4666F93BAE8}"/>
          </ac:spMkLst>
        </pc:spChg>
        <pc:spChg chg="del">
          <ac:chgData name="Subhajit Ghosh" userId="c585d1f3-935b-4ece-b40b-1a6550e66d72" providerId="ADAL" clId="{99839B35-B52C-46DD-9A08-DE5CEA2F73BD}" dt="2018-08-24T10:11:15.044" v="33" actId="478"/>
          <ac:spMkLst>
            <pc:docMk/>
            <pc:sldMk cId="1576185449" sldId="261"/>
            <ac:spMk id="3" creationId="{703DB563-E97E-4C33-9442-171CCA80D54D}"/>
          </ac:spMkLst>
        </pc:spChg>
        <pc:spChg chg="mod">
          <ac:chgData name="Subhajit Ghosh" userId="c585d1f3-935b-4ece-b40b-1a6550e66d72" providerId="ADAL" clId="{99839B35-B52C-46DD-9A08-DE5CEA2F73BD}" dt="2018-08-24T10:13:38.362" v="40" actId="20577"/>
          <ac:spMkLst>
            <pc:docMk/>
            <pc:sldMk cId="1576185449" sldId="261"/>
            <ac:spMk id="4" creationId="{B735EC47-1E05-4C17-8C10-2F9F592E79F1}"/>
          </ac:spMkLst>
        </pc:spChg>
        <pc:spChg chg="mod">
          <ac:chgData name="Subhajit Ghosh" userId="c585d1f3-935b-4ece-b40b-1a6550e66d72" providerId="ADAL" clId="{99839B35-B52C-46DD-9A08-DE5CEA2F73BD}" dt="2018-11-02T07:25:26.161" v="60" actId="6549"/>
          <ac:spMkLst>
            <pc:docMk/>
            <pc:sldMk cId="1576185449" sldId="261"/>
            <ac:spMk id="5" creationId="{E1A17557-2736-4D9B-B745-272A628E685A}"/>
          </ac:spMkLst>
        </pc:spChg>
        <pc:spChg chg="add del mod">
          <ac:chgData name="Subhajit Ghosh" userId="c585d1f3-935b-4ece-b40b-1a6550e66d72" providerId="ADAL" clId="{99839B35-B52C-46DD-9A08-DE5CEA2F73BD}" dt="2018-08-24T10:53:27.355" v="44"/>
          <ac:spMkLst>
            <pc:docMk/>
            <pc:sldMk cId="1576185449" sldId="261"/>
            <ac:spMk id="9" creationId="{E3B45D1D-2761-4B71-AFC8-937CAD6AD0D1}"/>
          </ac:spMkLst>
        </pc:spChg>
        <pc:picChg chg="add del mod">
          <ac:chgData name="Subhajit Ghosh" userId="c585d1f3-935b-4ece-b40b-1a6550e66d72" providerId="ADAL" clId="{99839B35-B52C-46DD-9A08-DE5CEA2F73BD}" dt="2018-08-24T10:52:44.871" v="43" actId="478"/>
          <ac:picMkLst>
            <pc:docMk/>
            <pc:sldMk cId="1576185449" sldId="261"/>
            <ac:picMk id="7" creationId="{4CDE5127-4169-4483-B1B2-8E58A0509315}"/>
          </ac:picMkLst>
        </pc:picChg>
        <pc:picChg chg="add mod">
          <ac:chgData name="Subhajit Ghosh" userId="c585d1f3-935b-4ece-b40b-1a6550e66d72" providerId="ADAL" clId="{99839B35-B52C-46DD-9A08-DE5CEA2F73BD}" dt="2018-08-24T11:18:46.547" v="57" actId="14100"/>
          <ac:picMkLst>
            <pc:docMk/>
            <pc:sldMk cId="1576185449" sldId="261"/>
            <ac:picMk id="11" creationId="{33B8A4F2-5846-4BF2-A5D7-B49D14A747A7}"/>
          </ac:picMkLst>
        </pc:picChg>
      </pc:sldChg>
    </pc:docChg>
  </pc:docChgLst>
  <pc:docChgLst>
    <pc:chgData name="Subhajit Ghosh" userId="c585d1f3-935b-4ece-b40b-1a6550e66d72" providerId="ADAL" clId="{BBE14A2F-F588-4B02-86B9-2522B9B1F0D3}"/>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indycar.com/Fan-Info/INDYCAR-101/The-Car-Dallara/Car-Comparisons"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www.zinfi.com/products/partner-relationship-management/partner-learning-management/" TargetMode="External"/><Relationship Id="rId3" Type="http://schemas.openxmlformats.org/officeDocument/2006/relationships/hyperlink" Target="http://www.ultimatecarpage.com/spec/644/Scarab-F1-Offenhauser.html" TargetMode="External"/><Relationship Id="rId7" Type="http://schemas.openxmlformats.org/officeDocument/2006/relationships/hyperlink" Target="https://www.zinfi.com/products/partner-relationship-management/partner-onboarding-management/"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hyperlink" Target="https://www.zinfi.com/products/partner-sales-management/overview/" TargetMode="External"/><Relationship Id="rId5" Type="http://schemas.openxmlformats.org/officeDocument/2006/relationships/hyperlink" Target="https://www.zinfi.com/products/partner-marketing-management/overview/" TargetMode="External"/><Relationship Id="rId4" Type="http://schemas.openxmlformats.org/officeDocument/2006/relationships/hyperlink" Target="https://www.zinfi.com/products/partner-relationship-management/overview" TargetMode="External"/><Relationship Id="rId9" Type="http://schemas.openxmlformats.org/officeDocument/2006/relationships/hyperlink" Target="https://www.zinfi.com/services/channel-marketing-services/partner-marketing-concierge"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994752"/>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Make Your Channel Go Vroom </a:t>
            </a:r>
            <a:r>
              <a:rPr lang="en-US" dirty="0" err="1"/>
              <a:t>Vroom</a:t>
            </a:r>
            <a:endParaRPr lang="en-US" dirty="0"/>
          </a:p>
          <a:p>
            <a:r>
              <a:rPr lang="en-US" dirty="0"/>
              <a:t>with PRM Software</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BA5F4E46-0DAA-4EB2-8C44-69D9344D089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a:t>Make Your Channel Go Vroom Vroom with PRM Software</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You must be saying, “What? Is my channel a car?” Well, guess what? In many ways your channel</a:t>
            </a:r>
            <a:r>
              <a:rPr lang="en-US" i="1" dirty="0">
                <a:latin typeface="Arial" panose="020B0604020202020204" pitchFamily="34" charset="0"/>
                <a:cs typeface="Arial" panose="020B0604020202020204" pitchFamily="34" charset="0"/>
              </a:rPr>
              <a:t> is</a:t>
            </a:r>
            <a:r>
              <a:rPr lang="en-US" dirty="0">
                <a:latin typeface="Arial" panose="020B0604020202020204" pitchFamily="34" charset="0"/>
                <a:cs typeface="Arial" panose="020B0604020202020204" pitchFamily="34" charset="0"/>
              </a:rPr>
              <a:t> like a car. It takes you from point A to point B on the road to a profitable sales growth target. Just as any car needs regular oil changes, alignment and tune-ups, a channel needs its own upgrades and tune-ups. And this is where next-generation </a:t>
            </a:r>
            <a:r>
              <a:rPr lang="en-US" b="1" dirty="0">
                <a:latin typeface="Arial" panose="020B0604020202020204" pitchFamily="34" charset="0"/>
                <a:cs typeface="Arial" panose="020B0604020202020204" pitchFamily="34" charset="0"/>
              </a:rPr>
              <a:t>PRM software</a:t>
            </a:r>
            <a:r>
              <a:rPr lang="en-US" dirty="0">
                <a:latin typeface="Arial" panose="020B0604020202020204" pitchFamily="34" charset="0"/>
                <a:cs typeface="Arial" panose="020B0604020202020204" pitchFamily="34" charset="0"/>
              </a:rPr>
              <a:t> comes in.</a:t>
            </a:r>
          </a:p>
          <a:p>
            <a:r>
              <a:rPr lang="en-US" dirty="0">
                <a:latin typeface="Arial" panose="020B0604020202020204" pitchFamily="34" charset="0"/>
                <a:cs typeface="Arial" panose="020B0604020202020204" pitchFamily="34" charset="0"/>
              </a:rPr>
              <a:t>When was the last time you opened up your car’s hood and looked inside the carburetor? If you said recently, then I have to assume you have a car from the 60s, and you are aware that you can no longer run a car like that in the Indy 500. Yes, your car may have been a top performer in the 60s, but if you want to compete in today’s channel you need a Mach 1 engine, and to get there you need PRM software.</a:t>
            </a:r>
          </a:p>
          <a:p>
            <a:r>
              <a:rPr lang="en-US" dirty="0">
                <a:latin typeface="Arial" panose="020B0604020202020204" pitchFamily="34" charset="0"/>
                <a:cs typeface="Arial" panose="020B0604020202020204" pitchFamily="34" charset="0"/>
              </a:rPr>
              <a:t>Here are current Formula One car specifications from </a:t>
            </a:r>
            <a:r>
              <a:rPr lang="en-US" dirty="0">
                <a:latin typeface="Arial" panose="020B0604020202020204" pitchFamily="34" charset="0"/>
                <a:cs typeface="Arial" panose="020B0604020202020204" pitchFamily="34" charset="0"/>
                <a:hlinkClick r:id="rId3"/>
              </a:rPr>
              <a:t>indycar.com</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Make Your Channel Go Vroom </a:t>
            </a:r>
            <a:r>
              <a:rPr lang="en-US" dirty="0" err="1"/>
              <a:t>Vroom</a:t>
            </a:r>
            <a:r>
              <a:rPr lang="en-US" dirty="0"/>
              <a:t> with PRM Software</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sz="1400" b="1" dirty="0">
                <a:solidFill>
                  <a:srgbClr val="F27724"/>
                </a:solidFill>
                <a:latin typeface="Open Sans" panose="020B0606030504020204" pitchFamily="34" charset="0"/>
                <a:ea typeface="Open Sans" panose="020B0606030504020204" pitchFamily="34" charset="0"/>
                <a:cs typeface="Open Sans" panose="020B0606030504020204" pitchFamily="34" charset="0"/>
              </a:rPr>
              <a:t>Formula One Car</a:t>
            </a:r>
          </a:p>
          <a:p>
            <a:pPr marL="171450" indent="-171450">
              <a:buFont typeface="Arial" panose="020B0604020202020204" pitchFamily="34" charset="0"/>
              <a:buChar char="•"/>
            </a:pPr>
            <a:r>
              <a:rPr lang="en-US" b="1" dirty="0">
                <a:latin typeface="Open Sans" panose="020B0606030504020204" pitchFamily="34" charset="0"/>
                <a:ea typeface="Open Sans" panose="020B0606030504020204" pitchFamily="34" charset="0"/>
                <a:cs typeface="Open Sans" panose="020B0606030504020204" pitchFamily="34" charset="0"/>
              </a:rPr>
              <a:t>Top speed:</a:t>
            </a:r>
            <a:r>
              <a:rPr lang="en-US" dirty="0">
                <a:latin typeface="Open Sans" panose="020B0606030504020204" pitchFamily="34" charset="0"/>
                <a:ea typeface="Open Sans" panose="020B0606030504020204" pitchFamily="34" charset="0"/>
                <a:cs typeface="Open Sans" panose="020B0606030504020204" pitchFamily="34" charset="0"/>
              </a:rPr>
              <a:t> Approx. 200 mph</a:t>
            </a:r>
          </a:p>
          <a:p>
            <a:pPr marL="171450" indent="-171450">
              <a:buFont typeface="Arial" panose="020B0604020202020204" pitchFamily="34" charset="0"/>
              <a:buChar char="•"/>
            </a:pPr>
            <a:r>
              <a:rPr lang="en-US" b="1" dirty="0">
                <a:latin typeface="Open Sans" panose="020B0606030504020204" pitchFamily="34" charset="0"/>
                <a:ea typeface="Open Sans" panose="020B0606030504020204" pitchFamily="34" charset="0"/>
                <a:cs typeface="Open Sans" panose="020B0606030504020204" pitchFamily="34" charset="0"/>
              </a:rPr>
              <a:t>Engine:</a:t>
            </a:r>
            <a:r>
              <a:rPr lang="en-US" dirty="0">
                <a:latin typeface="Open Sans" panose="020B0606030504020204" pitchFamily="34" charset="0"/>
                <a:ea typeface="Open Sans" panose="020B0606030504020204" pitchFamily="34" charset="0"/>
                <a:cs typeface="Open Sans" panose="020B0606030504020204" pitchFamily="34" charset="0"/>
              </a:rPr>
              <a:t> Turbocharged, 1.6-liter V-6</a:t>
            </a:r>
          </a:p>
          <a:p>
            <a:pPr marL="171450" indent="-171450">
              <a:buFont typeface="Arial" panose="020B0604020202020204" pitchFamily="34" charset="0"/>
              <a:buChar char="•"/>
            </a:pPr>
            <a:r>
              <a:rPr lang="en-US" b="1" dirty="0">
                <a:latin typeface="Open Sans" panose="020B0606030504020204" pitchFamily="34" charset="0"/>
                <a:ea typeface="Open Sans" panose="020B0606030504020204" pitchFamily="34" charset="0"/>
                <a:cs typeface="Open Sans" panose="020B0606030504020204" pitchFamily="34" charset="0"/>
              </a:rPr>
              <a:t>Horsepower:</a:t>
            </a:r>
            <a:r>
              <a:rPr lang="en-US" dirty="0">
                <a:latin typeface="Open Sans" panose="020B0606030504020204" pitchFamily="34" charset="0"/>
                <a:ea typeface="Open Sans" panose="020B0606030504020204" pitchFamily="34" charset="0"/>
                <a:cs typeface="Open Sans" panose="020B0606030504020204" pitchFamily="34" charset="0"/>
              </a:rPr>
              <a:t> Approx. 760 (600 from engine and 160 from energy recovery systems)</a:t>
            </a:r>
          </a:p>
          <a:p>
            <a:pPr marL="171450" indent="-171450">
              <a:buFont typeface="Arial" panose="020B0604020202020204" pitchFamily="34" charset="0"/>
              <a:buChar char="•"/>
            </a:pPr>
            <a:r>
              <a:rPr lang="en-US" b="1" dirty="0">
                <a:latin typeface="Open Sans" panose="020B0606030504020204" pitchFamily="34" charset="0"/>
                <a:ea typeface="Open Sans" panose="020B0606030504020204" pitchFamily="34" charset="0"/>
                <a:cs typeface="Open Sans" panose="020B0606030504020204" pitchFamily="34" charset="0"/>
              </a:rPr>
              <a:t>Gearbox:</a:t>
            </a:r>
            <a:r>
              <a:rPr lang="en-US" dirty="0">
                <a:latin typeface="Open Sans" panose="020B0606030504020204" pitchFamily="34" charset="0"/>
                <a:ea typeface="Open Sans" panose="020B0606030504020204" pitchFamily="34" charset="0"/>
                <a:cs typeface="Open Sans" panose="020B0606030504020204" pitchFamily="34" charset="0"/>
              </a:rPr>
              <a:t> Semi-automatic with eight forward gears plus reverse</a:t>
            </a:r>
          </a:p>
          <a:p>
            <a:pPr marL="171450" indent="-171450">
              <a:buFont typeface="Arial" panose="020B0604020202020204" pitchFamily="34" charset="0"/>
              <a:buChar char="•"/>
            </a:pPr>
            <a:r>
              <a:rPr lang="en-US" b="1" dirty="0">
                <a:latin typeface="Open Sans" panose="020B0606030504020204" pitchFamily="34" charset="0"/>
                <a:ea typeface="Open Sans" panose="020B0606030504020204" pitchFamily="34" charset="0"/>
                <a:cs typeface="Open Sans" panose="020B0606030504020204" pitchFamily="34" charset="0"/>
              </a:rPr>
              <a:t>Fuel:</a:t>
            </a:r>
            <a:r>
              <a:rPr lang="en-US" dirty="0">
                <a:latin typeface="Open Sans" panose="020B0606030504020204" pitchFamily="34" charset="0"/>
                <a:ea typeface="Open Sans" panose="020B0606030504020204" pitchFamily="34" charset="0"/>
                <a:cs typeface="Open Sans" panose="020B0606030504020204" pitchFamily="34" charset="0"/>
              </a:rPr>
              <a:t> Unleaded racing gasoline</a:t>
            </a:r>
          </a:p>
          <a:p>
            <a:pPr marL="171450" indent="-171450">
              <a:buFont typeface="Arial" panose="020B0604020202020204" pitchFamily="34" charset="0"/>
              <a:buChar char="•"/>
            </a:pPr>
            <a:r>
              <a:rPr lang="en-US" b="1" dirty="0">
                <a:latin typeface="Open Sans" panose="020B0606030504020204" pitchFamily="34" charset="0"/>
                <a:ea typeface="Open Sans" panose="020B0606030504020204" pitchFamily="34" charset="0"/>
                <a:cs typeface="Open Sans" panose="020B0606030504020204" pitchFamily="34" charset="0"/>
              </a:rPr>
              <a:t>Tires:</a:t>
            </a:r>
            <a:r>
              <a:rPr lang="en-US" dirty="0">
                <a:latin typeface="Open Sans" panose="020B0606030504020204" pitchFamily="34" charset="0"/>
                <a:ea typeface="Open Sans" panose="020B0606030504020204" pitchFamily="34" charset="0"/>
                <a:cs typeface="Open Sans" panose="020B0606030504020204" pitchFamily="34" charset="0"/>
              </a:rPr>
              <a:t> Un-grooved racing slicks and grooved wet condition tires</a:t>
            </a:r>
          </a:p>
          <a:p>
            <a:pPr marL="171450" indent="-171450">
              <a:buFont typeface="Arial" panose="020B0604020202020204" pitchFamily="34" charset="0"/>
              <a:buChar char="•"/>
            </a:pPr>
            <a:r>
              <a:rPr lang="en-US" b="1" dirty="0">
                <a:latin typeface="Open Sans" panose="020B0606030504020204" pitchFamily="34" charset="0"/>
                <a:ea typeface="Open Sans" panose="020B0606030504020204" pitchFamily="34" charset="0"/>
                <a:cs typeface="Open Sans" panose="020B0606030504020204" pitchFamily="34" charset="0"/>
              </a:rPr>
              <a:t>Weight:</a:t>
            </a:r>
            <a:r>
              <a:rPr lang="en-US" dirty="0">
                <a:latin typeface="Open Sans" panose="020B0606030504020204" pitchFamily="34" charset="0"/>
                <a:ea typeface="Open Sans" panose="020B0606030504020204" pitchFamily="34" charset="0"/>
                <a:cs typeface="Open Sans" panose="020B0606030504020204" pitchFamily="34" charset="0"/>
              </a:rPr>
              <a:t> Maximum of 1,591.74 pounds (722 kilograms), including driver, safety gear, and tires but without fuel</a:t>
            </a:r>
          </a:p>
          <a:p>
            <a:pPr marL="171450" indent="-171450">
              <a:buFont typeface="Arial" panose="020B0604020202020204" pitchFamily="34" charset="0"/>
              <a:buChar char="•"/>
            </a:pPr>
            <a:r>
              <a:rPr lang="en-US" b="1" dirty="0">
                <a:latin typeface="Open Sans" panose="020B0606030504020204" pitchFamily="34" charset="0"/>
                <a:ea typeface="Open Sans" panose="020B0606030504020204" pitchFamily="34" charset="0"/>
                <a:cs typeface="Open Sans" panose="020B0606030504020204" pitchFamily="34" charset="0"/>
              </a:rPr>
              <a:t>Height:</a:t>
            </a:r>
            <a:r>
              <a:rPr lang="en-US" dirty="0">
                <a:latin typeface="Open Sans" panose="020B0606030504020204" pitchFamily="34" charset="0"/>
                <a:ea typeface="Open Sans" panose="020B0606030504020204" pitchFamily="34" charset="0"/>
                <a:cs typeface="Open Sans" panose="020B0606030504020204" pitchFamily="34" charset="0"/>
              </a:rPr>
              <a:t> 37.40 inches maximum (95 centimeters)</a:t>
            </a:r>
          </a:p>
          <a:p>
            <a:pPr marL="171450" indent="-171450">
              <a:buFont typeface="Arial" panose="020B0604020202020204" pitchFamily="34" charset="0"/>
              <a:buChar char="•"/>
            </a:pPr>
            <a:r>
              <a:rPr lang="en-US" b="1" dirty="0">
                <a:latin typeface="Open Sans" panose="020B0606030504020204" pitchFamily="34" charset="0"/>
                <a:ea typeface="Open Sans" panose="020B0606030504020204" pitchFamily="34" charset="0"/>
                <a:cs typeface="Open Sans" panose="020B0606030504020204" pitchFamily="34" charset="0"/>
              </a:rPr>
              <a:t>Width:</a:t>
            </a:r>
            <a:r>
              <a:rPr lang="en-US" dirty="0">
                <a:latin typeface="Open Sans" panose="020B0606030504020204" pitchFamily="34" charset="0"/>
                <a:ea typeface="Open Sans" panose="020B0606030504020204" pitchFamily="34" charset="0"/>
                <a:cs typeface="Open Sans" panose="020B0606030504020204" pitchFamily="34" charset="0"/>
              </a:rPr>
              <a:t> 78.74 inches, maximum (200 centimeters)</a:t>
            </a:r>
          </a:p>
        </p:txBody>
      </p:sp>
      <p:pic>
        <p:nvPicPr>
          <p:cNvPr id="15" name="Picture Placeholder 14">
            <a:extLst>
              <a:ext uri="{FF2B5EF4-FFF2-40B4-BE49-F238E27FC236}">
                <a16:creationId xmlns:a16="http://schemas.microsoft.com/office/drawing/2014/main" id="{2B6741C3-09E5-455C-A34F-98A1FB9777DA}"/>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fade">
                                      <p:cBhvr>
                                        <p:cTn id="37" dur="500"/>
                                        <p:tgtEl>
                                          <p:spTgt spid="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fade">
                                      <p:cBhvr>
                                        <p:cTn id="42" dur="500"/>
                                        <p:tgtEl>
                                          <p:spTgt spid="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xEl>
                                              <p:pRg st="8" end="8"/>
                                            </p:txEl>
                                          </p:spTgt>
                                        </p:tgtEl>
                                        <p:attrNameLst>
                                          <p:attrName>style.visibility</p:attrName>
                                        </p:attrNameLst>
                                      </p:cBhvr>
                                      <p:to>
                                        <p:strVal val="visible"/>
                                      </p:to>
                                    </p:set>
                                    <p:animEffect transition="in" filter="fade">
                                      <p:cBhvr>
                                        <p:cTn id="47" dur="500"/>
                                        <p:tgtEl>
                                          <p:spTgt spid="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txEl>
                                              <p:pRg st="9" end="9"/>
                                            </p:txEl>
                                          </p:spTgt>
                                        </p:tgtEl>
                                        <p:attrNameLst>
                                          <p:attrName>style.visibility</p:attrName>
                                        </p:attrNameLst>
                                      </p:cBhvr>
                                      <p:to>
                                        <p:strVal val="visible"/>
                                      </p:to>
                                    </p:set>
                                    <p:animEffect transition="in" filter="fade">
                                      <p:cBhvr>
                                        <p:cTn id="52"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5D1F73D3-4D70-44D2-9BA4-6CF202581F58}"/>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B13E9D52-5B6C-406A-B997-E114ADACA95C}"/>
              </a:ext>
            </a:extLst>
          </p:cNvPr>
          <p:cNvSpPr>
            <a:spLocks noGrp="1"/>
          </p:cNvSpPr>
          <p:nvPr>
            <p:ph type="body" sz="quarter" idx="11"/>
          </p:nvPr>
        </p:nvSpPr>
        <p:spPr/>
        <p:txBody>
          <a:bodyPr/>
          <a:lstStyle/>
          <a:p>
            <a:r>
              <a:rPr lang="en-US" dirty="0"/>
              <a:t>Make Your Channel Go Vroom </a:t>
            </a:r>
            <a:r>
              <a:rPr lang="en-US" dirty="0" err="1"/>
              <a:t>Vroom</a:t>
            </a:r>
            <a:r>
              <a:rPr lang="en-US" dirty="0"/>
              <a:t> with PRM Software</a:t>
            </a:r>
          </a:p>
        </p:txBody>
      </p:sp>
      <p:sp>
        <p:nvSpPr>
          <p:cNvPr id="9" name="Text Placeholder 8">
            <a:extLst>
              <a:ext uri="{FF2B5EF4-FFF2-40B4-BE49-F238E27FC236}">
                <a16:creationId xmlns:a16="http://schemas.microsoft.com/office/drawing/2014/main" id="{1191F906-2797-4B95-A640-4B318984CF29}"/>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Did you notice that the current Formula One has an engine with 760 horsepower? If you are driving a </a:t>
            </a:r>
            <a:r>
              <a:rPr lang="en-US" b="1" dirty="0">
                <a:latin typeface="Arial" panose="020B0604020202020204" pitchFamily="34" charset="0"/>
                <a:cs typeface="Arial" panose="020B0604020202020204" pitchFamily="34" charset="0"/>
                <a:hlinkClick r:id="rId3"/>
              </a:rPr>
              <a:t>Scarab F1 Offenhauser</a:t>
            </a:r>
            <a:r>
              <a:rPr lang="en-US" dirty="0">
                <a:latin typeface="Arial" panose="020B0604020202020204" pitchFamily="34" charset="0"/>
                <a:cs typeface="Arial" panose="020B0604020202020204" pitchFamily="34" charset="0"/>
              </a:rPr>
              <a:t> from the 1960s, it would have 220 BHP, and there was no recovery system. What a difference 60 years make, right?</a:t>
            </a:r>
          </a:p>
          <a:p>
            <a:r>
              <a:rPr lang="en-US" dirty="0">
                <a:latin typeface="Arial" panose="020B0604020202020204" pitchFamily="34" charset="0"/>
                <a:cs typeface="Arial" panose="020B0604020202020204" pitchFamily="34" charset="0"/>
              </a:rPr>
              <a:t>Well, the unfortunate reality is that most organizations still run their channel the way they ran it in 60s. There is very little structured process, automation and alignment across functions, and very few organizations have deployed a state-of-the-art channel automation engine—i.e., </a:t>
            </a:r>
            <a:r>
              <a:rPr lang="en-US" dirty="0">
                <a:latin typeface="Arial" panose="020B0604020202020204" pitchFamily="34" charset="0"/>
                <a:cs typeface="Arial" panose="020B0604020202020204" pitchFamily="34" charset="0"/>
                <a:hlinkClick r:id="rId4"/>
              </a:rPr>
              <a:t>PRM software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PRM software can indeed help significantly, provided you have attended to the functional alignment between </a:t>
            </a:r>
            <a:r>
              <a:rPr lang="en-US" dirty="0">
                <a:latin typeface="Arial" panose="020B0604020202020204" pitchFamily="34" charset="0"/>
                <a:cs typeface="Arial" panose="020B0604020202020204" pitchFamily="34" charset="0"/>
                <a:hlinkClick r:id="rId5"/>
              </a:rPr>
              <a:t>marketing</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6"/>
              </a:rPr>
              <a:t>sales</a:t>
            </a:r>
            <a:r>
              <a:rPr lang="en-US" dirty="0">
                <a:latin typeface="Arial" panose="020B0604020202020204" pitchFamily="34" charset="0"/>
                <a:cs typeface="Arial" panose="020B0604020202020204" pitchFamily="34" charset="0"/>
              </a:rPr>
              <a:t> and channel organizations and clearly defined your channel programs and processes. Once you have done that, properly deploying PRM software can help you streamline partner recruitment, </a:t>
            </a:r>
            <a:r>
              <a:rPr lang="en-US" dirty="0">
                <a:latin typeface="Arial" panose="020B0604020202020204" pitchFamily="34" charset="0"/>
                <a:cs typeface="Arial" panose="020B0604020202020204" pitchFamily="34" charset="0"/>
                <a:hlinkClick r:id="rId7"/>
              </a:rPr>
              <a:t>onboarding</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8"/>
              </a:rPr>
              <a:t>training</a:t>
            </a:r>
            <a:r>
              <a:rPr lang="en-US" dirty="0">
                <a:latin typeface="Arial" panose="020B0604020202020204" pitchFamily="34" charset="0"/>
                <a:cs typeface="Arial" panose="020B0604020202020204" pitchFamily="34" charset="0"/>
              </a:rPr>
              <a:t>, multi-partner </a:t>
            </a:r>
            <a:r>
              <a:rPr lang="en-US" dirty="0">
                <a:latin typeface="Arial" panose="020B0604020202020204" pitchFamily="34" charset="0"/>
                <a:cs typeface="Arial" panose="020B0604020202020204" pitchFamily="34" charset="0"/>
                <a:hlinkClick r:id="rId9"/>
              </a:rPr>
              <a:t>demand generation</a:t>
            </a:r>
            <a:r>
              <a:rPr lang="en-US" dirty="0">
                <a:latin typeface="Arial" panose="020B0604020202020204" pitchFamily="34" charset="0"/>
                <a:cs typeface="Arial" panose="020B0604020202020204" pitchFamily="34" charset="0"/>
              </a:rPr>
              <a:t> and sales activities.</a:t>
            </a:r>
          </a:p>
          <a:p>
            <a:r>
              <a:rPr lang="en-US" dirty="0">
                <a:latin typeface="Arial" panose="020B0604020202020204" pitchFamily="34" charset="0"/>
                <a:cs typeface="Arial" panose="020B0604020202020204" pitchFamily="34" charset="0"/>
              </a:rPr>
              <a:t>The reason I turned to this Formula One analogy is not just to talk about the fine-tuned, state-of-the-art engine that PRM software can be, but also to discuss how a channel organization can deploy its resources most effectively.</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541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735EC47-1E05-4C17-8C10-2F9F592E79F1}"/>
              </a:ext>
            </a:extLst>
          </p:cNvPr>
          <p:cNvSpPr>
            <a:spLocks noGrp="1"/>
          </p:cNvSpPr>
          <p:nvPr>
            <p:ph type="body" sz="quarter" idx="11"/>
          </p:nvPr>
        </p:nvSpPr>
        <p:spPr/>
        <p:txBody>
          <a:bodyPr/>
          <a:lstStyle/>
          <a:p>
            <a:r>
              <a:rPr lang="en-US" dirty="0"/>
              <a:t>Make Your Channel Go Vroom </a:t>
            </a:r>
            <a:r>
              <a:rPr lang="en-US" dirty="0" err="1"/>
              <a:t>Vroom</a:t>
            </a:r>
            <a:r>
              <a:rPr lang="en-US" dirty="0"/>
              <a:t> with PRM Software</a:t>
            </a:r>
          </a:p>
        </p:txBody>
      </p:sp>
      <p:sp>
        <p:nvSpPr>
          <p:cNvPr id="5" name="Text Placeholder 4">
            <a:extLst>
              <a:ext uri="{FF2B5EF4-FFF2-40B4-BE49-F238E27FC236}">
                <a16:creationId xmlns:a16="http://schemas.microsoft.com/office/drawing/2014/main" id="{E1A17557-2736-4D9B-B745-272A628E685A}"/>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If you look at the pit crew for an Indy 500 team, they are incredibly focused, organized and process-driven. If these same attributes don’t apply to your organization, then there is no way you are going to change those wheels out in seconds—and, of course, every second counts. If you are the driver sitting inside the car, whatever information you see on the dashboard better give you all the information you need to decide in a fraction of a second exactly how fast to go and how forcefully to steer. One little false move can be a matter of life or death for a racer.</a:t>
            </a:r>
          </a:p>
          <a:p>
            <a:r>
              <a:rPr lang="en-US" dirty="0">
                <a:latin typeface="Arial" panose="020B0604020202020204" pitchFamily="34" charset="0"/>
                <a:cs typeface="Arial" panose="020B0604020202020204" pitchFamily="34" charset="0"/>
              </a:rPr>
              <a:t>While the fate of a channel organization is not quite that critical, you could argue that one wrong move on a product, a pricing decision or a channel program can wipe away years of confidence-building among the partner base. Just like the pit crew of a Formula One racing team, a channel team needs to be nimble, focused, data-driven and fully automated to get enormously risky things done effectively. It can be scary, but also incredibly exciting.</a:t>
            </a:r>
          </a:p>
          <a:p>
            <a:r>
              <a:rPr lang="en-US" dirty="0">
                <a:latin typeface="Arial" panose="020B0604020202020204" pitchFamily="34" charset="0"/>
                <a:cs typeface="Arial" panose="020B0604020202020204" pitchFamily="34" charset="0"/>
              </a:rPr>
              <a:t>As we have seen repeatedly seen in our client base, when a channel team truly aligns functions and programs and processes by tapping into the power of PRM software they can really</a:t>
            </a:r>
            <a:r>
              <a:rPr lang="en-US">
                <a:latin typeface="Arial" panose="020B0604020202020204" pitchFamily="34" charset="0"/>
                <a:cs typeface="Arial" panose="020B0604020202020204" pitchFamily="34" charset="0"/>
              </a:rPr>
              <a:t> go </a:t>
            </a:r>
            <a:r>
              <a:rPr lang="en-US" dirty="0">
                <a:latin typeface="Arial" panose="020B0604020202020204" pitchFamily="34" charset="0"/>
                <a:cs typeface="Arial" panose="020B0604020202020204" pitchFamily="34" charset="0"/>
              </a:rPr>
              <a:t>vroom </a:t>
            </a:r>
            <a:r>
              <a:rPr lang="en-US" dirty="0" err="1">
                <a:latin typeface="Arial" panose="020B0604020202020204" pitchFamily="34" charset="0"/>
                <a:cs typeface="Arial" panose="020B0604020202020204" pitchFamily="34" charset="0"/>
              </a:rPr>
              <a:t>vroom</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p:pic>
        <p:nvPicPr>
          <p:cNvPr id="11" name="Picture Placeholder 10">
            <a:extLst>
              <a:ext uri="{FF2B5EF4-FFF2-40B4-BE49-F238E27FC236}">
                <a16:creationId xmlns:a16="http://schemas.microsoft.com/office/drawing/2014/main" id="{33B8A4F2-5846-4BF2-A5D7-B49D14A747A7}"/>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291820" y="949235"/>
            <a:ext cx="3897872" cy="3827988"/>
          </a:xfrm>
        </p:spPr>
      </p:pic>
    </p:spTree>
    <p:extLst>
      <p:ext uri="{BB962C8B-B14F-4D97-AF65-F5344CB8AC3E}">
        <p14:creationId xmlns:p14="http://schemas.microsoft.com/office/powerpoint/2010/main" val="157618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515</TotalTime>
  <Words>177</Words>
  <Application>Microsoft Office PowerPoint</Application>
  <PresentationFormat>Custom</PresentationFormat>
  <Paragraphs>28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ArialMT</vt:lpstr>
      <vt:lpstr>Calibri</vt:lpstr>
      <vt:lpstr>Open Sans</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2018-11-02T07:25:27Z</dcterms:modified>
</cp:coreProperties>
</file>