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7CC99-4747-4713-BC76-877D3F7028D9}" v="20" dt="2021-06-11T08:57:26.1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0967CC99-4747-4713-BC76-877D3F7028D9}"/>
    <pc:docChg chg="undo custSel addSld modSld">
      <pc:chgData name="Subhajit Ghosh" userId="c585d1f3-935b-4ece-b40b-1a6550e66d72" providerId="ADAL" clId="{0967CC99-4747-4713-BC76-877D3F7028D9}" dt="2021-06-11T08:57:17.992" v="86" actId="18131"/>
      <pc:docMkLst>
        <pc:docMk/>
      </pc:docMkLst>
      <pc:sldChg chg="modSp mod">
        <pc:chgData name="Subhajit Ghosh" userId="c585d1f3-935b-4ece-b40b-1a6550e66d72" providerId="ADAL" clId="{0967CC99-4747-4713-BC76-877D3F7028D9}" dt="2021-06-10T12:28:56.409" v="2"/>
        <pc:sldMkLst>
          <pc:docMk/>
          <pc:sldMk cId="2429983986" sldId="256"/>
        </pc:sldMkLst>
        <pc:spChg chg="mod">
          <ac:chgData name="Subhajit Ghosh" userId="c585d1f3-935b-4ece-b40b-1a6550e66d72" providerId="ADAL" clId="{0967CC99-4747-4713-BC76-877D3F7028D9}" dt="2021-06-10T12:28:56.409" v="2"/>
          <ac:spMkLst>
            <pc:docMk/>
            <pc:sldMk cId="2429983986" sldId="256"/>
            <ac:spMk id="6" creationId="{4F2F611E-2383-4DC9-962D-92928E36BA3F}"/>
          </ac:spMkLst>
        </pc:spChg>
      </pc:sldChg>
      <pc:sldChg chg="addSp delSp modSp mod">
        <pc:chgData name="Subhajit Ghosh" userId="c585d1f3-935b-4ece-b40b-1a6550e66d72" providerId="ADAL" clId="{0967CC99-4747-4713-BC76-877D3F7028D9}" dt="2021-06-10T12:44:25.358" v="40" actId="18131"/>
        <pc:sldMkLst>
          <pc:docMk/>
          <pc:sldMk cId="4142234705" sldId="257"/>
        </pc:sldMkLst>
        <pc:spChg chg="del">
          <ac:chgData name="Subhajit Ghosh" userId="c585d1f3-935b-4ece-b40b-1a6550e66d72" providerId="ADAL" clId="{0967CC99-4747-4713-BC76-877D3F7028D9}" dt="2021-06-10T12:44:04.191" v="37"/>
          <ac:spMkLst>
            <pc:docMk/>
            <pc:sldMk cId="4142234705" sldId="257"/>
            <ac:spMk id="2" creationId="{73CDC79A-6FAC-4D7D-B85E-15F848CECB4B}"/>
          </ac:spMkLst>
        </pc:spChg>
        <pc:spChg chg="del">
          <ac:chgData name="Subhajit Ghosh" userId="c585d1f3-935b-4ece-b40b-1a6550e66d72" providerId="ADAL" clId="{0967CC99-4747-4713-BC76-877D3F7028D9}" dt="2021-06-10T12:29:21.749" v="6" actId="478"/>
          <ac:spMkLst>
            <pc:docMk/>
            <pc:sldMk cId="4142234705" sldId="257"/>
            <ac:spMk id="3" creationId="{EE5F9CC5-5919-4A5B-B9E8-F922D9826927}"/>
          </ac:spMkLst>
        </pc:spChg>
        <pc:spChg chg="mod">
          <ac:chgData name="Subhajit Ghosh" userId="c585d1f3-935b-4ece-b40b-1a6550e66d72" providerId="ADAL" clId="{0967CC99-4747-4713-BC76-877D3F7028D9}" dt="2021-06-10T12:29:04.651" v="3"/>
          <ac:spMkLst>
            <pc:docMk/>
            <pc:sldMk cId="4142234705" sldId="257"/>
            <ac:spMk id="4" creationId="{3824FEB1-C6F4-4284-9EE9-2817F24A4DC0}"/>
          </ac:spMkLst>
        </pc:spChg>
        <pc:spChg chg="mod">
          <ac:chgData name="Subhajit Ghosh" userId="c585d1f3-935b-4ece-b40b-1a6550e66d72" providerId="ADAL" clId="{0967CC99-4747-4713-BC76-877D3F7028D9}" dt="2021-06-10T12:39:49.619" v="28" actId="21"/>
          <ac:spMkLst>
            <pc:docMk/>
            <pc:sldMk cId="4142234705" sldId="257"/>
            <ac:spMk id="5" creationId="{C4B6616B-D638-467B-86EF-41EF776CAD4F}"/>
          </ac:spMkLst>
        </pc:spChg>
        <pc:picChg chg="add mod">
          <ac:chgData name="Subhajit Ghosh" userId="c585d1f3-935b-4ece-b40b-1a6550e66d72" providerId="ADAL" clId="{0967CC99-4747-4713-BC76-877D3F7028D9}" dt="2021-06-10T12:44:25.358" v="40" actId="18131"/>
          <ac:picMkLst>
            <pc:docMk/>
            <pc:sldMk cId="4142234705" sldId="257"/>
            <ac:picMk id="1026" creationId="{DEC08115-AA97-49C0-9FDA-183A5F39AF0F}"/>
          </ac:picMkLst>
        </pc:picChg>
      </pc:sldChg>
      <pc:sldChg chg="addSp delSp modSp mod">
        <pc:chgData name="Subhajit Ghosh" userId="c585d1f3-935b-4ece-b40b-1a6550e66d72" providerId="ADAL" clId="{0967CC99-4747-4713-BC76-877D3F7028D9}" dt="2021-06-11T07:50:10.988" v="43" actId="962"/>
        <pc:sldMkLst>
          <pc:docMk/>
          <pc:sldMk cId="2815277108" sldId="258"/>
        </pc:sldMkLst>
        <pc:spChg chg="mod">
          <ac:chgData name="Subhajit Ghosh" userId="c585d1f3-935b-4ece-b40b-1a6550e66d72" providerId="ADAL" clId="{0967CC99-4747-4713-BC76-877D3F7028D9}" dt="2021-06-10T12:29:13.904" v="5" actId="20577"/>
          <ac:spMkLst>
            <pc:docMk/>
            <pc:sldMk cId="2815277108" sldId="258"/>
            <ac:spMk id="6" creationId="{C656395D-0968-4CC4-83FA-27592B0EA08A}"/>
          </ac:spMkLst>
        </pc:spChg>
        <pc:spChg chg="del">
          <ac:chgData name="Subhajit Ghosh" userId="c585d1f3-935b-4ece-b40b-1a6550e66d72" providerId="ADAL" clId="{0967CC99-4747-4713-BC76-877D3F7028D9}" dt="2021-06-10T12:29:31.410" v="8" actId="478"/>
          <ac:spMkLst>
            <pc:docMk/>
            <pc:sldMk cId="2815277108" sldId="258"/>
            <ac:spMk id="7" creationId="{B46939E6-5567-4C86-97BB-FAE44A9B3871}"/>
          </ac:spMkLst>
        </pc:spChg>
        <pc:spChg chg="del">
          <ac:chgData name="Subhajit Ghosh" userId="c585d1f3-935b-4ece-b40b-1a6550e66d72" providerId="ADAL" clId="{0967CC99-4747-4713-BC76-877D3F7028D9}" dt="2021-06-11T07:50:01.933" v="41"/>
          <ac:spMkLst>
            <pc:docMk/>
            <pc:sldMk cId="2815277108" sldId="258"/>
            <ac:spMk id="8" creationId="{BFEE5A4F-093A-4F1A-8CC4-D4ACBD2F1C2E}"/>
          </ac:spMkLst>
        </pc:spChg>
        <pc:spChg chg="mod">
          <ac:chgData name="Subhajit Ghosh" userId="c585d1f3-935b-4ece-b40b-1a6550e66d72" providerId="ADAL" clId="{0967CC99-4747-4713-BC76-877D3F7028D9}" dt="2021-06-10T12:39:57.149" v="29"/>
          <ac:spMkLst>
            <pc:docMk/>
            <pc:sldMk cId="2815277108" sldId="258"/>
            <ac:spMk id="9" creationId="{4393C9E7-9550-4849-8115-E9C4978354A8}"/>
          </ac:spMkLst>
        </pc:spChg>
        <pc:picChg chg="add mod">
          <ac:chgData name="Subhajit Ghosh" userId="c585d1f3-935b-4ece-b40b-1a6550e66d72" providerId="ADAL" clId="{0967CC99-4747-4713-BC76-877D3F7028D9}" dt="2021-06-11T07:50:10.988" v="43" actId="962"/>
          <ac:picMkLst>
            <pc:docMk/>
            <pc:sldMk cId="2815277108" sldId="258"/>
            <ac:picMk id="3" creationId="{9D25DF62-0870-40F4-BBD6-DEBB0173BF46}"/>
          </ac:picMkLst>
        </pc:picChg>
      </pc:sldChg>
      <pc:sldChg chg="addSp delSp modSp new mod modClrScheme chgLayout">
        <pc:chgData name="Subhajit Ghosh" userId="c585d1f3-935b-4ece-b40b-1a6550e66d72" providerId="ADAL" clId="{0967CC99-4747-4713-BC76-877D3F7028D9}" dt="2021-06-11T07:55:20.631" v="59" actId="18131"/>
        <pc:sldMkLst>
          <pc:docMk/>
          <pc:sldMk cId="1326368084" sldId="260"/>
        </pc:sldMkLst>
        <pc:spChg chg="del mod ord">
          <ac:chgData name="Subhajit Ghosh" userId="c585d1f3-935b-4ece-b40b-1a6550e66d72" providerId="ADAL" clId="{0967CC99-4747-4713-BC76-877D3F7028D9}" dt="2021-06-10T12:29:47.814" v="13" actId="700"/>
          <ac:spMkLst>
            <pc:docMk/>
            <pc:sldMk cId="1326368084" sldId="260"/>
            <ac:spMk id="2" creationId="{772FD1A5-13A0-480D-98CC-2FA08E7F8B3D}"/>
          </ac:spMkLst>
        </pc:spChg>
        <pc:spChg chg="del mod ord">
          <ac:chgData name="Subhajit Ghosh" userId="c585d1f3-935b-4ece-b40b-1a6550e66d72" providerId="ADAL" clId="{0967CC99-4747-4713-BC76-877D3F7028D9}" dt="2021-06-10T12:29:47.814" v="13" actId="700"/>
          <ac:spMkLst>
            <pc:docMk/>
            <pc:sldMk cId="1326368084" sldId="260"/>
            <ac:spMk id="3" creationId="{258C145E-B569-4DFF-A4DE-A4D57AE0FCDF}"/>
          </ac:spMkLst>
        </pc:spChg>
        <pc:spChg chg="del mod ord">
          <ac:chgData name="Subhajit Ghosh" userId="c585d1f3-935b-4ece-b40b-1a6550e66d72" providerId="ADAL" clId="{0967CC99-4747-4713-BC76-877D3F7028D9}" dt="2021-06-10T12:29:47.814" v="13" actId="700"/>
          <ac:spMkLst>
            <pc:docMk/>
            <pc:sldMk cId="1326368084" sldId="260"/>
            <ac:spMk id="4" creationId="{51FFC938-2315-4202-8B1E-A8F2165820E2}"/>
          </ac:spMkLst>
        </pc:spChg>
        <pc:spChg chg="del mod ord">
          <ac:chgData name="Subhajit Ghosh" userId="c585d1f3-935b-4ece-b40b-1a6550e66d72" providerId="ADAL" clId="{0967CC99-4747-4713-BC76-877D3F7028D9}" dt="2021-06-10T12:29:47.814" v="13" actId="700"/>
          <ac:spMkLst>
            <pc:docMk/>
            <pc:sldMk cId="1326368084" sldId="260"/>
            <ac:spMk id="5" creationId="{9DBCBB77-FE87-4579-9D3B-0237B419D4BE}"/>
          </ac:spMkLst>
        </pc:spChg>
        <pc:spChg chg="add mod ord">
          <ac:chgData name="Subhajit Ghosh" userId="c585d1f3-935b-4ece-b40b-1a6550e66d72" providerId="ADAL" clId="{0967CC99-4747-4713-BC76-877D3F7028D9}" dt="2021-06-10T12:29:56.859" v="14"/>
          <ac:spMkLst>
            <pc:docMk/>
            <pc:sldMk cId="1326368084" sldId="260"/>
            <ac:spMk id="6" creationId="{5259AFFD-A507-476E-B725-8D0D9C3BD339}"/>
          </ac:spMkLst>
        </pc:spChg>
        <pc:spChg chg="add del mod ord">
          <ac:chgData name="Subhajit Ghosh" userId="c585d1f3-935b-4ece-b40b-1a6550e66d72" providerId="ADAL" clId="{0967CC99-4747-4713-BC76-877D3F7028D9}" dt="2021-06-10T12:29:59.333" v="15" actId="478"/>
          <ac:spMkLst>
            <pc:docMk/>
            <pc:sldMk cId="1326368084" sldId="260"/>
            <ac:spMk id="7" creationId="{EF585C8A-FADD-4D2D-8C5E-6F0C228D7089}"/>
          </ac:spMkLst>
        </pc:spChg>
        <pc:spChg chg="add del mod ord">
          <ac:chgData name="Subhajit Ghosh" userId="c585d1f3-935b-4ece-b40b-1a6550e66d72" providerId="ADAL" clId="{0967CC99-4747-4713-BC76-877D3F7028D9}" dt="2021-06-11T07:54:51.568" v="44"/>
          <ac:spMkLst>
            <pc:docMk/>
            <pc:sldMk cId="1326368084" sldId="260"/>
            <ac:spMk id="8" creationId="{79006A0D-05AD-40B4-849B-001E7BF3F8E0}"/>
          </ac:spMkLst>
        </pc:spChg>
        <pc:spChg chg="add mod ord">
          <ac:chgData name="Subhajit Ghosh" userId="c585d1f3-935b-4ece-b40b-1a6550e66d72" providerId="ADAL" clId="{0967CC99-4747-4713-BC76-877D3F7028D9}" dt="2021-06-10T12:40:26.337" v="31" actId="2711"/>
          <ac:spMkLst>
            <pc:docMk/>
            <pc:sldMk cId="1326368084" sldId="260"/>
            <ac:spMk id="9" creationId="{B0A1F6C4-E5CD-4339-A9F4-0E16A7E60027}"/>
          </ac:spMkLst>
        </pc:spChg>
        <pc:picChg chg="add mod modCrop">
          <ac:chgData name="Subhajit Ghosh" userId="c585d1f3-935b-4ece-b40b-1a6550e66d72" providerId="ADAL" clId="{0967CC99-4747-4713-BC76-877D3F7028D9}" dt="2021-06-11T07:55:20.631" v="59" actId="18131"/>
          <ac:picMkLst>
            <pc:docMk/>
            <pc:sldMk cId="1326368084" sldId="260"/>
            <ac:picMk id="3" creationId="{E06B841B-E020-417D-8740-6533A3518F4A}"/>
          </ac:picMkLst>
        </pc:picChg>
      </pc:sldChg>
      <pc:sldChg chg="addSp delSp modSp new mod">
        <pc:chgData name="Subhajit Ghosh" userId="c585d1f3-935b-4ece-b40b-1a6550e66d72" providerId="ADAL" clId="{0967CC99-4747-4713-BC76-877D3F7028D9}" dt="2021-06-11T08:13:00.363" v="62" actId="962"/>
        <pc:sldMkLst>
          <pc:docMk/>
          <pc:sldMk cId="1685176615" sldId="261"/>
        </pc:sldMkLst>
        <pc:spChg chg="del">
          <ac:chgData name="Subhajit Ghosh" userId="c585d1f3-935b-4ece-b40b-1a6550e66d72" providerId="ADAL" clId="{0967CC99-4747-4713-BC76-877D3F7028D9}" dt="2021-06-11T08:12:53.388" v="60"/>
          <ac:spMkLst>
            <pc:docMk/>
            <pc:sldMk cId="1685176615" sldId="261"/>
            <ac:spMk id="2" creationId="{24FA6783-3FF4-4068-B54B-C67E5BF24D92}"/>
          </ac:spMkLst>
        </pc:spChg>
        <pc:spChg chg="del">
          <ac:chgData name="Subhajit Ghosh" userId="c585d1f3-935b-4ece-b40b-1a6550e66d72" providerId="ADAL" clId="{0967CC99-4747-4713-BC76-877D3F7028D9}" dt="2021-06-10T12:30:11.636" v="18" actId="478"/>
          <ac:spMkLst>
            <pc:docMk/>
            <pc:sldMk cId="1685176615" sldId="261"/>
            <ac:spMk id="3" creationId="{443D5163-9024-468F-B6C3-807437BAABA8}"/>
          </ac:spMkLst>
        </pc:spChg>
        <pc:spChg chg="mod">
          <ac:chgData name="Subhajit Ghosh" userId="c585d1f3-935b-4ece-b40b-1a6550e66d72" providerId="ADAL" clId="{0967CC99-4747-4713-BC76-877D3F7028D9}" dt="2021-06-10T12:30:06.710" v="17"/>
          <ac:spMkLst>
            <pc:docMk/>
            <pc:sldMk cId="1685176615" sldId="261"/>
            <ac:spMk id="4" creationId="{25BE037C-2135-4C44-B6E8-2037D65F2E8F}"/>
          </ac:spMkLst>
        </pc:spChg>
        <pc:spChg chg="mod">
          <ac:chgData name="Subhajit Ghosh" userId="c585d1f3-935b-4ece-b40b-1a6550e66d72" providerId="ADAL" clId="{0967CC99-4747-4713-BC76-877D3F7028D9}" dt="2021-06-10T12:40:54.877" v="33" actId="2711"/>
          <ac:spMkLst>
            <pc:docMk/>
            <pc:sldMk cId="1685176615" sldId="261"/>
            <ac:spMk id="5" creationId="{A11BDC5A-53FC-4912-8DAF-2E76E093212C}"/>
          </ac:spMkLst>
        </pc:spChg>
        <pc:picChg chg="add mod">
          <ac:chgData name="Subhajit Ghosh" userId="c585d1f3-935b-4ece-b40b-1a6550e66d72" providerId="ADAL" clId="{0967CC99-4747-4713-BC76-877D3F7028D9}" dt="2021-06-11T08:13:00.363" v="62" actId="962"/>
          <ac:picMkLst>
            <pc:docMk/>
            <pc:sldMk cId="1685176615" sldId="261"/>
            <ac:picMk id="6" creationId="{14675FB2-2AE6-425B-8771-EDEB9CC29897}"/>
          </ac:picMkLst>
        </pc:picChg>
      </pc:sldChg>
      <pc:sldChg chg="addSp delSp modSp new mod modClrScheme chgLayout">
        <pc:chgData name="Subhajit Ghosh" userId="c585d1f3-935b-4ece-b40b-1a6550e66d72" providerId="ADAL" clId="{0967CC99-4747-4713-BC76-877D3F7028D9}" dt="2021-06-11T08:57:17.992" v="86" actId="18131"/>
        <pc:sldMkLst>
          <pc:docMk/>
          <pc:sldMk cId="1500662711" sldId="262"/>
        </pc:sldMkLst>
        <pc:spChg chg="del mod ord">
          <ac:chgData name="Subhajit Ghosh" userId="c585d1f3-935b-4ece-b40b-1a6550e66d72" providerId="ADAL" clId="{0967CC99-4747-4713-BC76-877D3F7028D9}" dt="2021-06-10T12:29:47.814" v="13" actId="700"/>
          <ac:spMkLst>
            <pc:docMk/>
            <pc:sldMk cId="1500662711" sldId="262"/>
            <ac:spMk id="2" creationId="{3F4BA9C5-E224-4C96-B5A8-EA9C0D298FF3}"/>
          </ac:spMkLst>
        </pc:spChg>
        <pc:spChg chg="del mod ord">
          <ac:chgData name="Subhajit Ghosh" userId="c585d1f3-935b-4ece-b40b-1a6550e66d72" providerId="ADAL" clId="{0967CC99-4747-4713-BC76-877D3F7028D9}" dt="2021-06-10T12:29:47.814" v="13" actId="700"/>
          <ac:spMkLst>
            <pc:docMk/>
            <pc:sldMk cId="1500662711" sldId="262"/>
            <ac:spMk id="3" creationId="{01E7973C-1217-4685-AA3E-8E98EB9592A5}"/>
          </ac:spMkLst>
        </pc:spChg>
        <pc:spChg chg="del mod ord">
          <ac:chgData name="Subhajit Ghosh" userId="c585d1f3-935b-4ece-b40b-1a6550e66d72" providerId="ADAL" clId="{0967CC99-4747-4713-BC76-877D3F7028D9}" dt="2021-06-10T12:29:47.814" v="13" actId="700"/>
          <ac:spMkLst>
            <pc:docMk/>
            <pc:sldMk cId="1500662711" sldId="262"/>
            <ac:spMk id="4" creationId="{C091AA8B-2296-4BBA-B63A-3BFEC994B34D}"/>
          </ac:spMkLst>
        </pc:spChg>
        <pc:spChg chg="del mod ord">
          <ac:chgData name="Subhajit Ghosh" userId="c585d1f3-935b-4ece-b40b-1a6550e66d72" providerId="ADAL" clId="{0967CC99-4747-4713-BC76-877D3F7028D9}" dt="2021-06-10T12:29:47.814" v="13" actId="700"/>
          <ac:spMkLst>
            <pc:docMk/>
            <pc:sldMk cId="1500662711" sldId="262"/>
            <ac:spMk id="5" creationId="{F0375E08-6374-456C-B3AA-1417224BEF66}"/>
          </ac:spMkLst>
        </pc:spChg>
        <pc:spChg chg="add mod ord">
          <ac:chgData name="Subhajit Ghosh" userId="c585d1f3-935b-4ece-b40b-1a6550e66d72" providerId="ADAL" clId="{0967CC99-4747-4713-BC76-877D3F7028D9}" dt="2021-06-10T12:30:19.978" v="20"/>
          <ac:spMkLst>
            <pc:docMk/>
            <pc:sldMk cId="1500662711" sldId="262"/>
            <ac:spMk id="6" creationId="{10D26297-CD19-4DC3-867D-A56D513AA2CD}"/>
          </ac:spMkLst>
        </pc:spChg>
        <pc:spChg chg="add del mod ord">
          <ac:chgData name="Subhajit Ghosh" userId="c585d1f3-935b-4ece-b40b-1a6550e66d72" providerId="ADAL" clId="{0967CC99-4747-4713-BC76-877D3F7028D9}" dt="2021-06-10T12:30:22.998" v="21" actId="478"/>
          <ac:spMkLst>
            <pc:docMk/>
            <pc:sldMk cId="1500662711" sldId="262"/>
            <ac:spMk id="7" creationId="{E24F44A0-E483-4ACB-9C90-73DF67FFA63C}"/>
          </ac:spMkLst>
        </pc:spChg>
        <pc:spChg chg="add del mod ord">
          <ac:chgData name="Subhajit Ghosh" userId="c585d1f3-935b-4ece-b40b-1a6550e66d72" providerId="ADAL" clId="{0967CC99-4747-4713-BC76-877D3F7028D9}" dt="2021-06-11T08:56:58.965" v="70"/>
          <ac:spMkLst>
            <pc:docMk/>
            <pc:sldMk cId="1500662711" sldId="262"/>
            <ac:spMk id="8" creationId="{357CED86-A819-4159-A744-3CFCB963CDA0}"/>
          </ac:spMkLst>
        </pc:spChg>
        <pc:spChg chg="add mod ord">
          <ac:chgData name="Subhajit Ghosh" userId="c585d1f3-935b-4ece-b40b-1a6550e66d72" providerId="ADAL" clId="{0967CC99-4747-4713-BC76-877D3F7028D9}" dt="2021-06-10T12:41:15.664" v="36" actId="20577"/>
          <ac:spMkLst>
            <pc:docMk/>
            <pc:sldMk cId="1500662711" sldId="262"/>
            <ac:spMk id="9" creationId="{2ED6C3F2-69C7-4106-B58C-5EBB980677E8}"/>
          </ac:spMkLst>
        </pc:spChg>
        <pc:picChg chg="add del mod">
          <ac:chgData name="Subhajit Ghosh" userId="c585d1f3-935b-4ece-b40b-1a6550e66d72" providerId="ADAL" clId="{0967CC99-4747-4713-BC76-877D3F7028D9}" dt="2021-06-11T08:13:46.278" v="67"/>
          <ac:picMkLst>
            <pc:docMk/>
            <pc:sldMk cId="1500662711" sldId="262"/>
            <ac:picMk id="3" creationId="{9B5F5F0D-FF89-4EA3-85B8-7979026FCF53}"/>
          </ac:picMkLst>
        </pc:picChg>
        <pc:picChg chg="add del mod">
          <ac:chgData name="Subhajit Ghosh" userId="c585d1f3-935b-4ece-b40b-1a6550e66d72" providerId="ADAL" clId="{0967CC99-4747-4713-BC76-877D3F7028D9}" dt="2021-06-11T08:14:11.081" v="69"/>
          <ac:picMkLst>
            <pc:docMk/>
            <pc:sldMk cId="1500662711" sldId="262"/>
            <ac:picMk id="5" creationId="{DB63C753-1D00-41B0-B92C-DFE779FD1307}"/>
          </ac:picMkLst>
        </pc:picChg>
        <pc:picChg chg="add mod modCrop">
          <ac:chgData name="Subhajit Ghosh" userId="c585d1f3-935b-4ece-b40b-1a6550e66d72" providerId="ADAL" clId="{0967CC99-4747-4713-BC76-877D3F7028D9}" dt="2021-06-11T08:57:17.992" v="86" actId="18131"/>
          <ac:picMkLst>
            <pc:docMk/>
            <pc:sldMk cId="1500662711" sldId="262"/>
            <ac:picMk id="10" creationId="{F572A6ED-0BCE-4221-A092-1488752AE9DB}"/>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services/channel-marketing-services/partner-recruitment-services"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hyperlink" Target="https://www.zinfi.com/services/channel-marketing-services/partner-incentives-management" TargetMode="External"/><Relationship Id="rId4" Type="http://schemas.openxmlformats.org/officeDocument/2006/relationships/hyperlink" Target="https://www.zinfi.com/products/partner-relationship-management/partner-learning-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Making Channel Marketing Software Work</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Making Channel Marketing Software Work</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We have discussed in earlier articles the rise of channel marketing software. Many organizations across multiple verticals today have deployed channel marketing software, but often these organizations wonder why they are not generating the return on investment (ROI) they expected. In this article, we will explore a few key elements the organization needs to align to truly realize ROI from their channel marketing software investment.</a:t>
            </a:r>
          </a:p>
        </p:txBody>
      </p:sp>
      <p:pic>
        <p:nvPicPr>
          <p:cNvPr id="1026" name="Picture 2" descr="Making Channel Marketing Software Work">
            <a:extLst>
              <a:ext uri="{FF2B5EF4-FFF2-40B4-BE49-F238E27FC236}">
                <a16:creationId xmlns:a16="http://schemas.microsoft.com/office/drawing/2014/main" id="{DEC08115-AA97-49C0-9FDA-183A5F39AF0F}"/>
              </a:ext>
            </a:extLst>
          </p:cNvPr>
          <p:cNvPicPr>
            <a:picLocks noGrp="1" noChangeAspect="1" noChangeArrowheads="1"/>
          </p:cNvPicPr>
          <p:nvPr>
            <p:ph type="pic" sz="quarter" idx="15"/>
          </p:nvPr>
        </p:nvPicPr>
        <p:blipFill rotWithShape="1">
          <a:blip r:embed="rId2">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text&#10;&#10;Description automatically generated">
            <a:extLst>
              <a:ext uri="{FF2B5EF4-FFF2-40B4-BE49-F238E27FC236}">
                <a16:creationId xmlns:a16="http://schemas.microsoft.com/office/drawing/2014/main" id="{9D25DF62-0870-40F4-BBD6-DEBB0173BF4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Making Channel Marketing Software Work</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8"/>
          </a:xfrm>
        </p:spPr>
        <p:txBody>
          <a:bodyPr/>
          <a:lstStyle/>
          <a:p>
            <a:pPr algn="l"/>
            <a:r>
              <a:rPr lang="en-US" i="0" dirty="0">
                <a:solidFill>
                  <a:srgbClr val="333333"/>
                </a:solidFill>
                <a:effectLst/>
                <a:latin typeface="Arial" panose="020B0604020202020204" pitchFamily="34" charset="0"/>
                <a:cs typeface="Arial" panose="020B0604020202020204" pitchFamily="34" charset="0"/>
              </a:rPr>
              <a:t>To start, let’s look at two existing applications and functions that most organizations</a:t>
            </a:r>
            <a:r>
              <a:rPr lang="en-US" i="1" dirty="0">
                <a:solidFill>
                  <a:srgbClr val="333333"/>
                </a:solidFill>
                <a:effectLst/>
                <a:latin typeface="Arial" panose="020B0604020202020204" pitchFamily="34" charset="0"/>
                <a:cs typeface="Arial" panose="020B0604020202020204" pitchFamily="34" charset="0"/>
              </a:rPr>
              <a:t> are</a:t>
            </a:r>
            <a:r>
              <a:rPr lang="en-US" i="0" dirty="0">
                <a:solidFill>
                  <a:srgbClr val="333333"/>
                </a:solidFill>
                <a:effectLst/>
                <a:latin typeface="Arial" panose="020B0604020202020204" pitchFamily="34" charset="0"/>
                <a:cs typeface="Arial" panose="020B0604020202020204" pitchFamily="34" charset="0"/>
              </a:rPr>
              <a:t> successful with: sales and finance. Almost every organization today in their finance department uses financial management software quite successfully. Why? Because each finance function has clearly defined basic processes, trained professionals and clear deliverables. The same is true of sales. For sales functions almost all organizations today at the mid-market and enterprise level use some type of customer relationship management (CRM) application software for sales activity management. CRM works for sales and financial management software for finance because the processes and the people carrying them out are fully aligned within the department. The same alignment is needed for channel marketing software to succeed.</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E06B841B-E020-417D-8740-6533A3518F4A}"/>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5259AFFD-A507-476E-B725-8D0D9C3BD339}"/>
              </a:ext>
            </a:extLst>
          </p:cNvPr>
          <p:cNvSpPr>
            <a:spLocks noGrp="1"/>
          </p:cNvSpPr>
          <p:nvPr>
            <p:ph type="body" sz="quarter" idx="11"/>
          </p:nvPr>
        </p:nvSpPr>
        <p:spPr/>
        <p:txBody>
          <a:bodyPr/>
          <a:lstStyle/>
          <a:p>
            <a:r>
              <a:rPr lang="en-US" dirty="0"/>
              <a:t>Making Channel Marketing Software Work</a:t>
            </a:r>
          </a:p>
          <a:p>
            <a:endParaRPr lang="en-US" dirty="0"/>
          </a:p>
        </p:txBody>
      </p:sp>
      <p:sp>
        <p:nvSpPr>
          <p:cNvPr id="9" name="Text Placeholder 8">
            <a:extLst>
              <a:ext uri="{FF2B5EF4-FFF2-40B4-BE49-F238E27FC236}">
                <a16:creationId xmlns:a16="http://schemas.microsoft.com/office/drawing/2014/main" id="{B0A1F6C4-E5CD-4339-A9F4-0E16A7E60027}"/>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So let’s briefly look at the first core success factor for channel marketing software: programs. Channel marketing software doesn’t run by itself. It is an enabler of various channel programs, which are run by people (which happen to be the second core success factor). Before an organization even considers rolling out channel marketing software, it first needs to decide which core programs the software will automate. These programs can range from </a:t>
            </a:r>
            <a:r>
              <a:rPr lang="en-US" b="0" i="0" u="sng" dirty="0">
                <a:solidFill>
                  <a:srgbClr val="1878D1"/>
                </a:solidFill>
                <a:effectLst/>
                <a:latin typeface="Arial" panose="020B0604020202020204" pitchFamily="34" charset="0"/>
                <a:cs typeface="Arial" panose="020B0604020202020204" pitchFamily="34" charset="0"/>
                <a:hlinkClick r:id="rId3"/>
              </a:rPr>
              <a:t>partner recruitment</a:t>
            </a:r>
            <a:r>
              <a:rPr lang="en-US" b="0" i="0" dirty="0">
                <a:solidFill>
                  <a:srgbClr val="333333"/>
                </a:solidFill>
                <a:effectLst/>
                <a:latin typeface="Arial" panose="020B0604020202020204" pitchFamily="34" charset="0"/>
                <a:cs typeface="Arial" panose="020B0604020202020204" pitchFamily="34" charset="0"/>
              </a:rPr>
              <a:t> and </a:t>
            </a:r>
            <a:r>
              <a:rPr lang="en-US" b="0" i="0" u="sng" dirty="0">
                <a:solidFill>
                  <a:srgbClr val="1878D1"/>
                </a:solidFill>
                <a:effectLst/>
                <a:latin typeface="Arial" panose="020B0604020202020204" pitchFamily="34" charset="0"/>
                <a:cs typeface="Arial" panose="020B0604020202020204" pitchFamily="34" charset="0"/>
                <a:hlinkClick r:id="rId4"/>
              </a:rPr>
              <a:t>partner training</a:t>
            </a:r>
            <a:r>
              <a:rPr lang="en-US" b="0" i="0" dirty="0">
                <a:solidFill>
                  <a:srgbClr val="333333"/>
                </a:solidFill>
                <a:effectLst/>
                <a:latin typeface="Arial" panose="020B0604020202020204" pitchFamily="34" charset="0"/>
                <a:cs typeface="Arial" panose="020B0604020202020204" pitchFamily="34" charset="0"/>
              </a:rPr>
              <a:t> to multi-partner demand generation and </a:t>
            </a:r>
            <a:r>
              <a:rPr lang="en-US" b="0" i="0" u="none" strike="noStrike" dirty="0">
                <a:solidFill>
                  <a:srgbClr val="1878D1"/>
                </a:solidFill>
                <a:effectLst/>
                <a:latin typeface="Arial" panose="020B0604020202020204" pitchFamily="34" charset="0"/>
                <a:cs typeface="Arial" panose="020B0604020202020204" pitchFamily="34" charset="0"/>
                <a:hlinkClick r:id="rId5"/>
              </a:rPr>
              <a:t>incentive management</a:t>
            </a:r>
            <a:r>
              <a:rPr lang="en-US" b="0" i="0" dirty="0">
                <a:solidFill>
                  <a:srgbClr val="333333"/>
                </a:solidFill>
                <a:effectLst/>
                <a:latin typeface="Arial" panose="020B0604020202020204" pitchFamily="34" charset="0"/>
                <a:cs typeface="Arial" panose="020B0604020202020204" pitchFamily="34" charset="0"/>
              </a:rPr>
              <a:t>. There are countless possibilities, depending on the unique requirements of the organization. However, without a mature and clearly defined program, channel marketing software deployment is bound to fail.</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36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person&#10;&#10;Description automatically generated">
            <a:extLst>
              <a:ext uri="{FF2B5EF4-FFF2-40B4-BE49-F238E27FC236}">
                <a16:creationId xmlns:a16="http://schemas.microsoft.com/office/drawing/2014/main" id="{14675FB2-2AE6-425B-8771-EDEB9CC29897}"/>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25BE037C-2135-4C44-B6E8-2037D65F2E8F}"/>
              </a:ext>
            </a:extLst>
          </p:cNvPr>
          <p:cNvSpPr>
            <a:spLocks noGrp="1"/>
          </p:cNvSpPr>
          <p:nvPr>
            <p:ph type="body" sz="quarter" idx="11"/>
          </p:nvPr>
        </p:nvSpPr>
        <p:spPr/>
        <p:txBody>
          <a:bodyPr/>
          <a:lstStyle/>
          <a:p>
            <a:r>
              <a:rPr lang="en-US" dirty="0"/>
              <a:t>Making Channel Marketing Software Work</a:t>
            </a:r>
          </a:p>
          <a:p>
            <a:endParaRPr lang="en-US" dirty="0"/>
          </a:p>
        </p:txBody>
      </p:sp>
      <p:sp>
        <p:nvSpPr>
          <p:cNvPr id="5" name="Text Placeholder 4">
            <a:extLst>
              <a:ext uri="{FF2B5EF4-FFF2-40B4-BE49-F238E27FC236}">
                <a16:creationId xmlns:a16="http://schemas.microsoft.com/office/drawing/2014/main" id="{A11BDC5A-53FC-4912-8DAF-2E76E093212C}"/>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Now, let’s return to the notion of aligning processes. Having a program is one thing, but rolling out management and review processes is quite another. Unlike the sales and finance examples I cited earlier, where the focus is on internal functional processes only, channel organizations are all cross-functional. That means when you are thinking about putting together a channel program you must involve finance, marketing, sales, operations and other departments in order for the program to have a chance of succeeding. You must involve these functions, and you must also discuss—with all key stakeholders, ahead of time and in detail—the process changes and development you will have to carry out to make your channel marketing software work.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517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9" descr="A person sitting at a table with a computer and a phone&#10;&#10;Description automatically generated with low confidence">
            <a:extLst>
              <a:ext uri="{FF2B5EF4-FFF2-40B4-BE49-F238E27FC236}">
                <a16:creationId xmlns:a16="http://schemas.microsoft.com/office/drawing/2014/main" id="{F572A6ED-0BCE-4221-A092-1488752AE9D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10D26297-CD19-4DC3-867D-A56D513AA2CD}"/>
              </a:ext>
            </a:extLst>
          </p:cNvPr>
          <p:cNvSpPr>
            <a:spLocks noGrp="1"/>
          </p:cNvSpPr>
          <p:nvPr>
            <p:ph type="body" sz="quarter" idx="11"/>
          </p:nvPr>
        </p:nvSpPr>
        <p:spPr/>
        <p:txBody>
          <a:bodyPr/>
          <a:lstStyle/>
          <a:p>
            <a:r>
              <a:rPr lang="en-US" dirty="0"/>
              <a:t>Making Channel Marketing Software Work</a:t>
            </a:r>
          </a:p>
          <a:p>
            <a:endParaRPr lang="en-US" dirty="0"/>
          </a:p>
        </p:txBody>
      </p:sp>
      <p:sp>
        <p:nvSpPr>
          <p:cNvPr id="9" name="Text Placeholder 8">
            <a:extLst>
              <a:ext uri="{FF2B5EF4-FFF2-40B4-BE49-F238E27FC236}">
                <a16:creationId xmlns:a16="http://schemas.microsoft.com/office/drawing/2014/main" id="{2ED6C3F2-69C7-4106-B58C-5EBB980677E8}"/>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One other thing that is very important, which very few organizations do effectively: provide training to the cross-functional team on using the channel marketing software. Few people like learning new software. However, to manage an automated workflow and ultimately improve your channel processes, it is essential that your team members know where to log in, how to find things, what to do, and so on within your channel marketing software platform.</a:t>
            </a:r>
          </a:p>
          <a:p>
            <a:pPr algn="l"/>
            <a:r>
              <a:rPr lang="en-US" b="0" i="0" dirty="0">
                <a:solidFill>
                  <a:srgbClr val="333333"/>
                </a:solidFill>
                <a:effectLst/>
                <a:latin typeface="Arial" panose="020B0604020202020204" pitchFamily="34" charset="0"/>
                <a:cs typeface="Arial" panose="020B0604020202020204" pitchFamily="34" charset="0"/>
              </a:rPr>
              <a:t>In summary, channel marketing software can drive significant ROI for an organization when channel programs, processes and people are fully aligned. It can easily be done—and we have seen many clients do it quite successfully—but it requires planning and organizing proactively, ensuring structural alignment of roles, responsibilities and workflow. When done right, it can not only save a lot of time and money, but also increase partner productivity, profitability and satisfaction substantially. Isn’t that what channel management all about?</a:t>
            </a:r>
          </a:p>
        </p:txBody>
      </p:sp>
    </p:spTree>
    <p:extLst>
      <p:ext uri="{BB962C8B-B14F-4D97-AF65-F5344CB8AC3E}">
        <p14:creationId xmlns:p14="http://schemas.microsoft.com/office/powerpoint/2010/main" val="150066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654</TotalTime>
  <Words>675</Words>
  <Application>Microsoft Office PowerPoint</Application>
  <PresentationFormat>Custom</PresentationFormat>
  <Paragraphs>14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2021-06-11T08:57:26Z</dcterms:modified>
</cp:coreProperties>
</file>