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F995FA-A109-4BF4-A4AD-8782794F3A56}" v="34" dt="2019-09-24T13:09:27.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AC08081-DD0F-482E-8B72-0F8AFCD3C3F8}"/>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0AF995FA-A109-4BF4-A4AD-8782794F3A56}"/>
    <pc:docChg chg="custSel addSld modSld">
      <pc:chgData name="Subhajit Ghosh" userId="c585d1f3-935b-4ece-b40b-1a6550e66d72" providerId="ADAL" clId="{0AF995FA-A109-4BF4-A4AD-8782794F3A56}" dt="2019-09-24T13:08:31.146" v="86" actId="962"/>
      <pc:docMkLst>
        <pc:docMk/>
      </pc:docMkLst>
      <pc:sldChg chg="modSp">
        <pc:chgData name="Subhajit Ghosh" userId="c585d1f3-935b-4ece-b40b-1a6550e66d72" providerId="ADAL" clId="{0AF995FA-A109-4BF4-A4AD-8782794F3A56}" dt="2019-09-24T09:37:55.243" v="4" actId="14100"/>
        <pc:sldMkLst>
          <pc:docMk/>
          <pc:sldMk cId="2429983986" sldId="256"/>
        </pc:sldMkLst>
        <pc:spChg chg="mod">
          <ac:chgData name="Subhajit Ghosh" userId="c585d1f3-935b-4ece-b40b-1a6550e66d72" providerId="ADAL" clId="{0AF995FA-A109-4BF4-A4AD-8782794F3A56}" dt="2019-09-24T09:37:55.243" v="4" actId="14100"/>
          <ac:spMkLst>
            <pc:docMk/>
            <pc:sldMk cId="2429983986" sldId="256"/>
            <ac:spMk id="6" creationId="{4F2F611E-2383-4DC9-962D-92928E36BA3F}"/>
          </ac:spMkLst>
        </pc:spChg>
      </pc:sldChg>
      <pc:sldChg chg="addSp delSp modSp">
        <pc:chgData name="Subhajit Ghosh" userId="c585d1f3-935b-4ece-b40b-1a6550e66d72" providerId="ADAL" clId="{0AF995FA-A109-4BF4-A4AD-8782794F3A56}" dt="2019-09-24T09:46:50.834" v="46"/>
        <pc:sldMkLst>
          <pc:docMk/>
          <pc:sldMk cId="4142234705" sldId="257"/>
        </pc:sldMkLst>
        <pc:spChg chg="add del">
          <ac:chgData name="Subhajit Ghosh" userId="c585d1f3-935b-4ece-b40b-1a6550e66d72" providerId="ADAL" clId="{0AF995FA-A109-4BF4-A4AD-8782794F3A56}" dt="2019-09-24T09:42:51.154" v="26"/>
          <ac:spMkLst>
            <pc:docMk/>
            <pc:sldMk cId="4142234705" sldId="257"/>
            <ac:spMk id="2" creationId="{73CDC79A-6FAC-4D7D-B85E-15F848CECB4B}"/>
          </ac:spMkLst>
        </pc:spChg>
        <pc:spChg chg="del">
          <ac:chgData name="Subhajit Ghosh" userId="c585d1f3-935b-4ece-b40b-1a6550e66d72" providerId="ADAL" clId="{0AF995FA-A109-4BF4-A4AD-8782794F3A56}" dt="2019-09-24T09:38:28.745" v="8" actId="478"/>
          <ac:spMkLst>
            <pc:docMk/>
            <pc:sldMk cId="4142234705" sldId="257"/>
            <ac:spMk id="3" creationId="{EE5F9CC5-5919-4A5B-B9E8-F922D9826927}"/>
          </ac:spMkLst>
        </pc:spChg>
        <pc:spChg chg="mod">
          <ac:chgData name="Subhajit Ghosh" userId="c585d1f3-935b-4ece-b40b-1a6550e66d72" providerId="ADAL" clId="{0AF995FA-A109-4BF4-A4AD-8782794F3A56}" dt="2019-09-24T09:39:33.305" v="17" actId="20577"/>
          <ac:spMkLst>
            <pc:docMk/>
            <pc:sldMk cId="4142234705" sldId="257"/>
            <ac:spMk id="4" creationId="{3824FEB1-C6F4-4284-9EE9-2817F24A4DC0}"/>
          </ac:spMkLst>
        </pc:spChg>
        <pc:spChg chg="mod">
          <ac:chgData name="Subhajit Ghosh" userId="c585d1f3-935b-4ece-b40b-1a6550e66d72" providerId="ADAL" clId="{0AF995FA-A109-4BF4-A4AD-8782794F3A56}" dt="2019-09-24T09:46:50.834" v="46"/>
          <ac:spMkLst>
            <pc:docMk/>
            <pc:sldMk cId="4142234705" sldId="257"/>
            <ac:spMk id="5" creationId="{C4B6616B-D638-467B-86EF-41EF776CAD4F}"/>
          </ac:spMkLst>
        </pc:spChg>
        <pc:picChg chg="add mod modCrop">
          <ac:chgData name="Subhajit Ghosh" userId="c585d1f3-935b-4ece-b40b-1a6550e66d72" providerId="ADAL" clId="{0AF995FA-A109-4BF4-A4AD-8782794F3A56}" dt="2019-09-24T09:43:09.288" v="36" actId="18131"/>
          <ac:picMkLst>
            <pc:docMk/>
            <pc:sldMk cId="4142234705" sldId="257"/>
            <ac:picMk id="7" creationId="{40FF9C78-A183-4A1C-9C4A-AB9AC99F114F}"/>
          </ac:picMkLst>
        </pc:picChg>
        <pc:picChg chg="add del">
          <ac:chgData name="Subhajit Ghosh" userId="c585d1f3-935b-4ece-b40b-1a6550e66d72" providerId="ADAL" clId="{0AF995FA-A109-4BF4-A4AD-8782794F3A56}" dt="2019-09-24T09:42:14.226" v="25"/>
          <ac:picMkLst>
            <pc:docMk/>
            <pc:sldMk cId="4142234705" sldId="257"/>
            <ac:picMk id="1026" creationId="{00706899-6807-40F5-93F4-E83F5344BE01}"/>
          </ac:picMkLst>
        </pc:picChg>
      </pc:sldChg>
      <pc:sldChg chg="addSp delSp modSp">
        <pc:chgData name="Subhajit Ghosh" userId="c585d1f3-935b-4ece-b40b-1a6550e66d72" providerId="ADAL" clId="{0AF995FA-A109-4BF4-A4AD-8782794F3A56}" dt="2019-09-24T11:50:18.789" v="66"/>
        <pc:sldMkLst>
          <pc:docMk/>
          <pc:sldMk cId="2815277108" sldId="258"/>
        </pc:sldMkLst>
        <pc:spChg chg="mod">
          <ac:chgData name="Subhajit Ghosh" userId="c585d1f3-935b-4ece-b40b-1a6550e66d72" providerId="ADAL" clId="{0AF995FA-A109-4BF4-A4AD-8782794F3A56}" dt="2019-09-24T09:39:37.532" v="19" actId="20577"/>
          <ac:spMkLst>
            <pc:docMk/>
            <pc:sldMk cId="2815277108" sldId="258"/>
            <ac:spMk id="6" creationId="{C656395D-0968-4CC4-83FA-27592B0EA08A}"/>
          </ac:spMkLst>
        </pc:spChg>
        <pc:spChg chg="del">
          <ac:chgData name="Subhajit Ghosh" userId="c585d1f3-935b-4ece-b40b-1a6550e66d72" providerId="ADAL" clId="{0AF995FA-A109-4BF4-A4AD-8782794F3A56}" dt="2019-09-24T09:38:35.459" v="10" actId="478"/>
          <ac:spMkLst>
            <pc:docMk/>
            <pc:sldMk cId="2815277108" sldId="258"/>
            <ac:spMk id="7" creationId="{B46939E6-5567-4C86-97BB-FAE44A9B3871}"/>
          </ac:spMkLst>
        </pc:spChg>
        <pc:spChg chg="add del">
          <ac:chgData name="Subhajit Ghosh" userId="c585d1f3-935b-4ece-b40b-1a6550e66d72" providerId="ADAL" clId="{0AF995FA-A109-4BF4-A4AD-8782794F3A56}" dt="2019-09-24T11:50:18.789" v="66"/>
          <ac:spMkLst>
            <pc:docMk/>
            <pc:sldMk cId="2815277108" sldId="258"/>
            <ac:spMk id="8" creationId="{BFEE5A4F-093A-4F1A-8CC4-D4ACBD2F1C2E}"/>
          </ac:spMkLst>
        </pc:spChg>
        <pc:spChg chg="mod">
          <ac:chgData name="Subhajit Ghosh" userId="c585d1f3-935b-4ece-b40b-1a6550e66d72" providerId="ADAL" clId="{0AF995FA-A109-4BF4-A4AD-8782794F3A56}" dt="2019-09-24T09:51:08.056" v="63" actId="14100"/>
          <ac:spMkLst>
            <pc:docMk/>
            <pc:sldMk cId="2815277108" sldId="258"/>
            <ac:spMk id="9" creationId="{4393C9E7-9550-4849-8115-E9C4978354A8}"/>
          </ac:spMkLst>
        </pc:spChg>
        <pc:picChg chg="add del mod">
          <ac:chgData name="Subhajit Ghosh" userId="c585d1f3-935b-4ece-b40b-1a6550e66d72" providerId="ADAL" clId="{0AF995FA-A109-4BF4-A4AD-8782794F3A56}" dt="2019-09-24T11:50:18.789" v="66"/>
          <ac:picMkLst>
            <pc:docMk/>
            <pc:sldMk cId="2815277108" sldId="258"/>
            <ac:picMk id="3" creationId="{36411220-89CC-4A73-919A-FE5D00F646D5}"/>
          </ac:picMkLst>
        </pc:picChg>
      </pc:sldChg>
      <pc:sldChg chg="addSp delSp modSp add">
        <pc:chgData name="Subhajit Ghosh" userId="c585d1f3-935b-4ece-b40b-1a6550e66d72" providerId="ADAL" clId="{0AF995FA-A109-4BF4-A4AD-8782794F3A56}" dt="2019-09-24T12:55:41.822" v="83" actId="18131"/>
        <pc:sldMkLst>
          <pc:docMk/>
          <pc:sldMk cId="525113650" sldId="260"/>
        </pc:sldMkLst>
        <pc:spChg chg="del">
          <ac:chgData name="Subhajit Ghosh" userId="c585d1f3-935b-4ece-b40b-1a6550e66d72" providerId="ADAL" clId="{0AF995FA-A109-4BF4-A4AD-8782794F3A56}" dt="2019-09-24T09:38:22.364" v="7"/>
          <ac:spMkLst>
            <pc:docMk/>
            <pc:sldMk cId="525113650" sldId="260"/>
            <ac:spMk id="2" creationId="{F0B80988-7681-4070-8718-4AB5C184A081}"/>
          </ac:spMkLst>
        </pc:spChg>
        <pc:spChg chg="del">
          <ac:chgData name="Subhajit Ghosh" userId="c585d1f3-935b-4ece-b40b-1a6550e66d72" providerId="ADAL" clId="{0AF995FA-A109-4BF4-A4AD-8782794F3A56}" dt="2019-09-24T09:38:22.364" v="7"/>
          <ac:spMkLst>
            <pc:docMk/>
            <pc:sldMk cId="525113650" sldId="260"/>
            <ac:spMk id="3" creationId="{B5258D37-7FC9-44D2-9465-7805C719649C}"/>
          </ac:spMkLst>
        </pc:spChg>
        <pc:spChg chg="del">
          <ac:chgData name="Subhajit Ghosh" userId="c585d1f3-935b-4ece-b40b-1a6550e66d72" providerId="ADAL" clId="{0AF995FA-A109-4BF4-A4AD-8782794F3A56}" dt="2019-09-24T09:38:22.364" v="7"/>
          <ac:spMkLst>
            <pc:docMk/>
            <pc:sldMk cId="525113650" sldId="260"/>
            <ac:spMk id="4" creationId="{B1CEF694-1189-4338-86BD-8612599F118F}"/>
          </ac:spMkLst>
        </pc:spChg>
        <pc:spChg chg="del">
          <ac:chgData name="Subhajit Ghosh" userId="c585d1f3-935b-4ece-b40b-1a6550e66d72" providerId="ADAL" clId="{0AF995FA-A109-4BF4-A4AD-8782794F3A56}" dt="2019-09-24T09:38:22.364" v="7"/>
          <ac:spMkLst>
            <pc:docMk/>
            <pc:sldMk cId="525113650" sldId="260"/>
            <ac:spMk id="5" creationId="{5F2CD023-C090-4D68-83B0-2214B6427694}"/>
          </ac:spMkLst>
        </pc:spChg>
        <pc:spChg chg="add mod">
          <ac:chgData name="Subhajit Ghosh" userId="c585d1f3-935b-4ece-b40b-1a6550e66d72" providerId="ADAL" clId="{0AF995FA-A109-4BF4-A4AD-8782794F3A56}" dt="2019-09-24T09:39:40.714" v="21" actId="20577"/>
          <ac:spMkLst>
            <pc:docMk/>
            <pc:sldMk cId="525113650" sldId="260"/>
            <ac:spMk id="6" creationId="{A4727DF9-819F-4B10-BC68-F3258A0772C7}"/>
          </ac:spMkLst>
        </pc:spChg>
        <pc:spChg chg="add del mod">
          <ac:chgData name="Subhajit Ghosh" userId="c585d1f3-935b-4ece-b40b-1a6550e66d72" providerId="ADAL" clId="{0AF995FA-A109-4BF4-A4AD-8782794F3A56}" dt="2019-09-24T09:38:42.746" v="12" actId="478"/>
          <ac:spMkLst>
            <pc:docMk/>
            <pc:sldMk cId="525113650" sldId="260"/>
            <ac:spMk id="7" creationId="{78DF3AF2-01DC-403D-A643-AB23E6F6094F}"/>
          </ac:spMkLst>
        </pc:spChg>
        <pc:spChg chg="add del mod">
          <ac:chgData name="Subhajit Ghosh" userId="c585d1f3-935b-4ece-b40b-1a6550e66d72" providerId="ADAL" clId="{0AF995FA-A109-4BF4-A4AD-8782794F3A56}" dt="2019-09-24T12:55:27.850" v="69"/>
          <ac:spMkLst>
            <pc:docMk/>
            <pc:sldMk cId="525113650" sldId="260"/>
            <ac:spMk id="8" creationId="{6924E408-1313-43F5-8C3E-AFC236124D18}"/>
          </ac:spMkLst>
        </pc:spChg>
        <pc:spChg chg="add mod">
          <ac:chgData name="Subhajit Ghosh" userId="c585d1f3-935b-4ece-b40b-1a6550e66d72" providerId="ADAL" clId="{0AF995FA-A109-4BF4-A4AD-8782794F3A56}" dt="2019-09-24T09:48:11.408" v="51" actId="2711"/>
          <ac:spMkLst>
            <pc:docMk/>
            <pc:sldMk cId="525113650" sldId="260"/>
            <ac:spMk id="9" creationId="{3225793D-7012-4595-AFD4-5891F6E2DCDF}"/>
          </ac:spMkLst>
        </pc:spChg>
        <pc:picChg chg="add mod modCrop">
          <ac:chgData name="Subhajit Ghosh" userId="c585d1f3-935b-4ece-b40b-1a6550e66d72" providerId="ADAL" clId="{0AF995FA-A109-4BF4-A4AD-8782794F3A56}" dt="2019-09-24T12:55:41.822" v="83" actId="18131"/>
          <ac:picMkLst>
            <pc:docMk/>
            <pc:sldMk cId="525113650" sldId="260"/>
            <ac:picMk id="11" creationId="{56B289F6-F0D0-4CC9-BDFA-BB46ADE174F8}"/>
          </ac:picMkLst>
        </pc:picChg>
      </pc:sldChg>
      <pc:sldChg chg="addSp delSp modSp add">
        <pc:chgData name="Subhajit Ghosh" userId="c585d1f3-935b-4ece-b40b-1a6550e66d72" providerId="ADAL" clId="{0AF995FA-A109-4BF4-A4AD-8782794F3A56}" dt="2019-09-24T13:08:31.146" v="86" actId="962"/>
        <pc:sldMkLst>
          <pc:docMk/>
          <pc:sldMk cId="3717343241" sldId="261"/>
        </pc:sldMkLst>
        <pc:spChg chg="del">
          <ac:chgData name="Subhajit Ghosh" userId="c585d1f3-935b-4ece-b40b-1a6550e66d72" providerId="ADAL" clId="{0AF995FA-A109-4BF4-A4AD-8782794F3A56}" dt="2019-09-24T13:08:26.262" v="84"/>
          <ac:spMkLst>
            <pc:docMk/>
            <pc:sldMk cId="3717343241" sldId="261"/>
            <ac:spMk id="2" creationId="{61FEAADB-B081-454E-992D-6864D0CC98F9}"/>
          </ac:spMkLst>
        </pc:spChg>
        <pc:spChg chg="del">
          <ac:chgData name="Subhajit Ghosh" userId="c585d1f3-935b-4ece-b40b-1a6550e66d72" providerId="ADAL" clId="{0AF995FA-A109-4BF4-A4AD-8782794F3A56}" dt="2019-09-24T09:38:49.889" v="14" actId="478"/>
          <ac:spMkLst>
            <pc:docMk/>
            <pc:sldMk cId="3717343241" sldId="261"/>
            <ac:spMk id="3" creationId="{05F49037-71D0-4130-8860-0523D2841C3C}"/>
          </ac:spMkLst>
        </pc:spChg>
        <pc:spChg chg="mod">
          <ac:chgData name="Subhajit Ghosh" userId="c585d1f3-935b-4ece-b40b-1a6550e66d72" providerId="ADAL" clId="{0AF995FA-A109-4BF4-A4AD-8782794F3A56}" dt="2019-09-24T09:39:43.953" v="23" actId="20577"/>
          <ac:spMkLst>
            <pc:docMk/>
            <pc:sldMk cId="3717343241" sldId="261"/>
            <ac:spMk id="4" creationId="{6923BA5E-6B42-41C5-B4AB-0CD55E2A9B9C}"/>
          </ac:spMkLst>
        </pc:spChg>
        <pc:spChg chg="mod">
          <ac:chgData name="Subhajit Ghosh" userId="c585d1f3-935b-4ece-b40b-1a6550e66d72" providerId="ADAL" clId="{0AF995FA-A109-4BF4-A4AD-8782794F3A56}" dt="2019-09-24T09:48:26.027" v="54" actId="20577"/>
          <ac:spMkLst>
            <pc:docMk/>
            <pc:sldMk cId="3717343241" sldId="261"/>
            <ac:spMk id="5" creationId="{C93811A8-AA52-47C7-A4C3-B05ACAB301EC}"/>
          </ac:spMkLst>
        </pc:spChg>
        <pc:picChg chg="add mod">
          <ac:chgData name="Subhajit Ghosh" userId="c585d1f3-935b-4ece-b40b-1a6550e66d72" providerId="ADAL" clId="{0AF995FA-A109-4BF4-A4AD-8782794F3A56}" dt="2019-09-24T13:08:31.146" v="86" actId="962"/>
          <ac:picMkLst>
            <pc:docMk/>
            <pc:sldMk cId="3717343241" sldId="261"/>
            <ac:picMk id="7" creationId="{C0747C80-9197-4392-B313-E9400845DB4D}"/>
          </ac:picMkLst>
        </pc:picChg>
      </pc:sldChg>
      <pc:sldChg chg="addSp delSp modSp add">
        <pc:chgData name="Subhajit Ghosh" userId="c585d1f3-935b-4ece-b40b-1a6550e66d72" providerId="ADAL" clId="{0AF995FA-A109-4BF4-A4AD-8782794F3A56}" dt="2019-09-24T11:50:28.067" v="68" actId="27614"/>
        <pc:sldMkLst>
          <pc:docMk/>
          <pc:sldMk cId="1746486277" sldId="262"/>
        </pc:sldMkLst>
        <pc:spChg chg="del">
          <ac:chgData name="Subhajit Ghosh" userId="c585d1f3-935b-4ece-b40b-1a6550e66d72" providerId="ADAL" clId="{0AF995FA-A109-4BF4-A4AD-8782794F3A56}" dt="2019-09-24T09:48:34.002" v="56"/>
          <ac:spMkLst>
            <pc:docMk/>
            <pc:sldMk cId="1746486277" sldId="262"/>
            <ac:spMk id="2" creationId="{EB648EAB-65BE-4F8F-A0F2-7756D919DC99}"/>
          </ac:spMkLst>
        </pc:spChg>
        <pc:spChg chg="del">
          <ac:chgData name="Subhajit Ghosh" userId="c585d1f3-935b-4ece-b40b-1a6550e66d72" providerId="ADAL" clId="{0AF995FA-A109-4BF4-A4AD-8782794F3A56}" dt="2019-09-24T09:48:34.002" v="56"/>
          <ac:spMkLst>
            <pc:docMk/>
            <pc:sldMk cId="1746486277" sldId="262"/>
            <ac:spMk id="3" creationId="{B421AE64-5A20-439E-92D7-8B3DD91A90BE}"/>
          </ac:spMkLst>
        </pc:spChg>
        <pc:spChg chg="del">
          <ac:chgData name="Subhajit Ghosh" userId="c585d1f3-935b-4ece-b40b-1a6550e66d72" providerId="ADAL" clId="{0AF995FA-A109-4BF4-A4AD-8782794F3A56}" dt="2019-09-24T09:48:34.002" v="56"/>
          <ac:spMkLst>
            <pc:docMk/>
            <pc:sldMk cId="1746486277" sldId="262"/>
            <ac:spMk id="4" creationId="{934AD806-68E8-4224-BACD-635C9FA5D7CF}"/>
          </ac:spMkLst>
        </pc:spChg>
        <pc:spChg chg="del">
          <ac:chgData name="Subhajit Ghosh" userId="c585d1f3-935b-4ece-b40b-1a6550e66d72" providerId="ADAL" clId="{0AF995FA-A109-4BF4-A4AD-8782794F3A56}" dt="2019-09-24T09:48:34.002" v="56"/>
          <ac:spMkLst>
            <pc:docMk/>
            <pc:sldMk cId="1746486277" sldId="262"/>
            <ac:spMk id="5" creationId="{02CE242B-8CE3-485D-BFEF-EA0EBDEAC0F0}"/>
          </ac:spMkLst>
        </pc:spChg>
        <pc:spChg chg="add mod">
          <ac:chgData name="Subhajit Ghosh" userId="c585d1f3-935b-4ece-b40b-1a6550e66d72" providerId="ADAL" clId="{0AF995FA-A109-4BF4-A4AD-8782794F3A56}" dt="2019-09-24T09:49:04.044" v="62" actId="20577"/>
          <ac:spMkLst>
            <pc:docMk/>
            <pc:sldMk cId="1746486277" sldId="262"/>
            <ac:spMk id="6" creationId="{66C05CD7-7355-429D-A07E-3CD28DF0DA1A}"/>
          </ac:spMkLst>
        </pc:spChg>
        <pc:spChg chg="add del mod">
          <ac:chgData name="Subhajit Ghosh" userId="c585d1f3-935b-4ece-b40b-1a6550e66d72" providerId="ADAL" clId="{0AF995FA-A109-4BF4-A4AD-8782794F3A56}" dt="2019-09-24T09:48:36.582" v="57" actId="478"/>
          <ac:spMkLst>
            <pc:docMk/>
            <pc:sldMk cId="1746486277" sldId="262"/>
            <ac:spMk id="7" creationId="{47C4F3D4-E0E9-4616-9AA2-4309B5DFCA8E}"/>
          </ac:spMkLst>
        </pc:spChg>
        <pc:spChg chg="add del mod">
          <ac:chgData name="Subhajit Ghosh" userId="c585d1f3-935b-4ece-b40b-1a6550e66d72" providerId="ADAL" clId="{0AF995FA-A109-4BF4-A4AD-8782794F3A56}" dt="2019-09-24T11:50:24.878" v="67"/>
          <ac:spMkLst>
            <pc:docMk/>
            <pc:sldMk cId="1746486277" sldId="262"/>
            <ac:spMk id="8" creationId="{A90452B2-0FE0-4078-B5AE-985A3A20E06E}"/>
          </ac:spMkLst>
        </pc:spChg>
        <pc:spChg chg="add mod">
          <ac:chgData name="Subhajit Ghosh" userId="c585d1f3-935b-4ece-b40b-1a6550e66d72" providerId="ADAL" clId="{0AF995FA-A109-4BF4-A4AD-8782794F3A56}" dt="2019-09-24T09:48:50.273" v="60" actId="2711"/>
          <ac:spMkLst>
            <pc:docMk/>
            <pc:sldMk cId="1746486277" sldId="262"/>
            <ac:spMk id="9" creationId="{9576A742-DF81-4D5B-A558-A8E5900B27AC}"/>
          </ac:spMkLst>
        </pc:spChg>
        <pc:picChg chg="add mod">
          <ac:chgData name="Subhajit Ghosh" userId="c585d1f3-935b-4ece-b40b-1a6550e66d72" providerId="ADAL" clId="{0AF995FA-A109-4BF4-A4AD-8782794F3A56}" dt="2019-09-24T11:50:28.067" v="68" actId="27614"/>
          <ac:picMkLst>
            <pc:docMk/>
            <pc:sldMk cId="1746486277" sldId="262"/>
            <ac:picMk id="11" creationId="{DA60211D-2C2F-44C6-99B8-FD0C177776E6}"/>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zinfi.com/products/partner-relationship-management/partner-contracts-managemen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partner-incentives-management/"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0429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Managing Partner Contracts</a:t>
            </a:r>
          </a:p>
          <a:p>
            <a:r>
              <a:rPr lang="en-US" dirty="0"/>
              <a:t>Using PRM 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40FF9C78-A183-4A1C-9C4A-AB9AC99F114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Managing Partner Contracts Using PRM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Organizations selling through the channel need to deploy a partner relationship management (PRM) framework to properly manage their partners. However, many organizations do not deploy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to manage the necessary business processes related to </a:t>
            </a:r>
            <a:r>
              <a:rPr lang="en-US" dirty="0">
                <a:latin typeface="Arial" panose="020B0604020202020204" pitchFamily="34" charset="0"/>
                <a:cs typeface="Arial" panose="020B0604020202020204" pitchFamily="34" charset="0"/>
                <a:hlinkClick r:id="rId3"/>
              </a:rPr>
              <a:t>partner relationship management</a:t>
            </a:r>
            <a:r>
              <a:rPr lang="en-US" dirty="0">
                <a:latin typeface="Arial" panose="020B0604020202020204" pitchFamily="34" charset="0"/>
                <a:cs typeface="Arial" panose="020B0604020202020204" pitchFamily="34" charset="0"/>
              </a:rPr>
              <a:t>. In this article, we will explore how PRM software can help vendors significantly streamline their handling of one of the most critical aspects of partner relationship management: </a:t>
            </a:r>
            <a:r>
              <a:rPr lang="en-US" dirty="0">
                <a:latin typeface="Arial" panose="020B0604020202020204" pitchFamily="34" charset="0"/>
                <a:cs typeface="Arial" panose="020B0604020202020204" pitchFamily="34" charset="0"/>
                <a:hlinkClick r:id="rId4"/>
              </a:rPr>
              <a:t>contracts management</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36411220-89CC-4A73-919A-FE5D00F646D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Managing Partner Contracts Using PRM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312036" cy="3841129"/>
          </a:xfrm>
        </p:spPr>
        <p:txBody>
          <a:bodyPr/>
          <a:lstStyle/>
          <a:p>
            <a:r>
              <a:rPr lang="en-US" dirty="0">
                <a:latin typeface="Arial" panose="020B0604020202020204" pitchFamily="34" charset="0"/>
                <a:cs typeface="Arial" panose="020B0604020202020204" pitchFamily="34" charset="0"/>
              </a:rPr>
              <a:t>Channel partners are business partners. As with any business partnership, the relationship requires a legal framework, which in turn requires business contracts. These contracts can vary in their focus from simply setting up the relationship to forging a special distribution agreement or specifying </a:t>
            </a:r>
            <a:r>
              <a:rPr lang="en-US" dirty="0">
                <a:latin typeface="Arial" panose="020B0604020202020204" pitchFamily="34" charset="0"/>
                <a:cs typeface="Arial" panose="020B0604020202020204" pitchFamily="34" charset="0"/>
                <a:hlinkClick r:id="rId3"/>
              </a:rPr>
              <a:t>incentives</a:t>
            </a:r>
            <a:r>
              <a:rPr lang="en-US" dirty="0">
                <a:latin typeface="Arial" panose="020B0604020202020204" pitchFamily="34" charset="0"/>
                <a:cs typeface="Arial" panose="020B0604020202020204" pitchFamily="34" charset="0"/>
              </a:rPr>
              <a:t> that a vendor is rolling out. However, most vendors have hundreds if not thousands of channel partners, and it is almost impossible to manage all of these contracts via a physical paper trail or a spreadsheet. This is where PRM software can help significantly, streamlining not only documents management, but also the processes of searching for and tracking past contracts.</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on a computer&#10;&#10;Description automatically generated">
            <a:extLst>
              <a:ext uri="{FF2B5EF4-FFF2-40B4-BE49-F238E27FC236}">
                <a16:creationId xmlns:a16="http://schemas.microsoft.com/office/drawing/2014/main" id="{56B289F6-F0D0-4CC9-BDFA-BB46ADE174F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A4727DF9-819F-4B10-BC68-F3258A0772C7}"/>
              </a:ext>
            </a:extLst>
          </p:cNvPr>
          <p:cNvSpPr>
            <a:spLocks noGrp="1"/>
          </p:cNvSpPr>
          <p:nvPr>
            <p:ph type="body" sz="quarter" idx="11"/>
          </p:nvPr>
        </p:nvSpPr>
        <p:spPr/>
        <p:txBody>
          <a:bodyPr/>
          <a:lstStyle/>
          <a:p>
            <a:r>
              <a:rPr lang="en-US" dirty="0"/>
              <a:t>Managing Partner Contracts Using PRM Software</a:t>
            </a:r>
          </a:p>
        </p:txBody>
      </p:sp>
      <p:sp>
        <p:nvSpPr>
          <p:cNvPr id="9" name="Text Placeholder 8">
            <a:extLst>
              <a:ext uri="{FF2B5EF4-FFF2-40B4-BE49-F238E27FC236}">
                <a16:creationId xmlns:a16="http://schemas.microsoft.com/office/drawing/2014/main" id="{3225793D-7012-4595-AFD4-5891F6E2DCD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In general, when a vendor plans to roll out a partner recruitment program, one of the most important first steps is to sign up partners, which includes agreeing to and signing one or more contracts. If an organization has deployed PRM software, it is much easier to manage this process from start to finish rather than relying on manual processes and paper copies. For example, PRM software can not only store a master copy of any agreement, but also enable partners to collaborate with the vendor online, making comments and requesting changes for certain parts of the contracts. PRM software streamlines that mark-up process and keeps a history of all comments and changes. Then, when a final agreement is reached, the software can function as an archive that documents all communications and interactions between the vendor and the partner.</a:t>
            </a:r>
          </a:p>
        </p:txBody>
      </p:sp>
    </p:spTree>
    <p:extLst>
      <p:ext uri="{BB962C8B-B14F-4D97-AF65-F5344CB8AC3E}">
        <p14:creationId xmlns:p14="http://schemas.microsoft.com/office/powerpoint/2010/main" val="52511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cup of coffee on a table&#10;&#10;Description automatically generated">
            <a:extLst>
              <a:ext uri="{FF2B5EF4-FFF2-40B4-BE49-F238E27FC236}">
                <a16:creationId xmlns:a16="http://schemas.microsoft.com/office/drawing/2014/main" id="{C0747C80-9197-4392-B313-E9400845DB4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6923BA5E-6B42-41C5-B4AB-0CD55E2A9B9C}"/>
              </a:ext>
            </a:extLst>
          </p:cNvPr>
          <p:cNvSpPr>
            <a:spLocks noGrp="1"/>
          </p:cNvSpPr>
          <p:nvPr>
            <p:ph type="body" sz="quarter" idx="11"/>
          </p:nvPr>
        </p:nvSpPr>
        <p:spPr/>
        <p:txBody>
          <a:bodyPr/>
          <a:lstStyle/>
          <a:p>
            <a:r>
              <a:rPr lang="en-US" dirty="0"/>
              <a:t>Managing Partner Contracts Using PRM Software</a:t>
            </a:r>
          </a:p>
        </p:txBody>
      </p:sp>
      <p:sp>
        <p:nvSpPr>
          <p:cNvPr id="5" name="Text Placeholder 4">
            <a:extLst>
              <a:ext uri="{FF2B5EF4-FFF2-40B4-BE49-F238E27FC236}">
                <a16:creationId xmlns:a16="http://schemas.microsoft.com/office/drawing/2014/main" id="{C93811A8-AA52-47C7-A4C3-B05ACAB301EC}"/>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Now let’s consider special programs. Often partners will need to sign special agreements. This again is an area where PRM software can play a critical role in storing and archiving contracts in digital version. While the primary purpose of contract management via PRM software is to streamline the contract-signing process, the archival and search capabilities of the PRM software  play a crucial role in enabling both the vendor and partner organizations to find the right contracts down the road.</a:t>
            </a:r>
          </a:p>
          <a:p>
            <a:r>
              <a:rPr lang="en-US" dirty="0">
                <a:latin typeface="Arial" panose="020B0604020202020204" pitchFamily="34" charset="0"/>
                <a:cs typeface="Arial" panose="020B0604020202020204" pitchFamily="34" charset="0"/>
              </a:rPr>
              <a:t>Signing a generic business agreement or special program agreement is one thing, but if the contract relates to financial incentives, then record-keeping becomes even more paramount – especially if the vendor is a publicly traded company. In this case, financial document management is absolutely critical and, again, PRM software can play a critical role in streamlining the process and ensuring every step is fully documented and all the information is readily available whenever it is needed.</a:t>
            </a:r>
          </a:p>
        </p:txBody>
      </p:sp>
    </p:spTree>
    <p:extLst>
      <p:ext uri="{BB962C8B-B14F-4D97-AF65-F5344CB8AC3E}">
        <p14:creationId xmlns:p14="http://schemas.microsoft.com/office/powerpoint/2010/main" val="371734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group of people in a room&#10;&#10;Description automatically generated">
            <a:extLst>
              <a:ext uri="{FF2B5EF4-FFF2-40B4-BE49-F238E27FC236}">
                <a16:creationId xmlns:a16="http://schemas.microsoft.com/office/drawing/2014/main" id="{DA60211D-2C2F-44C6-99B8-FD0C177776E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66C05CD7-7355-429D-A07E-3CD28DF0DA1A}"/>
              </a:ext>
            </a:extLst>
          </p:cNvPr>
          <p:cNvSpPr>
            <a:spLocks noGrp="1"/>
          </p:cNvSpPr>
          <p:nvPr>
            <p:ph type="body" sz="quarter" idx="11"/>
          </p:nvPr>
        </p:nvSpPr>
        <p:spPr/>
        <p:txBody>
          <a:bodyPr/>
          <a:lstStyle/>
          <a:p>
            <a:r>
              <a:rPr lang="en-US" dirty="0"/>
              <a:t>Managing Partner Contracts Using PRM Software</a:t>
            </a:r>
          </a:p>
        </p:txBody>
      </p:sp>
      <p:sp>
        <p:nvSpPr>
          <p:cNvPr id="9" name="Text Placeholder 8">
            <a:extLst>
              <a:ext uri="{FF2B5EF4-FFF2-40B4-BE49-F238E27FC236}">
                <a16:creationId xmlns:a16="http://schemas.microsoft.com/office/drawing/2014/main" id="{9576A742-DF81-4D5B-A558-A8E5900B27AC}"/>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Let’s briefly summarize the overall impact that PRM software can have on contracts management: It starts with the formation of a relationship between a vendor and a partner and continues through every step of the process, including the negotiation of special provisions, the actual signing, document management, archiving and search. Automation eliminates multiple manual steps and streamlines the entire engagement process to significantly reduce labor costs, increase accuracy and limit the potential liability of an organization through proper contract management. For simple software, this is no small feat.</a:t>
            </a:r>
          </a:p>
        </p:txBody>
      </p:sp>
    </p:spTree>
    <p:extLst>
      <p:ext uri="{BB962C8B-B14F-4D97-AF65-F5344CB8AC3E}">
        <p14:creationId xmlns:p14="http://schemas.microsoft.com/office/powerpoint/2010/main" val="174648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651</TotalTime>
  <Words>434</Words>
  <Application>Microsoft Office PowerPoint</Application>
  <PresentationFormat>Custom</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2019-09-24T13:09:30Z</dcterms:modified>
</cp:coreProperties>
</file>