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8"/>
  </p:notes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75" autoAdjust="0"/>
    <p:restoredTop sz="94635" autoAdjust="0"/>
  </p:normalViewPr>
  <p:slideViewPr>
    <p:cSldViewPr snapToGrid="0" snapToObjects="1">
      <p:cViewPr varScale="1">
        <p:scale>
          <a:sx n="113" d="100"/>
          <a:sy n="113" d="100"/>
        </p:scale>
        <p:origin x="1170"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4B32CB5C-B97A-4B9A-8851-4632FED6D899}"/>
    <pc:docChg chg="undo custSel modSld modMainMaster">
      <pc:chgData name="Subhajit Ghosh" userId="c585d1f3-935b-4ece-b40b-1a6550e66d72" providerId="ADAL" clId="{4B32CB5C-B97A-4B9A-8851-4632FED6D899}" dt="2018-04-09T10:55:45.175" v="68"/>
      <pc:docMkLst>
        <pc:docMk/>
      </pc:docMkLst>
      <pc:sldChg chg="addSp delSp modSp">
        <pc:chgData name="Subhajit Ghosh" userId="c585d1f3-935b-4ece-b40b-1a6550e66d72" providerId="ADAL" clId="{4B32CB5C-B97A-4B9A-8851-4632FED6D899}" dt="2018-04-09T10:55:45.175" v="68"/>
        <pc:sldMkLst>
          <pc:docMk/>
          <pc:sldMk cId="2429983986" sldId="256"/>
        </pc:sldMkLst>
        <pc:spChg chg="del">
          <ac:chgData name="Subhajit Ghosh" userId="c585d1f3-935b-4ece-b40b-1a6550e66d72" providerId="ADAL" clId="{4B32CB5C-B97A-4B9A-8851-4632FED6D899}" dt="2018-04-09T10:41:29.698" v="29" actId="478"/>
          <ac:spMkLst>
            <pc:docMk/>
            <pc:sldMk cId="2429983986" sldId="256"/>
            <ac:spMk id="2" creationId="{6C508723-A199-4A13-BFDA-DFEB486D7D46}"/>
          </ac:spMkLst>
        </pc:spChg>
        <pc:spChg chg="add del mod">
          <ac:chgData name="Subhajit Ghosh" userId="c585d1f3-935b-4ece-b40b-1a6550e66d72" providerId="ADAL" clId="{4B32CB5C-B97A-4B9A-8851-4632FED6D899}" dt="2018-04-09T10:55:45.175" v="68"/>
          <ac:spMkLst>
            <pc:docMk/>
            <pc:sldMk cId="2429983986" sldId="256"/>
            <ac:spMk id="3" creationId="{5682BDA6-6BB8-444B-9D12-9395B11E3C91}"/>
          </ac:spMkLst>
        </pc:spChg>
        <pc:spChg chg="del">
          <ac:chgData name="Subhajit Ghosh" userId="c585d1f3-935b-4ece-b40b-1a6550e66d72" providerId="ADAL" clId="{4B32CB5C-B97A-4B9A-8851-4632FED6D899}" dt="2018-04-09T10:41:29.698" v="29" actId="478"/>
          <ac:spMkLst>
            <pc:docMk/>
            <pc:sldMk cId="2429983986" sldId="256"/>
            <ac:spMk id="3" creationId="{7E4FE485-5D4A-4710-9DC2-43849FAADD96}"/>
          </ac:spMkLst>
        </pc:spChg>
        <pc:spChg chg="add del">
          <ac:chgData name="Subhajit Ghosh" userId="c585d1f3-935b-4ece-b40b-1a6550e66d72" providerId="ADAL" clId="{4B32CB5C-B97A-4B9A-8851-4632FED6D899}" dt="2018-04-09T10:41:29.698" v="29" actId="478"/>
          <ac:spMkLst>
            <pc:docMk/>
            <pc:sldMk cId="2429983986" sldId="256"/>
            <ac:spMk id="4" creationId="{0A410509-E340-4197-8EB4-8241A52A89B6}"/>
          </ac:spMkLst>
        </pc:spChg>
        <pc:spChg chg="add">
          <ac:chgData name="Subhajit Ghosh" userId="c585d1f3-935b-4ece-b40b-1a6550e66d72" providerId="ADAL" clId="{4B32CB5C-B97A-4B9A-8851-4632FED6D899}" dt="2018-04-09T10:55:45.175" v="68"/>
          <ac:spMkLst>
            <pc:docMk/>
            <pc:sldMk cId="2429983986" sldId="256"/>
            <ac:spMk id="6" creationId="{69B94340-F91F-4E90-B3C5-27A17D75F3BB}"/>
          </ac:spMkLst>
        </pc:spChg>
        <pc:spChg chg="add del mod">
          <ac:chgData name="Subhajit Ghosh" userId="c585d1f3-935b-4ece-b40b-1a6550e66d72" providerId="ADAL" clId="{4B32CB5C-B97A-4B9A-8851-4632FED6D899}" dt="2018-04-09T10:40:54.824" v="14" actId="478"/>
          <ac:spMkLst>
            <pc:docMk/>
            <pc:sldMk cId="2429983986" sldId="256"/>
            <ac:spMk id="7" creationId="{8C106288-6BEF-4F30-B83B-409033971A1B}"/>
          </ac:spMkLst>
        </pc:spChg>
        <pc:spChg chg="add del">
          <ac:chgData name="Subhajit Ghosh" userId="c585d1f3-935b-4ece-b40b-1a6550e66d72" providerId="ADAL" clId="{4B32CB5C-B97A-4B9A-8851-4632FED6D899}" dt="2018-04-09T10:40:32.527" v="9" actId="20577"/>
          <ac:spMkLst>
            <pc:docMk/>
            <pc:sldMk cId="2429983986" sldId="256"/>
            <ac:spMk id="8" creationId="{71BD9C52-3976-49D8-9909-D2C336B15864}"/>
          </ac:spMkLst>
        </pc:spChg>
        <pc:spChg chg="add del">
          <ac:chgData name="Subhajit Ghosh" userId="c585d1f3-935b-4ece-b40b-1a6550e66d72" providerId="ADAL" clId="{4B32CB5C-B97A-4B9A-8851-4632FED6D899}" dt="2018-04-09T10:40:32.527" v="9" actId="20577"/>
          <ac:spMkLst>
            <pc:docMk/>
            <pc:sldMk cId="2429983986" sldId="256"/>
            <ac:spMk id="12" creationId="{FF2F2D12-ED42-4212-850C-24E4DA93F6A5}"/>
          </ac:spMkLst>
        </pc:spChg>
        <pc:spChg chg="add del">
          <ac:chgData name="Subhajit Ghosh" userId="c585d1f3-935b-4ece-b40b-1a6550e66d72" providerId="ADAL" clId="{4B32CB5C-B97A-4B9A-8851-4632FED6D899}" dt="2018-04-09T10:40:32.527" v="9" actId="20577"/>
          <ac:spMkLst>
            <pc:docMk/>
            <pc:sldMk cId="2429983986" sldId="256"/>
            <ac:spMk id="13" creationId="{3DC57C44-EAE8-467E-A4C2-946EEE942790}"/>
          </ac:spMkLst>
        </pc:spChg>
        <pc:spChg chg="add del">
          <ac:chgData name="Subhajit Ghosh" userId="c585d1f3-935b-4ece-b40b-1a6550e66d72" providerId="ADAL" clId="{4B32CB5C-B97A-4B9A-8851-4632FED6D899}" dt="2018-04-09T10:40:32.527" v="9" actId="20577"/>
          <ac:spMkLst>
            <pc:docMk/>
            <pc:sldMk cId="2429983986" sldId="256"/>
            <ac:spMk id="14" creationId="{C7AE9B2C-AF55-49AE-9B43-3074F4D87C54}"/>
          </ac:spMkLst>
        </pc:spChg>
        <pc:spChg chg="add del mod">
          <ac:chgData name="Subhajit Ghosh" userId="c585d1f3-935b-4ece-b40b-1a6550e66d72" providerId="ADAL" clId="{4B32CB5C-B97A-4B9A-8851-4632FED6D899}" dt="2018-04-09T10:55:41.418" v="67" actId="478"/>
          <ac:spMkLst>
            <pc:docMk/>
            <pc:sldMk cId="2429983986" sldId="256"/>
            <ac:spMk id="16" creationId="{F490EE9C-AE47-4EBA-838C-B2FB42A6E361}"/>
          </ac:spMkLst>
        </pc:spChg>
        <pc:spChg chg="add del mod">
          <ac:chgData name="Subhajit Ghosh" userId="c585d1f3-935b-4ece-b40b-1a6550e66d72" providerId="ADAL" clId="{4B32CB5C-B97A-4B9A-8851-4632FED6D899}" dt="2018-04-09T10:42:02.184" v="33" actId="478"/>
          <ac:spMkLst>
            <pc:docMk/>
            <pc:sldMk cId="2429983986" sldId="256"/>
            <ac:spMk id="18" creationId="{C6AEE0EA-9793-49B7-8B74-12C70C9859F9}"/>
          </ac:spMkLst>
        </pc:spChg>
        <pc:spChg chg="add mod">
          <ac:chgData name="Subhajit Ghosh" userId="c585d1f3-935b-4ece-b40b-1a6550e66d72" providerId="ADAL" clId="{4B32CB5C-B97A-4B9A-8851-4632FED6D899}" dt="2018-04-09T10:42:10.090" v="35" actId="20577"/>
          <ac:spMkLst>
            <pc:docMk/>
            <pc:sldMk cId="2429983986" sldId="256"/>
            <ac:spMk id="19" creationId="{F22DD754-5C59-4D41-89F9-FDA776EA4633}"/>
          </ac:spMkLst>
        </pc:spChg>
        <pc:picChg chg="add del">
          <ac:chgData name="Subhajit Ghosh" userId="c585d1f3-935b-4ece-b40b-1a6550e66d72" providerId="ADAL" clId="{4B32CB5C-B97A-4B9A-8851-4632FED6D899}" dt="2018-04-09T10:40:58.418" v="18" actId="20577"/>
          <ac:picMkLst>
            <pc:docMk/>
            <pc:sldMk cId="2429983986" sldId="256"/>
            <ac:picMk id="6" creationId="{29115BA0-ECEB-4CCF-A783-09C52472E301}"/>
          </ac:picMkLst>
        </pc:picChg>
        <pc:picChg chg="add del">
          <ac:chgData name="Subhajit Ghosh" userId="c585d1f3-935b-4ece-b40b-1a6550e66d72" providerId="ADAL" clId="{4B32CB5C-B97A-4B9A-8851-4632FED6D899}" dt="2018-04-09T10:40:32.527" v="9" actId="20577"/>
          <ac:picMkLst>
            <pc:docMk/>
            <pc:sldMk cId="2429983986" sldId="256"/>
            <ac:picMk id="9" creationId="{F18EF947-6B76-433B-97F8-8C23A4E2131C}"/>
          </ac:picMkLst>
        </pc:picChg>
        <pc:cxnChg chg="add del">
          <ac:chgData name="Subhajit Ghosh" userId="c585d1f3-935b-4ece-b40b-1a6550e66d72" providerId="ADAL" clId="{4B32CB5C-B97A-4B9A-8851-4632FED6D899}" dt="2018-04-09T10:40:32.527" v="9" actId="20577"/>
          <ac:cxnSpMkLst>
            <pc:docMk/>
            <pc:sldMk cId="2429983986" sldId="256"/>
            <ac:cxnSpMk id="10" creationId="{5C285A8F-6DEB-4F5A-A6DC-1C79797D7B1F}"/>
          </ac:cxnSpMkLst>
        </pc:cxnChg>
        <pc:cxnChg chg="add del">
          <ac:chgData name="Subhajit Ghosh" userId="c585d1f3-935b-4ece-b40b-1a6550e66d72" providerId="ADAL" clId="{4B32CB5C-B97A-4B9A-8851-4632FED6D899}" dt="2018-04-09T10:40:32.527" v="9" actId="20577"/>
          <ac:cxnSpMkLst>
            <pc:docMk/>
            <pc:sldMk cId="2429983986" sldId="256"/>
            <ac:cxnSpMk id="11" creationId="{A6A2097C-02A4-4763-87F2-8B35F0768E77}"/>
          </ac:cxnSpMkLst>
        </pc:cxnChg>
      </pc:sldChg>
      <pc:sldChg chg="addSp delSp modSp">
        <pc:chgData name="Subhajit Ghosh" userId="c585d1f3-935b-4ece-b40b-1a6550e66d72" providerId="ADAL" clId="{4B32CB5C-B97A-4B9A-8851-4632FED6D899}" dt="2018-04-09T10:41:18.762" v="28" actId="478"/>
        <pc:sldMkLst>
          <pc:docMk/>
          <pc:sldMk cId="4142234705" sldId="257"/>
        </pc:sldMkLst>
        <pc:spChg chg="add del mod">
          <ac:chgData name="Subhajit Ghosh" userId="c585d1f3-935b-4ece-b40b-1a6550e66d72" providerId="ADAL" clId="{4B32CB5C-B97A-4B9A-8851-4632FED6D899}" dt="2018-04-09T10:40:54.871" v="17" actId="478"/>
          <ac:spMkLst>
            <pc:docMk/>
            <pc:sldMk cId="4142234705" sldId="257"/>
            <ac:spMk id="6" creationId="{79C6B605-9003-41FC-919D-F8D28799511F}"/>
          </ac:spMkLst>
        </pc:spChg>
        <pc:spChg chg="add del mod">
          <ac:chgData name="Subhajit Ghosh" userId="c585d1f3-935b-4ece-b40b-1a6550e66d72" providerId="ADAL" clId="{4B32CB5C-B97A-4B9A-8851-4632FED6D899}" dt="2018-04-09T10:41:18.762" v="28" actId="478"/>
          <ac:spMkLst>
            <pc:docMk/>
            <pc:sldMk cId="4142234705" sldId="257"/>
            <ac:spMk id="10" creationId="{08E42AE6-23C4-4C23-9111-4BFFDD7F8823}"/>
          </ac:spMkLst>
        </pc:spChg>
        <pc:picChg chg="add del">
          <ac:chgData name="Subhajit Ghosh" userId="c585d1f3-935b-4ece-b40b-1a6550e66d72" providerId="ADAL" clId="{4B32CB5C-B97A-4B9A-8851-4632FED6D899}" dt="2018-04-09T10:41:18.762" v="28" actId="478"/>
          <ac:picMkLst>
            <pc:docMk/>
            <pc:sldMk cId="4142234705" sldId="257"/>
            <ac:picMk id="7" creationId="{7A5CE262-A668-4C90-AF8B-B0546ED8AFDF}"/>
          </ac:picMkLst>
        </pc:picChg>
        <pc:picChg chg="add del mod">
          <ac:chgData name="Subhajit Ghosh" userId="c585d1f3-935b-4ece-b40b-1a6550e66d72" providerId="ADAL" clId="{4B32CB5C-B97A-4B9A-8851-4632FED6D899}" dt="2018-04-09T10:40:54.840" v="15" actId="478"/>
          <ac:picMkLst>
            <pc:docMk/>
            <pc:sldMk cId="4142234705" sldId="257"/>
            <ac:picMk id="8" creationId="{615F3BE5-CDD0-4CE2-9471-20CEC96374FB}"/>
          </ac:picMkLst>
        </pc:picChg>
        <pc:picChg chg="add del mod">
          <ac:chgData name="Subhajit Ghosh" userId="c585d1f3-935b-4ece-b40b-1a6550e66d72" providerId="ADAL" clId="{4B32CB5C-B97A-4B9A-8851-4632FED6D899}" dt="2018-04-09T10:41:18.356" v="27" actId="478"/>
          <ac:picMkLst>
            <pc:docMk/>
            <pc:sldMk cId="4142234705" sldId="257"/>
            <ac:picMk id="11" creationId="{89BDA927-448C-4BB6-AC74-A3D22AF3FC43}"/>
          </ac:picMkLst>
        </pc:picChg>
        <pc:picChg chg="add del mod">
          <ac:chgData name="Subhajit Ghosh" userId="c585d1f3-935b-4ece-b40b-1a6550e66d72" providerId="ADAL" clId="{4B32CB5C-B97A-4B9A-8851-4632FED6D899}" dt="2018-04-09T10:41:17.602" v="25" actId="478"/>
          <ac:picMkLst>
            <pc:docMk/>
            <pc:sldMk cId="4142234705" sldId="257"/>
            <ac:picMk id="12" creationId="{0D155D63-4017-4C9D-AD48-F84C934FE55C}"/>
          </ac:picMkLst>
        </pc:picChg>
      </pc:sldChg>
      <pc:sldChg chg="addSp delSp modSp">
        <pc:chgData name="Subhajit Ghosh" userId="c585d1f3-935b-4ece-b40b-1a6550e66d72" providerId="ADAL" clId="{4B32CB5C-B97A-4B9A-8851-4632FED6D899}" dt="2018-04-09T10:55:18.274" v="66" actId="478"/>
        <pc:sldMkLst>
          <pc:docMk/>
          <pc:sldMk cId="1819120097" sldId="259"/>
        </pc:sldMkLst>
        <pc:spChg chg="add del mod">
          <ac:chgData name="Subhajit Ghosh" userId="c585d1f3-935b-4ece-b40b-1a6550e66d72" providerId="ADAL" clId="{4B32CB5C-B97A-4B9A-8851-4632FED6D899}" dt="2018-04-09T10:43:48.024" v="43" actId="478"/>
          <ac:spMkLst>
            <pc:docMk/>
            <pc:sldMk cId="1819120097" sldId="259"/>
            <ac:spMk id="3" creationId="{6F37489B-8507-4177-AE11-4D0EFB2BC150}"/>
          </ac:spMkLst>
        </pc:spChg>
        <pc:spChg chg="add">
          <ac:chgData name="Subhajit Ghosh" userId="c585d1f3-935b-4ece-b40b-1a6550e66d72" providerId="ADAL" clId="{4B32CB5C-B97A-4B9A-8851-4632FED6D899}" dt="2018-04-09T10:43:59.699" v="44" actId="20577"/>
          <ac:spMkLst>
            <pc:docMk/>
            <pc:sldMk cId="1819120097" sldId="259"/>
            <ac:spMk id="4" creationId="{4E6E899C-AFDA-4F77-A955-8151EC05AF25}"/>
          </ac:spMkLst>
        </pc:spChg>
        <pc:spChg chg="del mod">
          <ac:chgData name="Subhajit Ghosh" userId="c585d1f3-935b-4ece-b40b-1a6550e66d72" providerId="ADAL" clId="{4B32CB5C-B97A-4B9A-8851-4632FED6D899}" dt="2018-04-09T10:55:18.274" v="66" actId="478"/>
          <ac:spMkLst>
            <pc:docMk/>
            <pc:sldMk cId="1819120097" sldId="259"/>
            <ac:spMk id="6" creationId="{FD03E287-7F42-44CC-89A2-236C7F5E5D51}"/>
          </ac:spMkLst>
        </pc:spChg>
      </pc:sldChg>
      <pc:sldMasterChg chg="modSldLayout">
        <pc:chgData name="Subhajit Ghosh" userId="c585d1f3-935b-4ece-b40b-1a6550e66d72" providerId="ADAL" clId="{4B32CB5C-B97A-4B9A-8851-4632FED6D899}" dt="2018-04-09T10:55:05.761" v="64" actId="478"/>
        <pc:sldMasterMkLst>
          <pc:docMk/>
          <pc:sldMasterMk cId="1867618857" sldId="2147483651"/>
        </pc:sldMasterMkLst>
        <pc:sldLayoutChg chg="addSp delSp">
          <pc:chgData name="Subhajit Ghosh" userId="c585d1f3-935b-4ece-b40b-1a6550e66d72" providerId="ADAL" clId="{4B32CB5C-B97A-4B9A-8851-4632FED6D899}" dt="2018-04-09T10:41:47.731" v="32" actId="14100"/>
          <pc:sldLayoutMkLst>
            <pc:docMk/>
            <pc:sldMasterMk cId="1867618857" sldId="2147483651"/>
            <pc:sldLayoutMk cId="313042061" sldId="2147483655"/>
          </pc:sldLayoutMkLst>
          <pc:spChg chg="add del">
            <ac:chgData name="Subhajit Ghosh" userId="c585d1f3-935b-4ece-b40b-1a6550e66d72" providerId="ADAL" clId="{4B32CB5C-B97A-4B9A-8851-4632FED6D899}" dt="2018-04-09T10:41:38.276" v="30" actId="478"/>
            <ac:spMkLst>
              <pc:docMk/>
              <pc:sldMasterMk cId="1867618857" sldId="2147483651"/>
              <pc:sldLayoutMk cId="313042061" sldId="2147483655"/>
              <ac:spMk id="6" creationId="{00000000-0000-0000-0000-000000000000}"/>
            </ac:spMkLst>
          </pc:spChg>
          <pc:spChg chg="add del">
            <ac:chgData name="Subhajit Ghosh" userId="c585d1f3-935b-4ece-b40b-1a6550e66d72" providerId="ADAL" clId="{4B32CB5C-B97A-4B9A-8851-4632FED6D899}" dt="2018-04-09T10:41:38.276" v="30" actId="478"/>
            <ac:spMkLst>
              <pc:docMk/>
              <pc:sldMasterMk cId="1867618857" sldId="2147483651"/>
              <pc:sldLayoutMk cId="313042061" sldId="2147483655"/>
              <ac:spMk id="8" creationId="{00000000-0000-0000-0000-000000000000}"/>
            </ac:spMkLst>
          </pc:spChg>
          <pc:spChg chg="add del">
            <ac:chgData name="Subhajit Ghosh" userId="c585d1f3-935b-4ece-b40b-1a6550e66d72" providerId="ADAL" clId="{4B32CB5C-B97A-4B9A-8851-4632FED6D899}" dt="2018-04-09T10:40:44.105" v="12" actId="14100"/>
            <ac:spMkLst>
              <pc:docMk/>
              <pc:sldMasterMk cId="1867618857" sldId="2147483651"/>
              <pc:sldLayoutMk cId="313042061" sldId="2147483655"/>
              <ac:spMk id="9" creationId="{B979FAC5-3603-4A87-86B8-A0DDAD1DF618}"/>
            </ac:spMkLst>
          </pc:spChg>
          <pc:spChg chg="add">
            <ac:chgData name="Subhajit Ghosh" userId="c585d1f3-935b-4ece-b40b-1a6550e66d72" providerId="ADAL" clId="{4B32CB5C-B97A-4B9A-8851-4632FED6D899}" dt="2018-04-09T10:41:44.806" v="31" actId="14100"/>
            <ac:spMkLst>
              <pc:docMk/>
              <pc:sldMasterMk cId="1867618857" sldId="2147483651"/>
              <pc:sldLayoutMk cId="313042061" sldId="2147483655"/>
              <ac:spMk id="10" creationId="{C8EC963A-30E7-49D9-AB36-B7E87AB90548}"/>
            </ac:spMkLst>
          </pc:spChg>
          <pc:spChg chg="add del">
            <ac:chgData name="Subhajit Ghosh" userId="c585d1f3-935b-4ece-b40b-1a6550e66d72" providerId="ADAL" clId="{4B32CB5C-B97A-4B9A-8851-4632FED6D899}" dt="2018-04-09T10:41:38.276" v="30" actId="478"/>
            <ac:spMkLst>
              <pc:docMk/>
              <pc:sldMasterMk cId="1867618857" sldId="2147483651"/>
              <pc:sldLayoutMk cId="313042061" sldId="2147483655"/>
              <ac:spMk id="15" creationId="{00000000-0000-0000-0000-000000000000}"/>
            </ac:spMkLst>
          </pc:spChg>
          <pc:spChg chg="add del">
            <ac:chgData name="Subhajit Ghosh" userId="c585d1f3-935b-4ece-b40b-1a6550e66d72" providerId="ADAL" clId="{4B32CB5C-B97A-4B9A-8851-4632FED6D899}" dt="2018-04-09T10:41:38.276" v="30" actId="478"/>
            <ac:spMkLst>
              <pc:docMk/>
              <pc:sldMasterMk cId="1867618857" sldId="2147483651"/>
              <pc:sldLayoutMk cId="313042061" sldId="2147483655"/>
              <ac:spMk id="17" creationId="{00000000-0000-0000-0000-000000000000}"/>
            </ac:spMkLst>
          </pc:spChg>
          <pc:spChg chg="add del">
            <ac:chgData name="Subhajit Ghosh" userId="c585d1f3-935b-4ece-b40b-1a6550e66d72" providerId="ADAL" clId="{4B32CB5C-B97A-4B9A-8851-4632FED6D899}" dt="2018-04-09T10:41:47.731" v="32" actId="14100"/>
            <ac:spMkLst>
              <pc:docMk/>
              <pc:sldMasterMk cId="1867618857" sldId="2147483651"/>
              <pc:sldLayoutMk cId="313042061" sldId="2147483655"/>
              <ac:spMk id="18" creationId="{D57DBE36-E2F9-4A32-9953-207F701AFA3A}"/>
            </ac:spMkLst>
          </pc:spChg>
          <pc:spChg chg="add">
            <ac:chgData name="Subhajit Ghosh" userId="c585d1f3-935b-4ece-b40b-1a6550e66d72" providerId="ADAL" clId="{4B32CB5C-B97A-4B9A-8851-4632FED6D899}" dt="2018-04-09T10:41:44.806" v="31" actId="14100"/>
            <ac:spMkLst>
              <pc:docMk/>
              <pc:sldMasterMk cId="1867618857" sldId="2147483651"/>
              <pc:sldLayoutMk cId="313042061" sldId="2147483655"/>
              <ac:spMk id="19" creationId="{3E881409-0305-40D7-8DEC-96C895A6A5FF}"/>
            </ac:spMkLst>
          </pc:spChg>
          <pc:spChg chg="add">
            <ac:chgData name="Subhajit Ghosh" userId="c585d1f3-935b-4ece-b40b-1a6550e66d72" providerId="ADAL" clId="{4B32CB5C-B97A-4B9A-8851-4632FED6D899}" dt="2018-04-09T10:41:44.806" v="31" actId="14100"/>
            <ac:spMkLst>
              <pc:docMk/>
              <pc:sldMasterMk cId="1867618857" sldId="2147483651"/>
              <pc:sldLayoutMk cId="313042061" sldId="2147483655"/>
              <ac:spMk id="20" creationId="{611BC5B6-C84C-4EBD-AF08-781B8C0076D0}"/>
            </ac:spMkLst>
          </pc:spChg>
          <pc:spChg chg="add del">
            <ac:chgData name="Subhajit Ghosh" userId="c585d1f3-935b-4ece-b40b-1a6550e66d72" providerId="ADAL" clId="{4B32CB5C-B97A-4B9A-8851-4632FED6D899}" dt="2018-04-09T10:41:38.276" v="30" actId="478"/>
            <ac:spMkLst>
              <pc:docMk/>
              <pc:sldMasterMk cId="1867618857" sldId="2147483651"/>
              <pc:sldLayoutMk cId="313042061" sldId="2147483655"/>
              <ac:spMk id="21" creationId="{00000000-0000-0000-0000-000000000000}"/>
            </ac:spMkLst>
          </pc:spChg>
          <pc:picChg chg="add">
            <ac:chgData name="Subhajit Ghosh" userId="c585d1f3-935b-4ece-b40b-1a6550e66d72" providerId="ADAL" clId="{4B32CB5C-B97A-4B9A-8851-4632FED6D899}" dt="2018-04-09T10:41:44.806" v="31" actId="14100"/>
            <ac:picMkLst>
              <pc:docMk/>
              <pc:sldMasterMk cId="1867618857" sldId="2147483651"/>
              <pc:sldLayoutMk cId="313042061" sldId="2147483655"/>
              <ac:picMk id="11" creationId="{303EA706-0C84-48FE-B953-73C32B183DBC}"/>
            </ac:picMkLst>
          </pc:picChg>
          <pc:picChg chg="add del">
            <ac:chgData name="Subhajit Ghosh" userId="c585d1f3-935b-4ece-b40b-1a6550e66d72" providerId="ADAL" clId="{4B32CB5C-B97A-4B9A-8851-4632FED6D899}" dt="2018-04-09T10:41:38.276" v="30" actId="478"/>
            <ac:picMkLst>
              <pc:docMk/>
              <pc:sldMasterMk cId="1867618857" sldId="2147483651"/>
              <pc:sldLayoutMk cId="313042061" sldId="2147483655"/>
              <ac:picMk id="14" creationId="{00000000-0000-0000-0000-000000000000}"/>
            </ac:picMkLst>
          </pc:picChg>
          <pc:cxnChg chg="add">
            <ac:chgData name="Subhajit Ghosh" userId="c585d1f3-935b-4ece-b40b-1a6550e66d72" providerId="ADAL" clId="{4B32CB5C-B97A-4B9A-8851-4632FED6D899}" dt="2018-04-09T10:41:44.806" v="31" actId="14100"/>
            <ac:cxnSpMkLst>
              <pc:docMk/>
              <pc:sldMasterMk cId="1867618857" sldId="2147483651"/>
              <pc:sldLayoutMk cId="313042061" sldId="2147483655"/>
              <ac:cxnSpMk id="12" creationId="{07C50EBF-6C0B-4E5C-A666-864C4CC68C35}"/>
            </ac:cxnSpMkLst>
          </pc:cxnChg>
          <pc:cxnChg chg="add del">
            <ac:chgData name="Subhajit Ghosh" userId="c585d1f3-935b-4ece-b40b-1a6550e66d72" providerId="ADAL" clId="{4B32CB5C-B97A-4B9A-8851-4632FED6D899}" dt="2018-04-09T10:41:38.276" v="30" actId="478"/>
            <ac:cxnSpMkLst>
              <pc:docMk/>
              <pc:sldMasterMk cId="1867618857" sldId="2147483651"/>
              <pc:sldLayoutMk cId="313042061" sldId="2147483655"/>
              <ac:cxnSpMk id="13" creationId="{00000000-0000-0000-0000-000000000000}"/>
            </ac:cxnSpMkLst>
          </pc:cxnChg>
          <pc:cxnChg chg="add">
            <ac:chgData name="Subhajit Ghosh" userId="c585d1f3-935b-4ece-b40b-1a6550e66d72" providerId="ADAL" clId="{4B32CB5C-B97A-4B9A-8851-4632FED6D899}" dt="2018-04-09T10:41:44.806" v="31" actId="14100"/>
            <ac:cxnSpMkLst>
              <pc:docMk/>
              <pc:sldMasterMk cId="1867618857" sldId="2147483651"/>
              <pc:sldLayoutMk cId="313042061" sldId="2147483655"/>
              <ac:cxnSpMk id="16" creationId="{8AC8F13E-FE08-49CF-9B18-EA8632F27327}"/>
            </ac:cxnSpMkLst>
          </pc:cxnChg>
        </pc:sldLayoutChg>
        <pc:sldLayoutChg chg="addSp delSp modSp">
          <pc:chgData name="Subhajit Ghosh" userId="c585d1f3-935b-4ece-b40b-1a6550e66d72" providerId="ADAL" clId="{4B32CB5C-B97A-4B9A-8851-4632FED6D899}" dt="2018-04-09T10:55:05.761" v="64" actId="478"/>
          <pc:sldLayoutMkLst>
            <pc:docMk/>
            <pc:sldMasterMk cId="1867618857" sldId="2147483651"/>
            <pc:sldLayoutMk cId="517167494" sldId="2147483668"/>
          </pc:sldLayoutMkLst>
          <pc:spChg chg="add del">
            <ac:chgData name="Subhajit Ghosh" userId="c585d1f3-935b-4ece-b40b-1a6550e66d72" providerId="ADAL" clId="{4B32CB5C-B97A-4B9A-8851-4632FED6D899}" dt="2018-04-09T10:52:11.119" v="61" actId="478"/>
            <ac:spMkLst>
              <pc:docMk/>
              <pc:sldMasterMk cId="1867618857" sldId="2147483651"/>
              <pc:sldLayoutMk cId="517167494" sldId="2147483668"/>
              <ac:spMk id="3" creationId="{00000000-0000-0000-0000-000000000000}"/>
            </ac:spMkLst>
          </pc:spChg>
          <pc:spChg chg="add del">
            <ac:chgData name="Subhajit Ghosh" userId="c585d1f3-935b-4ece-b40b-1a6550e66d72" providerId="ADAL" clId="{4B32CB5C-B97A-4B9A-8851-4632FED6D899}" dt="2018-04-09T10:55:05.761" v="64" actId="478"/>
            <ac:spMkLst>
              <pc:docMk/>
              <pc:sldMasterMk cId="1867618857" sldId="2147483651"/>
              <pc:sldLayoutMk cId="517167494" sldId="2147483668"/>
              <ac:spMk id="9" creationId="{47682329-EF7F-4B1D-B2B6-6D39BE610994}"/>
            </ac:spMkLst>
          </pc:spChg>
          <pc:spChg chg="del mod">
            <ac:chgData name="Subhajit Ghosh" userId="c585d1f3-935b-4ece-b40b-1a6550e66d72" providerId="ADAL" clId="{4B32CB5C-B97A-4B9A-8851-4632FED6D899}" dt="2018-04-09T10:52:13.462" v="62" actId="478"/>
            <ac:spMkLst>
              <pc:docMk/>
              <pc:sldMasterMk cId="1867618857" sldId="2147483651"/>
              <pc:sldLayoutMk cId="517167494" sldId="2147483668"/>
              <ac:spMk id="15" creationId="{00000000-0000-0000-0000-000000000000}"/>
            </ac:spMkLst>
          </pc:spChg>
        </pc:sldLayoutChg>
        <pc:sldLayoutChg chg="addSp modSp">
          <pc:chgData name="Subhajit Ghosh" userId="c585d1f3-935b-4ece-b40b-1a6550e66d72" providerId="ADAL" clId="{4B32CB5C-B97A-4B9A-8851-4632FED6D899}" dt="2018-04-09T10:43:01.697" v="38" actId="14100"/>
          <pc:sldLayoutMkLst>
            <pc:docMk/>
            <pc:sldMasterMk cId="1867618857" sldId="2147483651"/>
            <pc:sldLayoutMk cId="1297317030" sldId="2147483671"/>
          </pc:sldLayoutMkLst>
          <pc:spChg chg="mod">
            <ac:chgData name="Subhajit Ghosh" userId="c585d1f3-935b-4ece-b40b-1a6550e66d72" providerId="ADAL" clId="{4B32CB5C-B97A-4B9A-8851-4632FED6D899}" dt="2018-04-09T10:43:01.697" v="38"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4B32CB5C-B97A-4B9A-8851-4632FED6D899}" dt="2018-04-09T10:43:01.697" v="38" actId="14100"/>
            <ac:spMkLst>
              <pc:docMk/>
              <pc:sldMasterMk cId="1867618857" sldId="2147483651"/>
              <pc:sldLayoutMk cId="1297317030" sldId="2147483671"/>
              <ac:spMk id="8" creationId="{00000000-0000-0000-0000-000000000000}"/>
            </ac:spMkLst>
          </pc:spChg>
          <pc:spChg chg="add">
            <ac:chgData name="Subhajit Ghosh" userId="c585d1f3-935b-4ece-b40b-1a6550e66d72" providerId="ADAL" clId="{4B32CB5C-B97A-4B9A-8851-4632FED6D899}" dt="2018-04-09T10:42:42.308" v="36" actId="14100"/>
            <ac:spMkLst>
              <pc:docMk/>
              <pc:sldMasterMk cId="1867618857" sldId="2147483651"/>
              <pc:sldLayoutMk cId="1297317030" sldId="2147483671"/>
              <ac:spMk id="10" creationId="{5DEE3D27-15C5-49BE-823A-AA11B0BC44BB}"/>
            </ac:spMkLst>
          </pc:spChg>
        </pc:sldLayoutChg>
        <pc:sldLayoutChg chg="addSp modSp">
          <pc:chgData name="Subhajit Ghosh" userId="c585d1f3-935b-4ece-b40b-1a6550e66d72" providerId="ADAL" clId="{4B32CB5C-B97A-4B9A-8851-4632FED6D899}" dt="2018-04-09T10:43:10.883" v="39" actId="14100"/>
          <pc:sldLayoutMkLst>
            <pc:docMk/>
            <pc:sldMasterMk cId="1867618857" sldId="2147483651"/>
            <pc:sldLayoutMk cId="332541074" sldId="2147483678"/>
          </pc:sldLayoutMkLst>
          <pc:spChg chg="mod">
            <ac:chgData name="Subhajit Ghosh" userId="c585d1f3-935b-4ece-b40b-1a6550e66d72" providerId="ADAL" clId="{4B32CB5C-B97A-4B9A-8851-4632FED6D899}" dt="2018-04-09T10:43:10.883" v="39"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4B32CB5C-B97A-4B9A-8851-4632FED6D899}" dt="2018-04-09T10:43:10.883" v="39"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4B32CB5C-B97A-4B9A-8851-4632FED6D899}" dt="2018-04-09T10:42:44.856" v="37" actId="14100"/>
            <ac:spMkLst>
              <pc:docMk/>
              <pc:sldMasterMk cId="1867618857" sldId="2147483651"/>
              <pc:sldLayoutMk cId="332541074" sldId="2147483678"/>
              <ac:spMk id="12" creationId="{DAD22323-9810-4844-A72D-FAA768688E71}"/>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114C15-D1E9-42AE-BC83-1D3E5D53E01F}" type="datetimeFigureOut">
              <a:rPr lang="en-US" smtClean="0"/>
              <a:t>4/10/2018</a:t>
            </a:fld>
            <a:endParaRPr lang="en-US" dirty="0"/>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A7EED7-A591-4DA2-B105-3590D527086F}" type="slidenum">
              <a:rPr lang="en-US" smtClean="0"/>
              <a:t>‹#›</a:t>
            </a:fld>
            <a:endParaRPr lang="en-US" dirty="0"/>
          </a:p>
        </p:txBody>
      </p:sp>
    </p:spTree>
    <p:extLst>
      <p:ext uri="{BB962C8B-B14F-4D97-AF65-F5344CB8AC3E}">
        <p14:creationId xmlns:p14="http://schemas.microsoft.com/office/powerpoint/2010/main" val="3423714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A7EED7-A591-4DA2-B105-3590D527086F}" type="slidenum">
              <a:rPr lang="en-US" smtClean="0"/>
              <a:t>2</a:t>
            </a:fld>
            <a:endParaRPr lang="en-US" dirty="0"/>
          </a:p>
        </p:txBody>
      </p:sp>
    </p:spTree>
    <p:extLst>
      <p:ext uri="{BB962C8B-B14F-4D97-AF65-F5344CB8AC3E}">
        <p14:creationId xmlns:p14="http://schemas.microsoft.com/office/powerpoint/2010/main" val="42497646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8EC963A-30E7-49D9-AB36-B7E87AB90548}"/>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11" name="Picture 10" descr="logo.jpg">
            <a:extLst>
              <a:ext uri="{FF2B5EF4-FFF2-40B4-BE49-F238E27FC236}">
                <a16:creationId xmlns:a16="http://schemas.microsoft.com/office/drawing/2014/main" id="{303EA706-0C84-48FE-B953-73C32B183D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12" name="Straight Connector 11">
            <a:extLst>
              <a:ext uri="{FF2B5EF4-FFF2-40B4-BE49-F238E27FC236}">
                <a16:creationId xmlns:a16="http://schemas.microsoft.com/office/drawing/2014/main" id="{07C50EBF-6C0B-4E5C-A666-864C4CC68C35}"/>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AC8F13E-FE08-49CF-9B18-EA8632F27327}"/>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9" name="Title 3">
            <a:extLst>
              <a:ext uri="{FF2B5EF4-FFF2-40B4-BE49-F238E27FC236}">
                <a16:creationId xmlns:a16="http://schemas.microsoft.com/office/drawing/2014/main" id="{3E881409-0305-40D7-8DEC-96C895A6A5FF}"/>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20" name="TextBox 19">
            <a:extLst>
              <a:ext uri="{FF2B5EF4-FFF2-40B4-BE49-F238E27FC236}">
                <a16:creationId xmlns:a16="http://schemas.microsoft.com/office/drawing/2014/main" id="{611BC5B6-C84C-4EBD-AF08-781B8C0076D0}"/>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81592"/>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539335"/>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5DEE3D27-15C5-49BE-823A-AA11B0BC44BB}"/>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4"/>
            <a:ext cx="3897872" cy="3867383"/>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41795"/>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AD22323-9810-4844-A72D-FAA768688E71}"/>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a:solidFill>
                  <a:srgbClr val="8CA621"/>
                </a:solidFill>
                <a:latin typeface="Arial" charset="0"/>
                <a:ea typeface="Arial" charset="0"/>
                <a:cs typeface="Arial" charset="0"/>
              </a:rPr>
              <a:t>sales@zinfitech.com</a:t>
            </a:r>
          </a:p>
        </p:txBody>
      </p:sp>
      <p:sp>
        <p:nvSpPr>
          <p:cNvPr id="9" name="Title 3">
            <a:extLst>
              <a:ext uri="{FF2B5EF4-FFF2-40B4-BE49-F238E27FC236}">
                <a16:creationId xmlns:a16="http://schemas.microsoft.com/office/drawing/2014/main" id="{47682329-EF7F-4B1D-B2B6-6D39BE610994}"/>
              </a:ext>
            </a:extLst>
          </p:cNvPr>
          <p:cNvSpPr txBox="1">
            <a:spLocks/>
          </p:cNvSpPr>
          <p:nvPr userDrawn="1"/>
        </p:nvSpPr>
        <p:spPr>
          <a:xfrm>
            <a:off x="312261" y="4435449"/>
            <a:ext cx="4291773" cy="397446"/>
          </a:xfrm>
          <a:prstGeom prst="rect">
            <a:avLst/>
          </a:prstGeom>
        </p:spPr>
        <p:txBody>
          <a:bodyPr/>
          <a:lstStyle>
            <a:lvl1pPr algn="l" defTabSz="685800" rtl="0" eaLnBrk="1" latinLnBrk="0" hangingPunct="1">
              <a:lnSpc>
                <a:spcPct val="90000"/>
              </a:lnSpc>
              <a:spcBef>
                <a:spcPct val="0"/>
              </a:spcBef>
              <a:buNone/>
              <a:defRPr sz="1400" b="0" i="0" kern="1200">
                <a:solidFill>
                  <a:schemeClr val="bg1"/>
                </a:solidFill>
                <a:latin typeface="Arial" charset="0"/>
                <a:ea typeface="Arial" charset="0"/>
                <a:cs typeface="Arial" charset="0"/>
              </a:defRPr>
            </a:lvl1pPr>
          </a:lstStyle>
          <a:p>
            <a:pPr algn="l"/>
            <a:r>
              <a:rPr lang="en-US" sz="1800" dirty="0"/>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zinfi.com/blog/channel-sales-5-things-that-affec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marketing-management/overview/" TargetMode="External"/><Relationship Id="rId2" Type="http://schemas.openxmlformats.org/officeDocument/2006/relationships/hyperlink" Target="https://www.zinfi.com/products/partner-sales-management/overview/"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www.zinfi.com/products/partner-relationship-management/partner-incentives-management/"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2">
            <a:extLst>
              <a:ext uri="{FF2B5EF4-FFF2-40B4-BE49-F238E27FC236}">
                <a16:creationId xmlns:a16="http://schemas.microsoft.com/office/drawing/2014/main" id="{F22DD754-5C59-4D41-89F9-FDA776EA4633}"/>
              </a:ext>
            </a:extLst>
          </p:cNvPr>
          <p:cNvSpPr txBox="1">
            <a:spLocks/>
          </p:cNvSpPr>
          <p:nvPr/>
        </p:nvSpPr>
        <p:spPr>
          <a:xfrm>
            <a:off x="3214838" y="2400381"/>
            <a:ext cx="5532348" cy="482720"/>
          </a:xfrm>
          <a:prstGeom prst="rect">
            <a:avLst/>
          </a:prstGeom>
        </p:spPr>
        <p:txBody>
          <a:bodyPr/>
          <a:lstStyle>
            <a:lvl1pPr marL="0" indent="0" algn="r" defTabSz="685800" rtl="0" eaLnBrk="1" latinLnBrk="0" hangingPunct="1">
              <a:lnSpc>
                <a:spcPct val="90000"/>
              </a:lnSpc>
              <a:spcBef>
                <a:spcPts val="750"/>
              </a:spcBef>
              <a:buFont typeface="Arial" panose="020B0604020202020204" pitchFamily="34" charset="0"/>
              <a:buNone/>
              <a:defRPr sz="2200" kern="1200">
                <a:solidFill>
                  <a:srgbClr val="63636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Is Your Channel Sales Motion Choppy?</a:t>
            </a:r>
          </a:p>
        </p:txBody>
      </p:sp>
      <p:sp>
        <p:nvSpPr>
          <p:cNvPr id="6" name="Title 3">
            <a:extLst>
              <a:ext uri="{FF2B5EF4-FFF2-40B4-BE49-F238E27FC236}">
                <a16:creationId xmlns:a16="http://schemas.microsoft.com/office/drawing/2014/main" id="{69B94340-F91F-4E90-B3C5-27A17D75F3B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7A5CE262-A668-4C90-AF8B-B0546ED8AFDF}"/>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dirty="0"/>
              <a:t>Identifying the right approach to Channel Sales</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Is Your Channel Sales Motion Choppy?</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A well-run channel can produce a consistent sales motion that will not only drive profitable growth, but also help an organization establish a significant competitive advantage. However, building a </a:t>
            </a:r>
            <a:r>
              <a:rPr lang="en-US" b="1" dirty="0">
                <a:latin typeface="Arial" panose="020B0604020202020204" pitchFamily="34" charset="0"/>
                <a:cs typeface="Arial" panose="020B0604020202020204" pitchFamily="34" charset="0"/>
              </a:rPr>
              <a:t>channel sales</a:t>
            </a:r>
            <a:r>
              <a:rPr lang="en-US" dirty="0">
                <a:latin typeface="Arial" panose="020B0604020202020204" pitchFamily="34" charset="0"/>
                <a:cs typeface="Arial" panose="020B0604020202020204" pitchFamily="34" charset="0"/>
              </a:rPr>
              <a:t> motion that is not choppy requires a highly structured approach. Basically, you need to do a few things right in a very organized way. If your company is struggling to figure out why your channel sales are choppy, read on.</a:t>
            </a:r>
          </a:p>
          <a:p>
            <a:r>
              <a:rPr lang="en-US" dirty="0">
                <a:latin typeface="Arial" panose="020B0604020202020204" pitchFamily="34" charset="0"/>
                <a:cs typeface="Arial" panose="020B0604020202020204" pitchFamily="34" charset="0"/>
              </a:rPr>
              <a:t>In a previous article entitled </a:t>
            </a:r>
            <a:r>
              <a:rPr lang="en-US" dirty="0">
                <a:latin typeface="Arial" panose="020B0604020202020204" pitchFamily="34" charset="0"/>
                <a:cs typeface="Arial" panose="020B0604020202020204" pitchFamily="34" charset="0"/>
                <a:hlinkClick r:id="rId4"/>
              </a:rPr>
              <a:t>“5 Factors That Affect Channel Sales,”</a:t>
            </a:r>
            <a:r>
              <a:rPr lang="en-US" dirty="0">
                <a:latin typeface="Arial" panose="020B0604020202020204" pitchFamily="34" charset="0"/>
                <a:cs typeface="Arial" panose="020B0604020202020204" pitchFamily="34" charset="0"/>
              </a:rPr>
              <a:t> I explored McKinsey’s 7-S Framework to discuss strategy, structure, systems, staffing and skills that can impact sales positively or negatively. In this article, I continue to explore the foundations of channel sales, but here I shift the focus to the specific factors that can make channel sales choppy. Let’s start with a few common issues that can undermine the consistency of your channel sales motion.</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4C859929-F590-42D0-8CE0-310D027D352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7" name="Text Placeholder 6">
            <a:extLst>
              <a:ext uri="{FF2B5EF4-FFF2-40B4-BE49-F238E27FC236}">
                <a16:creationId xmlns:a16="http://schemas.microsoft.com/office/drawing/2014/main" id="{B46939E6-5567-4C86-97BB-FAE44A9B3871}"/>
              </a:ext>
            </a:extLst>
          </p:cNvPr>
          <p:cNvSpPr>
            <a:spLocks noGrp="1"/>
          </p:cNvSpPr>
          <p:nvPr>
            <p:ph type="body" sz="quarter" idx="13"/>
          </p:nvPr>
        </p:nvSpPr>
        <p:spPr/>
        <p:txBody>
          <a:bodyPr/>
          <a:lstStyle/>
          <a:p>
            <a:r>
              <a:rPr lang="en-US" dirty="0"/>
              <a:t>Factors impacting Channel Sales</a:t>
            </a:r>
          </a:p>
        </p:txBody>
      </p:sp>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Is Your Channel Sales Motion Choppy?</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p:txBody>
          <a:bodyPr/>
          <a:lstStyle/>
          <a:p>
            <a:pPr marL="228600" indent="-228600">
              <a:buFont typeface="+mj-lt"/>
              <a:buAutoNum type="arabicPeriod"/>
            </a:pPr>
            <a:r>
              <a:rPr lang="en-US" b="1" dirty="0">
                <a:solidFill>
                  <a:schemeClr val="accent2"/>
                </a:solidFill>
                <a:latin typeface="Arial" panose="020B0604020202020204" pitchFamily="34" charset="0"/>
                <a:cs typeface="Arial" panose="020B0604020202020204" pitchFamily="34" charset="0"/>
              </a:rPr>
              <a:t>Seasonality</a:t>
            </a:r>
            <a:r>
              <a:rPr lang="en-US" dirty="0">
                <a:solidFill>
                  <a:schemeClr val="accent2"/>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If your products are services tied to seasons—whether natural (winter, spring, summer, fall) or social (tax seasons, wedding seasons, etc.)—then chances are you have a naturally choppy channel sales motion. The best way to balance this is to do business in different hemispheres (e.g., the US and Australia) or in different countries that have different social seasons. Another way to overcome seasonality is to expand your product portfolio. For example, if you are in tax services, expand into financial services to help even out the highs and lows of the tax services business.</a:t>
            </a:r>
          </a:p>
          <a:p>
            <a:pPr marL="228600" indent="-228600">
              <a:buFont typeface="+mj-lt"/>
              <a:buAutoNum type="arabicPeriod"/>
            </a:pPr>
            <a:r>
              <a:rPr lang="en-US" b="1" dirty="0">
                <a:solidFill>
                  <a:schemeClr val="accent2"/>
                </a:solidFill>
                <a:latin typeface="Arial" panose="020B0604020202020204" pitchFamily="34" charset="0"/>
                <a:cs typeface="Arial" panose="020B0604020202020204" pitchFamily="34" charset="0"/>
              </a:rPr>
              <a:t>Motions</a:t>
            </a:r>
            <a:r>
              <a:rPr lang="en-US" dirty="0">
                <a:solidFill>
                  <a:schemeClr val="accent2"/>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If you do not have your people, processes and programs aligned to address channel partners’ core business needs, it is almost impossible to build a repeatable channel sales motion. Instead, you’ll find yourself pursuing random quarterly activities, and you will soon feel like you are always fighting fires. In that case, it is hardly surprising to see your channel sales to go up and down. The only way to change this is to take a properly aligned, long-term approach.</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fade">
                                      <p:cBhvr>
                                        <p:cTn id="17"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F2321F1-4A80-482B-8B2D-70D246CD1AF6}"/>
              </a:ext>
            </a:extLst>
          </p:cNvPr>
          <p:cNvSpPr>
            <a:spLocks noGrp="1"/>
          </p:cNvSpPr>
          <p:nvPr>
            <p:ph type="body" sz="quarter" idx="11"/>
          </p:nvPr>
        </p:nvSpPr>
        <p:spPr>
          <a:xfrm>
            <a:off x="1158241" y="38496"/>
            <a:ext cx="7760206" cy="434876"/>
          </a:xfrm>
        </p:spPr>
        <p:txBody>
          <a:bodyPr/>
          <a:lstStyle/>
          <a:p>
            <a:r>
              <a:rPr lang="en-US" dirty="0"/>
              <a:t>Is Your Channel Sales Motion Choppy?</a:t>
            </a:r>
          </a:p>
        </p:txBody>
      </p:sp>
      <p:sp>
        <p:nvSpPr>
          <p:cNvPr id="9" name="Text Placeholder 8">
            <a:extLst>
              <a:ext uri="{FF2B5EF4-FFF2-40B4-BE49-F238E27FC236}">
                <a16:creationId xmlns:a16="http://schemas.microsoft.com/office/drawing/2014/main" id="{C04489A9-0415-42EC-9540-100D0ADA1570}"/>
              </a:ext>
            </a:extLst>
          </p:cNvPr>
          <p:cNvSpPr>
            <a:spLocks noGrp="1"/>
          </p:cNvSpPr>
          <p:nvPr>
            <p:ph type="body" sz="quarter" idx="16"/>
          </p:nvPr>
        </p:nvSpPr>
        <p:spPr>
          <a:xfrm>
            <a:off x="313226" y="931818"/>
            <a:ext cx="4609152" cy="4001505"/>
          </a:xfrm>
        </p:spPr>
        <p:txBody>
          <a:bodyPr/>
          <a:lstStyle/>
          <a:p>
            <a:pPr marL="228600" indent="-228600">
              <a:buFont typeface="+mj-lt"/>
              <a:buAutoNum type="arabicPeriod" startAt="3"/>
            </a:pPr>
            <a:r>
              <a:rPr lang="en-US" b="1" dirty="0">
                <a:solidFill>
                  <a:schemeClr val="accent2"/>
                </a:solidFill>
                <a:latin typeface="Arial" panose="020B0604020202020204" pitchFamily="34" charset="0"/>
                <a:cs typeface="Arial" panose="020B0604020202020204" pitchFamily="34" charset="0"/>
              </a:rPr>
              <a:t>Products </a:t>
            </a:r>
            <a:r>
              <a:rPr lang="en-US" dirty="0">
                <a:solidFill>
                  <a:schemeClr val="accent2"/>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the end of the day, what you sell is what determines your relationship with your channel partners. If your product is out of touch with market demands, is becoming stale or is simply losing its utility, your channel sales are likely to turn spotty. While you may not have an immediate fix—after all, product development is a long-term game—you can try to linearize your sales by exploring other channels where viable competition may not be present yet. When Chiquita selected convenience stores as a new way to distribute bananas as a snack the company not only expanded its channel sales, but also achieved multifold increases in its product margins.</a:t>
            </a:r>
          </a:p>
          <a:p>
            <a:pPr marL="228600" indent="-228600">
              <a:buFont typeface="+mj-lt"/>
              <a:buAutoNum type="arabicPeriod" startAt="3"/>
            </a:pPr>
            <a:r>
              <a:rPr lang="en-US" b="1" dirty="0">
                <a:solidFill>
                  <a:schemeClr val="accent2"/>
                </a:solidFill>
                <a:latin typeface="Arial" panose="020B0604020202020204" pitchFamily="34" charset="0"/>
                <a:cs typeface="Arial" panose="020B0604020202020204" pitchFamily="34" charset="0"/>
              </a:rPr>
              <a:t>Programs </a:t>
            </a:r>
            <a:r>
              <a:rPr lang="en-US" dirty="0">
                <a:solidFill>
                  <a:schemeClr val="accent2"/>
                </a:solidFill>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2"/>
              </a:rPr>
              <a:t>Channel sales </a:t>
            </a:r>
            <a:r>
              <a:rPr lang="en-US" dirty="0">
                <a:latin typeface="Arial" panose="020B0604020202020204" pitchFamily="34" charset="0"/>
                <a:cs typeface="Arial" panose="020B0604020202020204" pitchFamily="34" charset="0"/>
              </a:rPr>
              <a:t>is all about building repeatable “coin-operated” motions, assuming you have a strong product and a compelling value proposition. Just like a direct sales team, sales teams are driven by the prospect of financial gain. Therefore, properly </a:t>
            </a:r>
            <a:r>
              <a:rPr lang="en-US" dirty="0">
                <a:latin typeface="Arial" panose="020B0604020202020204" pitchFamily="34" charset="0"/>
                <a:cs typeface="Arial" panose="020B0604020202020204" pitchFamily="34" charset="0"/>
                <a:hlinkClick r:id="rId3"/>
              </a:rPr>
              <a:t>structured channel programs</a:t>
            </a:r>
            <a:r>
              <a:rPr lang="en-US" dirty="0">
                <a:latin typeface="Arial" panose="020B0604020202020204" pitchFamily="34" charset="0"/>
                <a:cs typeface="Arial" panose="020B0604020202020204" pitchFamily="34" charset="0"/>
              </a:rPr>
              <a:t> can have a significant impact on channel sales, provided they are designed with partner business needs in mind. The potential for profitability is always a key driver for channel sales. That means that programs not only need to directly address a partner company’s financial needs, but also the needs of sales reps at the partner organization. Properly structured compensation and </a:t>
            </a:r>
            <a:r>
              <a:rPr lang="en-US" dirty="0">
                <a:latin typeface="Arial" panose="020B0604020202020204" pitchFamily="34" charset="0"/>
                <a:cs typeface="Arial" panose="020B0604020202020204" pitchFamily="34" charset="0"/>
                <a:hlinkClick r:id="rId4"/>
              </a:rPr>
              <a:t>incentives programs</a:t>
            </a:r>
            <a:r>
              <a:rPr lang="en-US" dirty="0">
                <a:latin typeface="Arial" panose="020B0604020202020204" pitchFamily="34" charset="0"/>
                <a:cs typeface="Arial" panose="020B0604020202020204" pitchFamily="34" charset="0"/>
              </a:rPr>
              <a:t> should address both the needs of the partner organization and its individual salespeople.</a:t>
            </a:r>
          </a:p>
        </p:txBody>
      </p:sp>
      <p:pic>
        <p:nvPicPr>
          <p:cNvPr id="3" name="Picture Placeholder 2">
            <a:extLst>
              <a:ext uri="{FF2B5EF4-FFF2-40B4-BE49-F238E27FC236}">
                <a16:creationId xmlns:a16="http://schemas.microsoft.com/office/drawing/2014/main" id="{23376A0A-7F9A-41ED-A683-28F86B463FD7}"/>
              </a:ext>
            </a:extLst>
          </p:cNvPr>
          <p:cNvPicPr>
            <a:picLocks noGrp="1" noChangeAspect="1"/>
          </p:cNvPicPr>
          <p:nvPr>
            <p:ph type="pic" sz="quarter" idx="15"/>
          </p:nvPr>
        </p:nvPicPr>
        <p:blipFill>
          <a:blip r:embed="rId5" cstate="screen">
            <a:extLst>
              <a:ext uri="{28A0092B-C50C-407E-A947-70E740481C1C}">
                <a14:useLocalDpi xmlns:a14="http://schemas.microsoft.com/office/drawing/2010/main"/>
              </a:ext>
            </a:extLst>
          </a:blip>
          <a:srcRect/>
          <a:stretch>
            <a:fillRect/>
          </a:stretch>
        </p:blipFill>
        <p:spPr>
          <a:xfrm>
            <a:off x="5020574" y="931818"/>
            <a:ext cx="3897872" cy="4001506"/>
          </a:xfrm>
        </p:spPr>
      </p:pic>
    </p:spTree>
    <p:extLst>
      <p:ext uri="{BB962C8B-B14F-4D97-AF65-F5344CB8AC3E}">
        <p14:creationId xmlns:p14="http://schemas.microsoft.com/office/powerpoint/2010/main" val="68220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7F2B6A56-325E-4C76-A546-B9EE951707F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76F56B71-983B-4B55-9D39-A76CB3717EFF}"/>
              </a:ext>
            </a:extLst>
          </p:cNvPr>
          <p:cNvSpPr>
            <a:spLocks noGrp="1"/>
          </p:cNvSpPr>
          <p:nvPr>
            <p:ph type="body" sz="quarter" idx="11"/>
          </p:nvPr>
        </p:nvSpPr>
        <p:spPr/>
        <p:txBody>
          <a:bodyPr/>
          <a:lstStyle/>
          <a:p>
            <a:r>
              <a:rPr lang="en-US" dirty="0"/>
              <a:t>Is Your Channel Sales Motion Choppy?</a:t>
            </a:r>
          </a:p>
        </p:txBody>
      </p:sp>
      <p:sp>
        <p:nvSpPr>
          <p:cNvPr id="5" name="Text Placeholder 4">
            <a:extLst>
              <a:ext uri="{FF2B5EF4-FFF2-40B4-BE49-F238E27FC236}">
                <a16:creationId xmlns:a16="http://schemas.microsoft.com/office/drawing/2014/main" id="{7BB71376-58E5-4464-995C-CF0CB58E0678}"/>
              </a:ext>
            </a:extLst>
          </p:cNvPr>
          <p:cNvSpPr>
            <a:spLocks noGrp="1"/>
          </p:cNvSpPr>
          <p:nvPr>
            <p:ph type="body" sz="quarter" idx="16"/>
          </p:nvPr>
        </p:nvSpPr>
        <p:spPr>
          <a:xfrm>
            <a:off x="4447403" y="949234"/>
            <a:ext cx="4444916" cy="3984089"/>
          </a:xfrm>
        </p:spPr>
        <p:txBody>
          <a:bodyPr/>
          <a:lstStyle/>
          <a:p>
            <a:r>
              <a:rPr lang="en-US" dirty="0">
                <a:latin typeface="Arial" panose="020B0604020202020204" pitchFamily="34" charset="0"/>
                <a:cs typeface="Arial" panose="020B0604020202020204" pitchFamily="34" charset="0"/>
              </a:rPr>
              <a:t>While there are several other factors that can make channel sales choppy, these four are probably the most important, and they need to be managed and approached in a thoughtful fashion. Again and again I have observed when a company steps back and invests 20% to 30% of their short-term resources into long-term activities and takes a structured approach in addressing these core issues, channel sales will gradually transition from choppy to linear and overall sales will begin to show steady, profitable growth.</a:t>
            </a:r>
          </a:p>
        </p:txBody>
      </p:sp>
    </p:spTree>
    <p:extLst>
      <p:ext uri="{BB962C8B-B14F-4D97-AF65-F5344CB8AC3E}">
        <p14:creationId xmlns:p14="http://schemas.microsoft.com/office/powerpoint/2010/main" val="66672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6E899C-AFDA-4F77-A955-8151EC05AF25}"/>
              </a:ext>
            </a:extLst>
          </p:cNvPr>
          <p:cNvSpPr txBox="1"/>
          <p:nvPr/>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471</TotalTime>
  <Words>186</Words>
  <Application>Microsoft Office PowerPoint</Application>
  <PresentationFormat>Custom</PresentationFormat>
  <Paragraphs>17</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51</cp:revision>
  <dcterms:created xsi:type="dcterms:W3CDTF">2016-08-01T19:14:45Z</dcterms:created>
  <dcterms:modified xsi:type="dcterms:W3CDTF">2018-04-10T12:08:31Z</dcterms:modified>
</cp:coreProperties>
</file>