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64" r:id="rId2"/>
    <p:sldId id="257" r:id="rId3"/>
    <p:sldId id="258" r:id="rId4"/>
    <p:sldId id="260" r:id="rId5"/>
    <p:sldId id="261" r:id="rId6"/>
    <p:sldId id="262" r:id="rId7"/>
    <p:sldId id="263" r:id="rId8"/>
    <p:sldId id="259" r:id="rId9"/>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85"/>
    <p:restoredTop sz="94697"/>
  </p:normalViewPr>
  <p:slideViewPr>
    <p:cSldViewPr snapToGrid="0" snapToObjects="1">
      <p:cViewPr varScale="1">
        <p:scale>
          <a:sx n="119" d="100"/>
          <a:sy n="119" d="100"/>
        </p:scale>
        <p:origin x="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E02C6422-8712-4C00-9ED5-4D6D9C9C9176}"/>
    <pc:docChg chg="custSel addSld modSld">
      <pc:chgData name="Subhajit Ghosh" userId="c585d1f3-935b-4ece-b40b-1a6550e66d72" providerId="ADAL" clId="{E02C6422-8712-4C00-9ED5-4D6D9C9C9176}" dt="2018-02-15T13:19:48.951" v="108"/>
      <pc:docMkLst>
        <pc:docMk/>
      </pc:docMkLst>
      <pc:sldChg chg="addSp delSp modSp">
        <pc:chgData name="Subhajit Ghosh" userId="c585d1f3-935b-4ece-b40b-1a6550e66d72" providerId="ADAL" clId="{E02C6422-8712-4C00-9ED5-4D6D9C9C9176}" dt="2018-02-15T13:18:36.368" v="97" actId="6549"/>
        <pc:sldMkLst>
          <pc:docMk/>
          <pc:sldMk cId="2429983986" sldId="256"/>
        </pc:sldMkLst>
        <pc:spChg chg="mod">
          <ac:chgData name="Subhajit Ghosh" userId="c585d1f3-935b-4ece-b40b-1a6550e66d72" providerId="ADAL" clId="{E02C6422-8712-4C00-9ED5-4D6D9C9C9176}" dt="2018-02-15T13:18:36.368" v="97" actId="6549"/>
          <ac:spMkLst>
            <pc:docMk/>
            <pc:sldMk cId="2429983986" sldId="256"/>
            <ac:spMk id="3" creationId="{7E4FE485-5D4A-4710-9DC2-43849FAADD96}"/>
          </ac:spMkLst>
        </pc:spChg>
        <pc:spChg chg="mod">
          <ac:chgData name="Subhajit Ghosh" userId="c585d1f3-935b-4ece-b40b-1a6550e66d72" providerId="ADAL" clId="{E02C6422-8712-4C00-9ED5-4D6D9C9C9176}" dt="2018-02-12T07:47:15.078" v="2" actId="20577"/>
          <ac:spMkLst>
            <pc:docMk/>
            <pc:sldMk cId="2429983986" sldId="256"/>
            <ac:spMk id="4" creationId="{0A410509-E340-4197-8EB4-8241A52A89B6}"/>
          </ac:spMkLst>
        </pc:spChg>
        <pc:spChg chg="del">
          <ac:chgData name="Subhajit Ghosh" userId="c585d1f3-935b-4ece-b40b-1a6550e66d72" providerId="ADAL" clId="{E02C6422-8712-4C00-9ED5-4D6D9C9C9176}" dt="2018-02-12T07:46:53.437" v="0" actId="20577"/>
          <ac:spMkLst>
            <pc:docMk/>
            <pc:sldMk cId="2429983986" sldId="256"/>
            <ac:spMk id="5" creationId="{4C5CA7E0-9A9D-4D4C-90C8-D8E2703F51BF}"/>
          </ac:spMkLst>
        </pc:spChg>
        <pc:picChg chg="add mod">
          <ac:chgData name="Subhajit Ghosh" userId="c585d1f3-935b-4ece-b40b-1a6550e66d72" providerId="ADAL" clId="{E02C6422-8712-4C00-9ED5-4D6D9C9C9176}" dt="2018-02-12T07:46:53.437" v="0" actId="20577"/>
          <ac:picMkLst>
            <pc:docMk/>
            <pc:sldMk cId="2429983986" sldId="256"/>
            <ac:picMk id="7" creationId="{FD4103C0-0103-4FF9-88B6-C14007BFBE9D}"/>
          </ac:picMkLst>
        </pc:picChg>
      </pc:sldChg>
      <pc:sldChg chg="addSp delSp modSp modAnim">
        <pc:chgData name="Subhajit Ghosh" userId="c585d1f3-935b-4ece-b40b-1a6550e66d72" providerId="ADAL" clId="{E02C6422-8712-4C00-9ED5-4D6D9C9C9176}" dt="2018-02-15T13:19:05.642" v="101"/>
        <pc:sldMkLst>
          <pc:docMk/>
          <pc:sldMk cId="4142234705" sldId="257"/>
        </pc:sldMkLst>
        <pc:spChg chg="del">
          <ac:chgData name="Subhajit Ghosh" userId="c585d1f3-935b-4ece-b40b-1a6550e66d72" providerId="ADAL" clId="{E02C6422-8712-4C00-9ED5-4D6D9C9C9176}" dt="2018-02-15T07:50:18.455" v="43" actId="400"/>
          <ac:spMkLst>
            <pc:docMk/>
            <pc:sldMk cId="4142234705" sldId="257"/>
            <ac:spMk id="2" creationId="{73CDC79A-6FAC-4D7D-B85E-15F848CECB4B}"/>
          </ac:spMkLst>
        </pc:spChg>
        <pc:spChg chg="mod">
          <ac:chgData name="Subhajit Ghosh" userId="c585d1f3-935b-4ece-b40b-1a6550e66d72" providerId="ADAL" clId="{E02C6422-8712-4C00-9ED5-4D6D9C9C9176}" dt="2018-02-15T12:05:10.391" v="96" actId="400"/>
          <ac:spMkLst>
            <pc:docMk/>
            <pc:sldMk cId="4142234705" sldId="257"/>
            <ac:spMk id="3" creationId="{EE5F9CC5-5919-4A5B-B9E8-F922D9826927}"/>
          </ac:spMkLst>
        </pc:spChg>
        <pc:spChg chg="mod">
          <ac:chgData name="Subhajit Ghosh" userId="c585d1f3-935b-4ece-b40b-1a6550e66d72" providerId="ADAL" clId="{E02C6422-8712-4C00-9ED5-4D6D9C9C9176}" dt="2018-02-15T08:48:00.109" v="51" actId="20577"/>
          <ac:spMkLst>
            <pc:docMk/>
            <pc:sldMk cId="4142234705" sldId="257"/>
            <ac:spMk id="4" creationId="{3824FEB1-C6F4-4284-9EE9-2817F24A4DC0}"/>
          </ac:spMkLst>
        </pc:spChg>
        <pc:spChg chg="mod">
          <ac:chgData name="Subhajit Ghosh" userId="c585d1f3-935b-4ece-b40b-1a6550e66d72" providerId="ADAL" clId="{E02C6422-8712-4C00-9ED5-4D6D9C9C9176}" dt="2018-02-12T07:53:45.162" v="34" actId="2711"/>
          <ac:spMkLst>
            <pc:docMk/>
            <pc:sldMk cId="4142234705" sldId="257"/>
            <ac:spMk id="5" creationId="{C4B6616B-D638-467B-86EF-41EF776CAD4F}"/>
          </ac:spMkLst>
        </pc:spChg>
        <pc:picChg chg="add mod">
          <ac:chgData name="Subhajit Ghosh" userId="c585d1f3-935b-4ece-b40b-1a6550e66d72" providerId="ADAL" clId="{E02C6422-8712-4C00-9ED5-4D6D9C9C9176}" dt="2018-02-15T07:50:18.455" v="43" actId="400"/>
          <ac:picMkLst>
            <pc:docMk/>
            <pc:sldMk cId="4142234705" sldId="257"/>
            <ac:picMk id="7" creationId="{8EED7C5E-983E-4298-BC20-55204D54372B}"/>
          </ac:picMkLst>
        </pc:picChg>
      </pc:sldChg>
      <pc:sldChg chg="addSp delSp modSp modAnim">
        <pc:chgData name="Subhajit Ghosh" userId="c585d1f3-935b-4ece-b40b-1a6550e66d72" providerId="ADAL" clId="{E02C6422-8712-4C00-9ED5-4D6D9C9C9176}" dt="2018-02-15T13:19:20.862" v="103"/>
        <pc:sldMkLst>
          <pc:docMk/>
          <pc:sldMk cId="2815277108" sldId="258"/>
        </pc:sldMkLst>
        <pc:spChg chg="mod">
          <ac:chgData name="Subhajit Ghosh" userId="c585d1f3-935b-4ece-b40b-1a6550e66d72" providerId="ADAL" clId="{E02C6422-8712-4C00-9ED5-4D6D9C9C9176}" dt="2018-02-15T08:48:03.903" v="53" actId="20577"/>
          <ac:spMkLst>
            <pc:docMk/>
            <pc:sldMk cId="2815277108" sldId="258"/>
            <ac:spMk id="6" creationId="{C656395D-0968-4CC4-83FA-27592B0EA08A}"/>
          </ac:spMkLst>
        </pc:spChg>
        <pc:spChg chg="mod">
          <ac:chgData name="Subhajit Ghosh" userId="c585d1f3-935b-4ece-b40b-1a6550e66d72" providerId="ADAL" clId="{E02C6422-8712-4C00-9ED5-4D6D9C9C9176}" dt="2018-02-15T11:56:48.382" v="83" actId="400"/>
          <ac:spMkLst>
            <pc:docMk/>
            <pc:sldMk cId="2815277108" sldId="258"/>
            <ac:spMk id="7" creationId="{B46939E6-5567-4C86-97BB-FAE44A9B3871}"/>
          </ac:spMkLst>
        </pc:spChg>
        <pc:spChg chg="add del">
          <ac:chgData name="Subhajit Ghosh" userId="c585d1f3-935b-4ece-b40b-1a6550e66d72" providerId="ADAL" clId="{E02C6422-8712-4C00-9ED5-4D6D9C9C9176}" dt="2018-02-15T09:03:17.087" v="64" actId="400"/>
          <ac:spMkLst>
            <pc:docMk/>
            <pc:sldMk cId="2815277108" sldId="258"/>
            <ac:spMk id="8" creationId="{BFEE5A4F-093A-4F1A-8CC4-D4ACBD2F1C2E}"/>
          </ac:spMkLst>
        </pc:spChg>
        <pc:spChg chg="mod">
          <ac:chgData name="Subhajit Ghosh" userId="c585d1f3-935b-4ece-b40b-1a6550e66d72" providerId="ADAL" clId="{E02C6422-8712-4C00-9ED5-4D6D9C9C9176}" dt="2018-02-15T08:47:38.146" v="47" actId="14100"/>
          <ac:spMkLst>
            <pc:docMk/>
            <pc:sldMk cId="2815277108" sldId="258"/>
            <ac:spMk id="9" creationId="{4393C9E7-9550-4849-8115-E9C4978354A8}"/>
          </ac:spMkLst>
        </pc:spChg>
        <pc:picChg chg="add del mod">
          <ac:chgData name="Subhajit Ghosh" userId="c585d1f3-935b-4ece-b40b-1a6550e66d72" providerId="ADAL" clId="{E02C6422-8712-4C00-9ED5-4D6D9C9C9176}" dt="2018-02-15T09:02:37.019" v="63" actId="400"/>
          <ac:picMkLst>
            <pc:docMk/>
            <pc:sldMk cId="2815277108" sldId="258"/>
            <ac:picMk id="3" creationId="{E71AFF20-CD8B-41B5-AB2C-0585A761FA62}"/>
          </ac:picMkLst>
        </pc:picChg>
        <pc:picChg chg="add mod">
          <ac:chgData name="Subhajit Ghosh" userId="c585d1f3-935b-4ece-b40b-1a6550e66d72" providerId="ADAL" clId="{E02C6422-8712-4C00-9ED5-4D6D9C9C9176}" dt="2018-02-15T09:03:17.087" v="64" actId="400"/>
          <ac:picMkLst>
            <pc:docMk/>
            <pc:sldMk cId="2815277108" sldId="258"/>
            <ac:picMk id="5" creationId="{E3EFB8D8-E406-451B-AE6D-2A5452D3314F}"/>
          </ac:picMkLst>
        </pc:picChg>
      </pc:sldChg>
      <pc:sldChg chg="addSp delSp modSp add modAnim">
        <pc:chgData name="Subhajit Ghosh" userId="c585d1f3-935b-4ece-b40b-1a6550e66d72" providerId="ADAL" clId="{E02C6422-8712-4C00-9ED5-4D6D9C9C9176}" dt="2018-02-15T13:19:25.911" v="104"/>
        <pc:sldMkLst>
          <pc:docMk/>
          <pc:sldMk cId="4059561889" sldId="260"/>
        </pc:sldMkLst>
        <pc:spChg chg="del">
          <ac:chgData name="Subhajit Ghosh" userId="c585d1f3-935b-4ece-b40b-1a6550e66d72" providerId="ADAL" clId="{E02C6422-8712-4C00-9ED5-4D6D9C9C9176}" dt="2018-02-12T07:51:11.128" v="10" actId="14100"/>
          <ac:spMkLst>
            <pc:docMk/>
            <pc:sldMk cId="4059561889" sldId="260"/>
            <ac:spMk id="2" creationId="{73220173-B691-426A-9C34-BA3E7E78DE76}"/>
          </ac:spMkLst>
        </pc:spChg>
        <pc:spChg chg="del">
          <ac:chgData name="Subhajit Ghosh" userId="c585d1f3-935b-4ece-b40b-1a6550e66d72" providerId="ADAL" clId="{E02C6422-8712-4C00-9ED5-4D6D9C9C9176}" dt="2018-02-12T07:51:11.128" v="10" actId="14100"/>
          <ac:spMkLst>
            <pc:docMk/>
            <pc:sldMk cId="4059561889" sldId="260"/>
            <ac:spMk id="3" creationId="{2D78F343-5BB3-4C1E-A1DB-F43DEA23C3A8}"/>
          </ac:spMkLst>
        </pc:spChg>
        <pc:spChg chg="del">
          <ac:chgData name="Subhajit Ghosh" userId="c585d1f3-935b-4ece-b40b-1a6550e66d72" providerId="ADAL" clId="{E02C6422-8712-4C00-9ED5-4D6D9C9C9176}" dt="2018-02-12T07:51:11.128" v="10" actId="14100"/>
          <ac:spMkLst>
            <pc:docMk/>
            <pc:sldMk cId="4059561889" sldId="260"/>
            <ac:spMk id="4" creationId="{95B97762-F23D-4420-A9EF-3533A0B6D990}"/>
          </ac:spMkLst>
        </pc:spChg>
        <pc:spChg chg="del">
          <ac:chgData name="Subhajit Ghosh" userId="c585d1f3-935b-4ece-b40b-1a6550e66d72" providerId="ADAL" clId="{E02C6422-8712-4C00-9ED5-4D6D9C9C9176}" dt="2018-02-12T07:51:11.128" v="10" actId="14100"/>
          <ac:spMkLst>
            <pc:docMk/>
            <pc:sldMk cId="4059561889" sldId="260"/>
            <ac:spMk id="5" creationId="{DDF4293C-9ECD-42F5-8370-32C030A2ACFB}"/>
          </ac:spMkLst>
        </pc:spChg>
        <pc:spChg chg="add mod">
          <ac:chgData name="Subhajit Ghosh" userId="c585d1f3-935b-4ece-b40b-1a6550e66d72" providerId="ADAL" clId="{E02C6422-8712-4C00-9ED5-4D6D9C9C9176}" dt="2018-02-15T08:48:06.962" v="55" actId="20577"/>
          <ac:spMkLst>
            <pc:docMk/>
            <pc:sldMk cId="4059561889" sldId="260"/>
            <ac:spMk id="6" creationId="{843A10C5-3E70-4578-94EB-6584ED27A218}"/>
          </ac:spMkLst>
        </pc:spChg>
        <pc:spChg chg="add del mod">
          <ac:chgData name="Subhajit Ghosh" userId="c585d1f3-935b-4ece-b40b-1a6550e66d72" providerId="ADAL" clId="{E02C6422-8712-4C00-9ED5-4D6D9C9C9176}" dt="2018-02-15T11:56:52.645" v="84" actId="478"/>
          <ac:spMkLst>
            <pc:docMk/>
            <pc:sldMk cId="4059561889" sldId="260"/>
            <ac:spMk id="7" creationId="{9E776C13-3290-45CB-81F5-9426D3F7F6DB}"/>
          </ac:spMkLst>
        </pc:spChg>
        <pc:spChg chg="add del mod">
          <ac:chgData name="Subhajit Ghosh" userId="c585d1f3-935b-4ece-b40b-1a6550e66d72" providerId="ADAL" clId="{E02C6422-8712-4C00-9ED5-4D6D9C9C9176}" dt="2018-02-15T09:16:51.266" v="65" actId="14100"/>
          <ac:spMkLst>
            <pc:docMk/>
            <pc:sldMk cId="4059561889" sldId="260"/>
            <ac:spMk id="8" creationId="{E0ED5B73-79B2-4D3E-BBDF-4C1E1299FC20}"/>
          </ac:spMkLst>
        </pc:spChg>
        <pc:spChg chg="add mod">
          <ac:chgData name="Subhajit Ghosh" userId="c585d1f3-935b-4ece-b40b-1a6550e66d72" providerId="ADAL" clId="{E02C6422-8712-4C00-9ED5-4D6D9C9C9176}" dt="2018-02-15T11:57:00.015" v="86" actId="14100"/>
          <ac:spMkLst>
            <pc:docMk/>
            <pc:sldMk cId="4059561889" sldId="260"/>
            <ac:spMk id="9" creationId="{46547907-22B3-4FFB-A087-66D77239E8B7}"/>
          </ac:spMkLst>
        </pc:spChg>
        <pc:spChg chg="add del mod">
          <ac:chgData name="Subhajit Ghosh" userId="c585d1f3-935b-4ece-b40b-1a6550e66d72" providerId="ADAL" clId="{E02C6422-8712-4C00-9ED5-4D6D9C9C9176}" dt="2018-02-15T11:29:05.399" v="76" actId="14100"/>
          <ac:spMkLst>
            <pc:docMk/>
            <pc:sldMk cId="4059561889" sldId="260"/>
            <ac:spMk id="11" creationId="{8A6B9D29-EAD7-47E7-B398-4B3DE3086ECC}"/>
          </ac:spMkLst>
        </pc:spChg>
        <pc:picChg chg="add del mod">
          <ac:chgData name="Subhajit Ghosh" userId="c585d1f3-935b-4ece-b40b-1a6550e66d72" providerId="ADAL" clId="{E02C6422-8712-4C00-9ED5-4D6D9C9C9176}" dt="2018-02-15T11:29:01.748" v="75" actId="478"/>
          <ac:picMkLst>
            <pc:docMk/>
            <pc:sldMk cId="4059561889" sldId="260"/>
            <ac:picMk id="3" creationId="{F5B21FEC-95A8-479E-B4D8-0F1A27A48276}"/>
          </ac:picMkLst>
        </pc:picChg>
        <pc:picChg chg="add del mod">
          <ac:chgData name="Subhajit Ghosh" userId="c585d1f3-935b-4ece-b40b-1a6550e66d72" providerId="ADAL" clId="{E02C6422-8712-4C00-9ED5-4D6D9C9C9176}" dt="2018-02-15T11:29:01.126" v="74" actId="478"/>
          <ac:picMkLst>
            <pc:docMk/>
            <pc:sldMk cId="4059561889" sldId="260"/>
            <ac:picMk id="5" creationId="{FAF4E6E1-2660-4011-91F1-669E2D845609}"/>
          </ac:picMkLst>
        </pc:picChg>
        <pc:picChg chg="add mod">
          <ac:chgData name="Subhajit Ghosh" userId="c585d1f3-935b-4ece-b40b-1a6550e66d72" providerId="ADAL" clId="{E02C6422-8712-4C00-9ED5-4D6D9C9C9176}" dt="2018-02-15T11:29:05.399" v="76" actId="14100"/>
          <ac:picMkLst>
            <pc:docMk/>
            <pc:sldMk cId="4059561889" sldId="260"/>
            <ac:picMk id="13" creationId="{9140965C-75A6-4FEF-A051-B810CF783006}"/>
          </ac:picMkLst>
        </pc:picChg>
      </pc:sldChg>
      <pc:sldChg chg="addSp delSp modSp add modAnim">
        <pc:chgData name="Subhajit Ghosh" userId="c585d1f3-935b-4ece-b40b-1a6550e66d72" providerId="ADAL" clId="{E02C6422-8712-4C00-9ED5-4D6D9C9C9176}" dt="2018-02-15T13:19:32.458" v="105"/>
        <pc:sldMkLst>
          <pc:docMk/>
          <pc:sldMk cId="1873703096" sldId="261"/>
        </pc:sldMkLst>
        <pc:spChg chg="del">
          <ac:chgData name="Subhajit Ghosh" userId="c585d1f3-935b-4ece-b40b-1a6550e66d72" providerId="ADAL" clId="{E02C6422-8712-4C00-9ED5-4D6D9C9C9176}" dt="2018-02-12T07:51:47.403" v="15" actId="2711"/>
          <ac:spMkLst>
            <pc:docMk/>
            <pc:sldMk cId="1873703096" sldId="261"/>
            <ac:spMk id="2" creationId="{FB2619B7-298D-4F95-BB07-0F804B1210C2}"/>
          </ac:spMkLst>
        </pc:spChg>
        <pc:spChg chg="del">
          <ac:chgData name="Subhajit Ghosh" userId="c585d1f3-935b-4ece-b40b-1a6550e66d72" providerId="ADAL" clId="{E02C6422-8712-4C00-9ED5-4D6D9C9C9176}" dt="2018-02-12T07:51:47.403" v="15" actId="2711"/>
          <ac:spMkLst>
            <pc:docMk/>
            <pc:sldMk cId="1873703096" sldId="261"/>
            <ac:spMk id="3" creationId="{A1B8805E-3DF2-4D88-A8D2-468C1EDA0145}"/>
          </ac:spMkLst>
        </pc:spChg>
        <pc:spChg chg="del">
          <ac:chgData name="Subhajit Ghosh" userId="c585d1f3-935b-4ece-b40b-1a6550e66d72" providerId="ADAL" clId="{E02C6422-8712-4C00-9ED5-4D6D9C9C9176}" dt="2018-02-12T07:51:47.403" v="15" actId="2711"/>
          <ac:spMkLst>
            <pc:docMk/>
            <pc:sldMk cId="1873703096" sldId="261"/>
            <ac:spMk id="4" creationId="{867432D5-43A5-4DFE-8CC5-4AC976CAED2D}"/>
          </ac:spMkLst>
        </pc:spChg>
        <pc:spChg chg="del">
          <ac:chgData name="Subhajit Ghosh" userId="c585d1f3-935b-4ece-b40b-1a6550e66d72" providerId="ADAL" clId="{E02C6422-8712-4C00-9ED5-4D6D9C9C9176}" dt="2018-02-12T07:51:47.403" v="15" actId="2711"/>
          <ac:spMkLst>
            <pc:docMk/>
            <pc:sldMk cId="1873703096" sldId="261"/>
            <ac:spMk id="5" creationId="{73AF92FF-7F8F-488C-B880-52A5AB8D0B49}"/>
          </ac:spMkLst>
        </pc:spChg>
        <pc:spChg chg="add mod">
          <ac:chgData name="Subhajit Ghosh" userId="c585d1f3-935b-4ece-b40b-1a6550e66d72" providerId="ADAL" clId="{E02C6422-8712-4C00-9ED5-4D6D9C9C9176}" dt="2018-02-15T08:48:10.250" v="57" actId="20577"/>
          <ac:spMkLst>
            <pc:docMk/>
            <pc:sldMk cId="1873703096" sldId="261"/>
            <ac:spMk id="6" creationId="{C17D5977-EC88-4BDB-87FB-73562C429866}"/>
          </ac:spMkLst>
        </pc:spChg>
        <pc:spChg chg="add del mod">
          <ac:chgData name="Subhajit Ghosh" userId="c585d1f3-935b-4ece-b40b-1a6550e66d72" providerId="ADAL" clId="{E02C6422-8712-4C00-9ED5-4D6D9C9C9176}" dt="2018-02-15T11:57:06.956" v="87" actId="478"/>
          <ac:spMkLst>
            <pc:docMk/>
            <pc:sldMk cId="1873703096" sldId="261"/>
            <ac:spMk id="7" creationId="{C23A568A-C4E6-4ACF-9750-9A1A6DE91D3C}"/>
          </ac:spMkLst>
        </pc:spChg>
        <pc:spChg chg="add del mod">
          <ac:chgData name="Subhajit Ghosh" userId="c585d1f3-935b-4ece-b40b-1a6550e66d72" providerId="ADAL" clId="{E02C6422-8712-4C00-9ED5-4D6D9C9C9176}" dt="2018-02-15T10:24:05.731" v="68" actId="14100"/>
          <ac:spMkLst>
            <pc:docMk/>
            <pc:sldMk cId="1873703096" sldId="261"/>
            <ac:spMk id="8" creationId="{861B65B2-92F1-4BCF-BFC5-319029BF554D}"/>
          </ac:spMkLst>
        </pc:spChg>
        <pc:spChg chg="add mod">
          <ac:chgData name="Subhajit Ghosh" userId="c585d1f3-935b-4ece-b40b-1a6550e66d72" providerId="ADAL" clId="{E02C6422-8712-4C00-9ED5-4D6D9C9C9176}" dt="2018-02-15T11:57:09.879" v="88" actId="14100"/>
          <ac:spMkLst>
            <pc:docMk/>
            <pc:sldMk cId="1873703096" sldId="261"/>
            <ac:spMk id="9" creationId="{30802474-649B-4128-B6AE-2E08A00F6033}"/>
          </ac:spMkLst>
        </pc:spChg>
        <pc:picChg chg="add del mod">
          <ac:chgData name="Subhajit Ghosh" userId="c585d1f3-935b-4ece-b40b-1a6550e66d72" providerId="ADAL" clId="{E02C6422-8712-4C00-9ED5-4D6D9C9C9176}" dt="2018-02-15T10:19:30.956" v="67" actId="14100"/>
          <ac:picMkLst>
            <pc:docMk/>
            <pc:sldMk cId="1873703096" sldId="261"/>
            <ac:picMk id="3" creationId="{E262DC4B-85E2-4AA6-9273-78975830831E}"/>
          </ac:picMkLst>
        </pc:picChg>
        <pc:picChg chg="add mod">
          <ac:chgData name="Subhajit Ghosh" userId="c585d1f3-935b-4ece-b40b-1a6550e66d72" providerId="ADAL" clId="{E02C6422-8712-4C00-9ED5-4D6D9C9C9176}" dt="2018-02-15T10:24:05.731" v="68" actId="14100"/>
          <ac:picMkLst>
            <pc:docMk/>
            <pc:sldMk cId="1873703096" sldId="261"/>
            <ac:picMk id="5" creationId="{C561DBE5-0CDB-48F9-B55B-9FED7C8D7DA6}"/>
          </ac:picMkLst>
        </pc:picChg>
      </pc:sldChg>
      <pc:sldChg chg="addSp delSp modSp add modAnim">
        <pc:chgData name="Subhajit Ghosh" userId="c585d1f3-935b-4ece-b40b-1a6550e66d72" providerId="ADAL" clId="{E02C6422-8712-4C00-9ED5-4D6D9C9C9176}" dt="2018-02-15T13:19:38.343" v="106"/>
        <pc:sldMkLst>
          <pc:docMk/>
          <pc:sldMk cId="1028550847" sldId="262"/>
        </pc:sldMkLst>
        <pc:spChg chg="del">
          <ac:chgData name="Subhajit Ghosh" userId="c585d1f3-935b-4ece-b40b-1a6550e66d72" providerId="ADAL" clId="{E02C6422-8712-4C00-9ED5-4D6D9C9C9176}" dt="2018-02-12T07:52:17.597" v="23" actId="2711"/>
          <ac:spMkLst>
            <pc:docMk/>
            <pc:sldMk cId="1028550847" sldId="262"/>
            <ac:spMk id="2" creationId="{25B2C00F-8327-44C1-B85F-615F74163FB3}"/>
          </ac:spMkLst>
        </pc:spChg>
        <pc:spChg chg="del">
          <ac:chgData name="Subhajit Ghosh" userId="c585d1f3-935b-4ece-b40b-1a6550e66d72" providerId="ADAL" clId="{E02C6422-8712-4C00-9ED5-4D6D9C9C9176}" dt="2018-02-12T07:52:17.597" v="23" actId="2711"/>
          <ac:spMkLst>
            <pc:docMk/>
            <pc:sldMk cId="1028550847" sldId="262"/>
            <ac:spMk id="3" creationId="{DAEDAA76-14BE-45F9-A6DA-6C1F759BB2E0}"/>
          </ac:spMkLst>
        </pc:spChg>
        <pc:spChg chg="del">
          <ac:chgData name="Subhajit Ghosh" userId="c585d1f3-935b-4ece-b40b-1a6550e66d72" providerId="ADAL" clId="{E02C6422-8712-4C00-9ED5-4D6D9C9C9176}" dt="2018-02-12T07:52:17.597" v="23" actId="2711"/>
          <ac:spMkLst>
            <pc:docMk/>
            <pc:sldMk cId="1028550847" sldId="262"/>
            <ac:spMk id="4" creationId="{804F8C5F-DAFB-4152-8326-67E237F9CD0D}"/>
          </ac:spMkLst>
        </pc:spChg>
        <pc:spChg chg="del">
          <ac:chgData name="Subhajit Ghosh" userId="c585d1f3-935b-4ece-b40b-1a6550e66d72" providerId="ADAL" clId="{E02C6422-8712-4C00-9ED5-4D6D9C9C9176}" dt="2018-02-12T07:52:17.597" v="23" actId="2711"/>
          <ac:spMkLst>
            <pc:docMk/>
            <pc:sldMk cId="1028550847" sldId="262"/>
            <ac:spMk id="5" creationId="{4E0E652F-3522-45F5-A81E-A11C99288DF9}"/>
          </ac:spMkLst>
        </pc:spChg>
        <pc:spChg chg="add mod">
          <ac:chgData name="Subhajit Ghosh" userId="c585d1f3-935b-4ece-b40b-1a6550e66d72" providerId="ADAL" clId="{E02C6422-8712-4C00-9ED5-4D6D9C9C9176}" dt="2018-02-15T08:48:13.453" v="59" actId="20577"/>
          <ac:spMkLst>
            <pc:docMk/>
            <pc:sldMk cId="1028550847" sldId="262"/>
            <ac:spMk id="6" creationId="{D40526DA-21BA-4259-B0D2-FAE3D0C1EEB9}"/>
          </ac:spMkLst>
        </pc:spChg>
        <pc:spChg chg="add del mod">
          <ac:chgData name="Subhajit Ghosh" userId="c585d1f3-935b-4ece-b40b-1a6550e66d72" providerId="ADAL" clId="{E02C6422-8712-4C00-9ED5-4D6D9C9C9176}" dt="2018-02-15T12:03:55.790" v="91" actId="478"/>
          <ac:spMkLst>
            <pc:docMk/>
            <pc:sldMk cId="1028550847" sldId="262"/>
            <ac:spMk id="7" creationId="{DAA44794-BFB0-4F6D-AEEE-84EA00F5BFDF}"/>
          </ac:spMkLst>
        </pc:spChg>
        <pc:spChg chg="add del mod">
          <ac:chgData name="Subhajit Ghosh" userId="c585d1f3-935b-4ece-b40b-1a6550e66d72" providerId="ADAL" clId="{E02C6422-8712-4C00-9ED5-4D6D9C9C9176}" dt="2018-02-15T10:48:03.295" v="71" actId="14100"/>
          <ac:spMkLst>
            <pc:docMk/>
            <pc:sldMk cId="1028550847" sldId="262"/>
            <ac:spMk id="8" creationId="{5252C41A-1BE3-4254-8517-2E11233FA67D}"/>
          </ac:spMkLst>
        </pc:spChg>
        <pc:spChg chg="add mod">
          <ac:chgData name="Subhajit Ghosh" userId="c585d1f3-935b-4ece-b40b-1a6550e66d72" providerId="ADAL" clId="{E02C6422-8712-4C00-9ED5-4D6D9C9C9176}" dt="2018-02-15T12:03:58.949" v="92" actId="14100"/>
          <ac:spMkLst>
            <pc:docMk/>
            <pc:sldMk cId="1028550847" sldId="262"/>
            <ac:spMk id="9" creationId="{F228047B-713C-465A-AD1F-3CD7F8DCEFC7}"/>
          </ac:spMkLst>
        </pc:spChg>
        <pc:spChg chg="add del mod">
          <ac:chgData name="Subhajit Ghosh" userId="c585d1f3-935b-4ece-b40b-1a6550e66d72" providerId="ADAL" clId="{E02C6422-8712-4C00-9ED5-4D6D9C9C9176}" dt="2018-02-15T11:35:42.336" v="78" actId="14100"/>
          <ac:spMkLst>
            <pc:docMk/>
            <pc:sldMk cId="1028550847" sldId="262"/>
            <ac:spMk id="11" creationId="{D386F872-7281-4ED2-A1DA-978F50DF4F1D}"/>
          </ac:spMkLst>
        </pc:spChg>
        <pc:spChg chg="add del mod">
          <ac:chgData name="Subhajit Ghosh" userId="c585d1f3-935b-4ece-b40b-1a6550e66d72" providerId="ADAL" clId="{E02C6422-8712-4C00-9ED5-4D6D9C9C9176}" dt="2018-02-15T11:51:41.827" v="80" actId="14100"/>
          <ac:spMkLst>
            <pc:docMk/>
            <pc:sldMk cId="1028550847" sldId="262"/>
            <ac:spMk id="15" creationId="{92720F30-5BFE-4E06-AA4D-3E532CCC4613}"/>
          </ac:spMkLst>
        </pc:spChg>
        <pc:spChg chg="add del mod">
          <ac:chgData name="Subhajit Ghosh" userId="c585d1f3-935b-4ece-b40b-1a6550e66d72" providerId="ADAL" clId="{E02C6422-8712-4C00-9ED5-4D6D9C9C9176}" dt="2018-02-15T12:00:24.563" v="90" actId="14100"/>
          <ac:spMkLst>
            <pc:docMk/>
            <pc:sldMk cId="1028550847" sldId="262"/>
            <ac:spMk id="19" creationId="{2A65B9D9-AD1B-4966-8CA8-B0017E0D6AF4}"/>
          </ac:spMkLst>
        </pc:spChg>
        <pc:picChg chg="add del mod">
          <ac:chgData name="Subhajit Ghosh" userId="c585d1f3-935b-4ece-b40b-1a6550e66d72" providerId="ADAL" clId="{E02C6422-8712-4C00-9ED5-4D6D9C9C9176}" dt="2018-02-15T10:47:46.230" v="70" actId="14100"/>
          <ac:picMkLst>
            <pc:docMk/>
            <pc:sldMk cId="1028550847" sldId="262"/>
            <ac:picMk id="3" creationId="{D9E4CA60-46AE-4A19-B2A5-3AD4C40FED2F}"/>
          </ac:picMkLst>
        </pc:picChg>
        <pc:picChg chg="add del mod">
          <ac:chgData name="Subhajit Ghosh" userId="c585d1f3-935b-4ece-b40b-1a6550e66d72" providerId="ADAL" clId="{E02C6422-8712-4C00-9ED5-4D6D9C9C9176}" dt="2018-02-15T11:35:37.739" v="77" actId="478"/>
          <ac:picMkLst>
            <pc:docMk/>
            <pc:sldMk cId="1028550847" sldId="262"/>
            <ac:picMk id="5" creationId="{E7B2A39D-B1D2-4A53-A932-6D465E360136}"/>
          </ac:picMkLst>
        </pc:picChg>
        <pc:picChg chg="add del mod">
          <ac:chgData name="Subhajit Ghosh" userId="c585d1f3-935b-4ece-b40b-1a6550e66d72" providerId="ADAL" clId="{E02C6422-8712-4C00-9ED5-4D6D9C9C9176}" dt="2018-02-15T11:51:39.005" v="79" actId="478"/>
          <ac:picMkLst>
            <pc:docMk/>
            <pc:sldMk cId="1028550847" sldId="262"/>
            <ac:picMk id="13" creationId="{22375CF3-4816-4827-805D-5FE2E6F3DAD1}"/>
          </ac:picMkLst>
        </pc:picChg>
        <pc:picChg chg="add del mod">
          <ac:chgData name="Subhajit Ghosh" userId="c585d1f3-935b-4ece-b40b-1a6550e66d72" providerId="ADAL" clId="{E02C6422-8712-4C00-9ED5-4D6D9C9C9176}" dt="2018-02-15T12:00:21.123" v="89" actId="478"/>
          <ac:picMkLst>
            <pc:docMk/>
            <pc:sldMk cId="1028550847" sldId="262"/>
            <ac:picMk id="17" creationId="{8012EE19-7EF0-45FD-885B-81BE7A1A7D6D}"/>
          </ac:picMkLst>
        </pc:picChg>
        <pc:picChg chg="add mod">
          <ac:chgData name="Subhajit Ghosh" userId="c585d1f3-935b-4ece-b40b-1a6550e66d72" providerId="ADAL" clId="{E02C6422-8712-4C00-9ED5-4D6D9C9C9176}" dt="2018-02-15T12:00:24.563" v="90" actId="14100"/>
          <ac:picMkLst>
            <pc:docMk/>
            <pc:sldMk cId="1028550847" sldId="262"/>
            <ac:picMk id="21" creationId="{B7A36189-B6FB-41C4-8852-9C7C31C79706}"/>
          </ac:picMkLst>
        </pc:picChg>
      </pc:sldChg>
      <pc:sldChg chg="addSp delSp modSp add modAnim">
        <pc:chgData name="Subhajit Ghosh" userId="c585d1f3-935b-4ece-b40b-1a6550e66d72" providerId="ADAL" clId="{E02C6422-8712-4C00-9ED5-4D6D9C9C9176}" dt="2018-02-15T13:19:48.951" v="108"/>
        <pc:sldMkLst>
          <pc:docMk/>
          <pc:sldMk cId="4089639884" sldId="263"/>
        </pc:sldMkLst>
        <pc:spChg chg="del">
          <ac:chgData name="Subhajit Ghosh" userId="c585d1f3-935b-4ece-b40b-1a6550e66d72" providerId="ADAL" clId="{E02C6422-8712-4C00-9ED5-4D6D9C9C9176}" dt="2018-02-12T07:52:50.847" v="29" actId="2711"/>
          <ac:spMkLst>
            <pc:docMk/>
            <pc:sldMk cId="4089639884" sldId="263"/>
            <ac:spMk id="2" creationId="{0A9DD0B9-1AFA-4D53-BB4B-47A8CEE58D55}"/>
          </ac:spMkLst>
        </pc:spChg>
        <pc:spChg chg="del">
          <ac:chgData name="Subhajit Ghosh" userId="c585d1f3-935b-4ece-b40b-1a6550e66d72" providerId="ADAL" clId="{E02C6422-8712-4C00-9ED5-4D6D9C9C9176}" dt="2018-02-12T07:52:50.847" v="29" actId="2711"/>
          <ac:spMkLst>
            <pc:docMk/>
            <pc:sldMk cId="4089639884" sldId="263"/>
            <ac:spMk id="3" creationId="{47777831-E73B-419A-91C0-F9F23DFA2012}"/>
          </ac:spMkLst>
        </pc:spChg>
        <pc:spChg chg="del">
          <ac:chgData name="Subhajit Ghosh" userId="c585d1f3-935b-4ece-b40b-1a6550e66d72" providerId="ADAL" clId="{E02C6422-8712-4C00-9ED5-4D6D9C9C9176}" dt="2018-02-12T07:52:50.847" v="29" actId="2711"/>
          <ac:spMkLst>
            <pc:docMk/>
            <pc:sldMk cId="4089639884" sldId="263"/>
            <ac:spMk id="4" creationId="{7C8136F8-2D9E-4F28-8AA1-70A1FF8917E6}"/>
          </ac:spMkLst>
        </pc:spChg>
        <pc:spChg chg="del">
          <ac:chgData name="Subhajit Ghosh" userId="c585d1f3-935b-4ece-b40b-1a6550e66d72" providerId="ADAL" clId="{E02C6422-8712-4C00-9ED5-4D6D9C9C9176}" dt="2018-02-12T07:52:50.847" v="29" actId="2711"/>
          <ac:spMkLst>
            <pc:docMk/>
            <pc:sldMk cId="4089639884" sldId="263"/>
            <ac:spMk id="5" creationId="{8771F2F9-9BF5-4F48-83F1-92DED514E6BE}"/>
          </ac:spMkLst>
        </pc:spChg>
        <pc:spChg chg="add mod">
          <ac:chgData name="Subhajit Ghosh" userId="c585d1f3-935b-4ece-b40b-1a6550e66d72" providerId="ADAL" clId="{E02C6422-8712-4C00-9ED5-4D6D9C9C9176}" dt="2018-02-15T08:48:16.340" v="61" actId="20577"/>
          <ac:spMkLst>
            <pc:docMk/>
            <pc:sldMk cId="4089639884" sldId="263"/>
            <ac:spMk id="6" creationId="{5545915C-9AC6-4A3D-8034-240DA33092AC}"/>
          </ac:spMkLst>
        </pc:spChg>
        <pc:spChg chg="add del mod">
          <ac:chgData name="Subhajit Ghosh" userId="c585d1f3-935b-4ece-b40b-1a6550e66d72" providerId="ADAL" clId="{E02C6422-8712-4C00-9ED5-4D6D9C9C9176}" dt="2018-02-15T12:04:14.486" v="93" actId="478"/>
          <ac:spMkLst>
            <pc:docMk/>
            <pc:sldMk cId="4089639884" sldId="263"/>
            <ac:spMk id="7" creationId="{796E3DE7-4EB4-4A5E-A19E-9A794EBBFD85}"/>
          </ac:spMkLst>
        </pc:spChg>
        <pc:spChg chg="add del mod">
          <ac:chgData name="Subhajit Ghosh" userId="c585d1f3-935b-4ece-b40b-1a6550e66d72" providerId="ADAL" clId="{E02C6422-8712-4C00-9ED5-4D6D9C9C9176}" dt="2018-02-15T11:03:18.813" v="72" actId="14100"/>
          <ac:spMkLst>
            <pc:docMk/>
            <pc:sldMk cId="4089639884" sldId="263"/>
            <ac:spMk id="8" creationId="{448E6727-8F00-4B43-A7D6-97828EEC2ADD}"/>
          </ac:spMkLst>
        </pc:spChg>
        <pc:spChg chg="add mod">
          <ac:chgData name="Subhajit Ghosh" userId="c585d1f3-935b-4ece-b40b-1a6550e66d72" providerId="ADAL" clId="{E02C6422-8712-4C00-9ED5-4D6D9C9C9176}" dt="2018-02-15T12:04:17.318" v="94" actId="14100"/>
          <ac:spMkLst>
            <pc:docMk/>
            <pc:sldMk cId="4089639884" sldId="263"/>
            <ac:spMk id="9" creationId="{5CF2E586-55A7-4E4B-9CB1-978058D7DF8E}"/>
          </ac:spMkLst>
        </pc:spChg>
        <pc:picChg chg="add mod">
          <ac:chgData name="Subhajit Ghosh" userId="c585d1f3-935b-4ece-b40b-1a6550e66d72" providerId="ADAL" clId="{E02C6422-8712-4C00-9ED5-4D6D9C9C9176}" dt="2018-02-15T11:03:18.813" v="72" actId="14100"/>
          <ac:picMkLst>
            <pc:docMk/>
            <pc:sldMk cId="4089639884" sldId="263"/>
            <ac:picMk id="3" creationId="{DD2A6DBD-5C6D-454A-84BB-A814FB1F02D0}"/>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8" name="Rectangle 7"/>
          <p:cNvSpPr/>
          <p:nvPr userDrawn="1"/>
        </p:nvSpPr>
        <p:spPr>
          <a:xfrm>
            <a:off x="0" y="4476206"/>
            <a:ext cx="9144000" cy="667294"/>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21" name="Title 3"/>
          <p:cNvSpPr>
            <a:spLocks noGrp="1"/>
          </p:cNvSpPr>
          <p:nvPr>
            <p:ph type="ctrTitle" hasCustomPrompt="1"/>
          </p:nvPr>
        </p:nvSpPr>
        <p:spPr>
          <a:xfrm>
            <a:off x="366854" y="4618332"/>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cxnSp>
        <p:nvCxnSpPr>
          <p:cNvPr id="13" name="Straight Connector 12"/>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15" name="Text Placeholder 2"/>
          <p:cNvSpPr>
            <a:spLocks noGrp="1"/>
          </p:cNvSpPr>
          <p:nvPr>
            <p:ph type="body" sz="quarter" idx="11" hasCustomPrompt="1"/>
          </p:nvPr>
        </p:nvSpPr>
        <p:spPr>
          <a:xfrm>
            <a:off x="2769079" y="38496"/>
            <a:ext cx="6149367"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a:t>
            </a:r>
          </a:p>
          <a:p>
            <a:pPr lvl="0"/>
            <a:endParaRPr lang="en-US" dirty="0"/>
          </a:p>
        </p:txBody>
      </p:sp>
      <p:sp>
        <p:nvSpPr>
          <p:cNvPr id="6" name="Text Placeholder 5"/>
          <p:cNvSpPr>
            <a:spLocks noGrp="1"/>
          </p:cNvSpPr>
          <p:nvPr>
            <p:ph type="body" sz="quarter" idx="12" hasCustomPrompt="1"/>
          </p:nvPr>
        </p:nvSpPr>
        <p:spPr>
          <a:xfrm>
            <a:off x="4676503" y="1410789"/>
            <a:ext cx="4049486" cy="2264227"/>
          </a:xfrm>
          <a:prstGeom prst="rect">
            <a:avLst/>
          </a:prstGeom>
        </p:spPr>
        <p:txBody>
          <a:bodyPr anchor="ctr"/>
          <a:lstStyle>
            <a:lvl1pPr marL="0" indent="0" algn="l">
              <a:lnSpc>
                <a:spcPts val="3400"/>
              </a:lnSpc>
              <a:spcBef>
                <a:spcPts val="0"/>
              </a:spcBef>
              <a:buNone/>
              <a:defRPr sz="2800" b="0" i="0" baseline="0">
                <a:solidFill>
                  <a:srgbClr val="00BCFF"/>
                </a:solidFill>
                <a:latin typeface="Arial" charset="0"/>
                <a:ea typeface="Arial" charset="0"/>
                <a:cs typeface="Arial" charset="0"/>
              </a:defRPr>
            </a:lvl1pPr>
            <a:lvl2pPr marL="342900" indent="0">
              <a:buNone/>
              <a:defRPr b="0" i="0">
                <a:solidFill>
                  <a:srgbClr val="00BCFF"/>
                </a:solidFill>
                <a:latin typeface="Arial" charset="0"/>
                <a:ea typeface="Arial" charset="0"/>
                <a:cs typeface="Arial" charset="0"/>
              </a:defRPr>
            </a:lvl2pPr>
            <a:lvl3pPr marL="685800" indent="0">
              <a:buNone/>
              <a:defRPr b="0" i="0">
                <a:solidFill>
                  <a:srgbClr val="00BCFF"/>
                </a:solidFill>
                <a:latin typeface="Arial" charset="0"/>
                <a:ea typeface="Arial" charset="0"/>
                <a:cs typeface="Arial" charset="0"/>
              </a:defRPr>
            </a:lvl3pPr>
            <a:lvl4pPr marL="1028700" indent="0">
              <a:buNone/>
              <a:defRPr b="0" i="0">
                <a:solidFill>
                  <a:srgbClr val="00BCFF"/>
                </a:solidFill>
                <a:latin typeface="Arial" charset="0"/>
                <a:ea typeface="Arial" charset="0"/>
                <a:cs typeface="Arial" charset="0"/>
              </a:defRPr>
            </a:lvl4pPr>
            <a:lvl5pPr marL="1371600" indent="0">
              <a:buNone/>
              <a:defRPr b="0" i="0">
                <a:solidFill>
                  <a:srgbClr val="00BCFF"/>
                </a:solidFill>
                <a:latin typeface="Arial" charset="0"/>
                <a:ea typeface="Arial" charset="0"/>
                <a:cs typeface="Arial" charset="0"/>
              </a:defRPr>
            </a:lvl5pPr>
          </a:lstStyle>
          <a:p>
            <a:pPr lvl="0"/>
            <a:r>
              <a:rPr lang="en-US" dirty="0"/>
              <a:t>Title of Best Practices Video Asset Goes Here</a:t>
            </a:r>
          </a:p>
        </p:txBody>
      </p:sp>
      <p:sp>
        <p:nvSpPr>
          <p:cNvPr id="17" name="Picture Placeholder 16"/>
          <p:cNvSpPr>
            <a:spLocks noGrp="1"/>
          </p:cNvSpPr>
          <p:nvPr>
            <p:ph type="pic" sz="quarter" idx="13" hasCustomPrompt="1"/>
          </p:nvPr>
        </p:nvSpPr>
        <p:spPr>
          <a:xfrm>
            <a:off x="1" y="589280"/>
            <a:ext cx="4371702" cy="3886926"/>
          </a:xfrm>
          <a:prstGeom prst="rect">
            <a:avLst/>
          </a:prstGeom>
          <a:solidFill>
            <a:schemeClr val="accent1"/>
          </a:solidFill>
        </p:spPr>
        <p:txBody>
          <a:bodyPr anchor="ctr"/>
          <a:lstStyle>
            <a:lvl1pPr marL="0" indent="0" algn="ctr">
              <a:buNone/>
              <a:defRPr sz="1800" b="0" i="0">
                <a:solidFill>
                  <a:schemeClr val="bg1"/>
                </a:solidFill>
                <a:latin typeface="Arial" charset="0"/>
                <a:ea typeface="Arial" charset="0"/>
                <a:cs typeface="Arial" charset="0"/>
              </a:defRPr>
            </a:lvl1pPr>
          </a:lstStyle>
          <a:p>
            <a:r>
              <a:rPr lang="en-US" dirty="0"/>
              <a:t>Image Goes Here</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984089"/>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15" name="Title 3"/>
          <p:cNvSpPr>
            <a:spLocks noGrp="1"/>
          </p:cNvSpPr>
          <p:nvPr>
            <p:ph type="ctrTitle" hasCustomPrompt="1"/>
          </p:nvPr>
        </p:nvSpPr>
        <p:spPr>
          <a:xfrm>
            <a:off x="366854" y="4435449"/>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9" name="TextBox 8"/>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51716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Main Title">
    <p:spTree>
      <p:nvGrpSpPr>
        <p:cNvPr id="1" name=""/>
        <p:cNvGrpSpPr/>
        <p:nvPr/>
      </p:nvGrpSpPr>
      <p:grpSpPr>
        <a:xfrm>
          <a:off x="0" y="0"/>
          <a:ext cx="0" cy="0"/>
          <a:chOff x="0" y="0"/>
          <a:chExt cx="0" cy="0"/>
        </a:xfrm>
      </p:grpSpPr>
      <p:sp>
        <p:nvSpPr>
          <p:cNvPr id="8" name="Rectangle 7"/>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9" name="Picture 8"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10" name="Straight Connector 9"/>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a:t>Main Title Goes Here</a:t>
            </a:r>
            <a:endParaRPr lang="en-US" dirty="0"/>
          </a:p>
        </p:txBody>
      </p:sp>
      <p:sp>
        <p:nvSpPr>
          <p:cNvPr id="12" name="Title 3"/>
          <p:cNvSpPr>
            <a:spLocks noGrp="1"/>
          </p:cNvSpPr>
          <p:nvPr>
            <p:ph type="ctrTitle" hasCustomPrompt="1"/>
          </p:nvPr>
        </p:nvSpPr>
        <p:spPr>
          <a:xfrm>
            <a:off x="366853"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14" name="TextBox 13"/>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3120516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 id="2147483681"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sales-management/overview/" TargetMode="External"/><Relationship Id="rId2" Type="http://schemas.openxmlformats.org/officeDocument/2006/relationships/image" Target="../media/image4.jpg"/><Relationship Id="rId1" Type="http://schemas.openxmlformats.org/officeDocument/2006/relationships/slideLayout" Target="../slideLayouts/slideLayout3.xml"/><Relationship Id="rId5" Type="http://schemas.openxmlformats.org/officeDocument/2006/relationships/hyperlink" Target="https://www.zinfi.com/products/partner-marketing-management/business-intelligence-reports/" TargetMode="External"/><Relationship Id="rId4" Type="http://schemas.openxmlformats.org/officeDocument/2006/relationships/hyperlink" Target="https://www.zinfi.com/products/partner-relationship-management/overview"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dirty="0"/>
              <a:t>Why a Channel Sales Manager Can Make or Break a Channel</a:t>
            </a:r>
          </a:p>
          <a:p>
            <a:endParaRPr lang="en-US" dirty="0"/>
          </a:p>
        </p:txBody>
      </p:sp>
      <p:sp>
        <p:nvSpPr>
          <p:cNvPr id="4" name="Title 3">
            <a:extLst>
              <a:ext uri="{FF2B5EF4-FFF2-40B4-BE49-F238E27FC236}">
                <a16:creationId xmlns:a16="http://schemas.microsoft.com/office/drawing/2014/main" id="{D9CB6329-A13B-4D86-908A-3C94FE5FB4C3}"/>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915978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8EED7C5E-983E-4298-BC20-55204D54372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A Channel Sales Manager Can Make a Difference</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Why a Channel Sales Manager Can Make or Break a Channel</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One of the most important roles in an organization selling through the channel is the role of a </a:t>
            </a:r>
            <a:r>
              <a:rPr lang="en-US" b="1" dirty="0">
                <a:latin typeface="Arial" panose="020B0604020202020204" pitchFamily="34" charset="0"/>
                <a:cs typeface="Arial" panose="020B0604020202020204" pitchFamily="34" charset="0"/>
              </a:rPr>
              <a:t>channel sales manager</a:t>
            </a:r>
            <a:r>
              <a:rPr lang="en-US" dirty="0">
                <a:latin typeface="Arial" panose="020B0604020202020204" pitchFamily="34" charset="0"/>
                <a:cs typeface="Arial" panose="020B0604020202020204" pitchFamily="34" charset="0"/>
              </a:rPr>
              <a:t>. Why? It’s simple: This is where rubber meets the road. It doesn’t matter which programs, processes or automation platform are in place. Partners don’t just do business with a company; they also do business with the </a:t>
            </a:r>
            <a:r>
              <a:rPr lang="en-US" i="1" dirty="0">
                <a:latin typeface="Arial" panose="020B0604020202020204" pitchFamily="34" charset="0"/>
                <a:cs typeface="Arial" panose="020B0604020202020204" pitchFamily="34" charset="0"/>
              </a:rPr>
              <a:t>people</a:t>
            </a:r>
            <a:r>
              <a:rPr lang="en-US" dirty="0">
                <a:latin typeface="Arial" panose="020B0604020202020204" pitchFamily="34" charset="0"/>
                <a:cs typeface="Arial" panose="020B0604020202020204" pitchFamily="34" charset="0"/>
              </a:rPr>
              <a:t> who represent the company.</a:t>
            </a:r>
          </a:p>
          <a:p>
            <a:r>
              <a:rPr lang="en-US" dirty="0">
                <a:latin typeface="Arial" panose="020B0604020202020204" pitchFamily="34" charset="0"/>
                <a:cs typeface="Arial" panose="020B0604020202020204" pitchFamily="34" charset="0"/>
              </a:rPr>
              <a:t>Over the years, I have seen channel programs crash and burn due to a lack of competency, goal alignment and execution passion on the part of channel sales managers. On the other hand, I have also seen how successful channel sales managers live and work, and I have seen the principles they must embrace in order to drive transformation within the constraints imposed by the organization.</a:t>
            </a:r>
          </a:p>
          <a:p>
            <a:r>
              <a:rPr lang="en-US" dirty="0">
                <a:latin typeface="Arial" panose="020B0604020202020204" pitchFamily="34" charset="0"/>
                <a:cs typeface="Arial" panose="020B0604020202020204" pitchFamily="34" charset="0"/>
              </a:rPr>
              <a:t>The role of a channel sales manager tends to considerably vary from one organization to another, and those differences are often based on the industry the organization serves. However, there are a few core principles that are essential for the success of a channel sales manager in just about any industry. I see these principles emerge repeatedly across some of the best clients we work with globally. Here is a brief summary:</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E3EFB8D8-E406-451B-AE6D-2A5452D3314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291820" y="899876"/>
            <a:ext cx="3897872" cy="3897872"/>
          </a:xfrm>
        </p:spPr>
      </p:pic>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Core Principles of a Channel Sales Manager</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Why a Channel Sales Manager Can Make or Break a Channel</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1284647"/>
            <a:ext cx="4534756" cy="3648676"/>
          </a:xfrm>
        </p:spPr>
        <p:txBody>
          <a:bodyPr/>
          <a:lstStyle/>
          <a:p>
            <a:pPr marL="228600" indent="-228600">
              <a:buFont typeface="+mj-lt"/>
              <a:buAutoNum type="arabicPeriod"/>
            </a:pPr>
            <a:r>
              <a:rPr lang="en-US" b="1" dirty="0">
                <a:latin typeface="Arial" panose="020B0604020202020204" pitchFamily="34" charset="0"/>
                <a:cs typeface="Arial" panose="020B0604020202020204" pitchFamily="34" charset="0"/>
              </a:rPr>
              <a:t>Long-term focus drives short-term results.</a:t>
            </a:r>
            <a:r>
              <a:rPr lang="en-US" dirty="0">
                <a:latin typeface="Arial" panose="020B0604020202020204" pitchFamily="34" charset="0"/>
                <a:cs typeface="Arial" panose="020B0604020202020204" pitchFamily="34" charset="0"/>
              </a:rPr>
              <a:t> I had a boss who used to say you will earn a lot more if you can walk and chew gum at the same time. I consistently see that the channel sales managers who can take a longer term, 12-to-18-month approach in developing and driving  </a:t>
            </a:r>
            <a:r>
              <a:rPr lang="en-US" dirty="0">
                <a:latin typeface="Arial" panose="020B0604020202020204" pitchFamily="34" charset="0"/>
                <a:cs typeface="Arial" panose="020B0604020202020204" pitchFamily="34" charset="0"/>
                <a:hlinkClick r:id="rId3"/>
              </a:rPr>
              <a:t>channel sales</a:t>
            </a:r>
            <a:r>
              <a:rPr lang="en-US" dirty="0">
                <a:latin typeface="Arial" panose="020B0604020202020204" pitchFamily="34" charset="0"/>
                <a:cs typeface="Arial" panose="020B0604020202020204" pitchFamily="34" charset="0"/>
              </a:rPr>
              <a:t> tend to outshine those who try to get there by a “hook or a crook” approach. It is quite logical, right? The channel is like the Titanic. If you don’t know where you’re going, chances are you going to hit an iceberg — and miss your numbers big. When a channel sales manager carefully plans </a:t>
            </a:r>
            <a:r>
              <a:rPr lang="en-US" dirty="0">
                <a:latin typeface="Arial" panose="020B0604020202020204" pitchFamily="34" charset="0"/>
                <a:cs typeface="Arial" panose="020B0604020202020204" pitchFamily="34" charset="0"/>
                <a:hlinkClick r:id="rId4"/>
              </a:rPr>
              <a:t>partner recruitment, training and engagement activities</a:t>
            </a:r>
            <a:r>
              <a:rPr lang="en-US" dirty="0">
                <a:latin typeface="Arial" panose="020B0604020202020204" pitchFamily="34" charset="0"/>
                <a:cs typeface="Arial" panose="020B0604020202020204" pitchFamily="34" charset="0"/>
              </a:rPr>
              <a:t> by leveraging the organization’s existing programs, this can positively impact both short- and long-term numbers. Instead allowing a barrage of emails and phone calls from partner base drive all of your activities, the best thing to do is to carve out 20% to 25% of your time to plan out what the next 12 months should look like. This can only be done with proper data and </a:t>
            </a:r>
            <a:r>
              <a:rPr lang="en-US" dirty="0">
                <a:latin typeface="Arial" panose="020B0604020202020204" pitchFamily="34" charset="0"/>
                <a:cs typeface="Arial" panose="020B0604020202020204" pitchFamily="34" charset="0"/>
                <a:hlinkClick r:id="rId5"/>
              </a:rPr>
              <a:t>analytics</a:t>
            </a:r>
            <a:r>
              <a:rPr lang="en-US" dirty="0">
                <a:latin typeface="Arial" panose="020B0604020202020204" pitchFamily="34" charset="0"/>
                <a:cs typeface="Arial" panose="020B0604020202020204" pitchFamily="34" charset="0"/>
              </a:rPr>
              <a:t>, though—a topic for a separate discussion. The takeaway here is that a longer-term approach is critical for channel sales managers who want to overcome the constant fires that tend to dominate their workday.</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43A10C5-3E70-4578-94EB-6584ED27A218}"/>
              </a:ext>
            </a:extLst>
          </p:cNvPr>
          <p:cNvSpPr>
            <a:spLocks noGrp="1"/>
          </p:cNvSpPr>
          <p:nvPr>
            <p:ph type="body" sz="quarter" idx="11"/>
          </p:nvPr>
        </p:nvSpPr>
        <p:spPr/>
        <p:txBody>
          <a:bodyPr/>
          <a:lstStyle/>
          <a:p>
            <a:r>
              <a:rPr lang="en-US" dirty="0"/>
              <a:t>Why a Channel Sales Manager Can Make or Break a Channel</a:t>
            </a:r>
          </a:p>
        </p:txBody>
      </p:sp>
      <p:sp>
        <p:nvSpPr>
          <p:cNvPr id="9" name="Text Placeholder 8">
            <a:extLst>
              <a:ext uri="{FF2B5EF4-FFF2-40B4-BE49-F238E27FC236}">
                <a16:creationId xmlns:a16="http://schemas.microsoft.com/office/drawing/2014/main" id="{46547907-22B3-4FFB-A087-66D77239E8B7}"/>
              </a:ext>
            </a:extLst>
          </p:cNvPr>
          <p:cNvSpPr>
            <a:spLocks noGrp="1"/>
          </p:cNvSpPr>
          <p:nvPr>
            <p:ph type="body" sz="quarter" idx="16"/>
          </p:nvPr>
        </p:nvSpPr>
        <p:spPr>
          <a:xfrm>
            <a:off x="313226" y="931818"/>
            <a:ext cx="4452983" cy="4001505"/>
          </a:xfrm>
        </p:spPr>
        <p:txBody>
          <a:bodyPr/>
          <a:lstStyle/>
          <a:p>
            <a:pPr marL="228600" indent="-228600">
              <a:buFont typeface="+mj-lt"/>
              <a:buAutoNum type="arabicPeriod" startAt="2"/>
            </a:pPr>
            <a:r>
              <a:rPr lang="en-US" b="1" dirty="0">
                <a:latin typeface="Arial" panose="020B0604020202020204" pitchFamily="34" charset="0"/>
                <a:cs typeface="Arial" panose="020B0604020202020204" pitchFamily="34" charset="0"/>
              </a:rPr>
              <a:t>Data should drive prioritization, not what’s hot today.</a:t>
            </a:r>
            <a:r>
              <a:rPr lang="en-US" dirty="0">
                <a:latin typeface="Arial" panose="020B0604020202020204" pitchFamily="34" charset="0"/>
                <a:cs typeface="Arial" panose="020B0604020202020204" pitchFamily="34" charset="0"/>
              </a:rPr>
              <a:t> Even though most organizations generate tons of data, very few channel organizations drive channel strategy and execution based on that data. There are a lot of anecdotal opinions and traditional tactical activities that can keep a channel sales manager busy and distracted. As you plan your long-term approach, the most important short-term activity you can engage in is figuring out who your most productive partners are and why they are successful. You must learn this based on data—not based on who you think you have a great relationship with. While relationship is the core foundation on which a thriving channel is built, data must determine the execution pillars you erect on that foundation. You may be amazed to see how your existing finance or logistics or other support organizations can help you discover what makes your partners successful. That topic requires a whole other article on its own. But I consistently see successful channel sales managers who reach out to various data pockets and data owners in their organization and in doing so very quickly (in 3 to 6 months) figure out what makes their territory work. If your organization is not providing you with such data, you must go and get it. And you can, because in the end </a:t>
            </a:r>
            <a:r>
              <a:rPr lang="en-US" i="1" dirty="0">
                <a:latin typeface="Arial" panose="020B0604020202020204" pitchFamily="34" charset="0"/>
                <a:cs typeface="Arial" panose="020B0604020202020204" pitchFamily="34" charset="0"/>
              </a:rPr>
              <a:t>you</a:t>
            </a:r>
            <a:r>
              <a:rPr lang="en-US" dirty="0">
                <a:latin typeface="Arial" panose="020B0604020202020204" pitchFamily="34" charset="0"/>
                <a:cs typeface="Arial" panose="020B0604020202020204" pitchFamily="34" charset="0"/>
              </a:rPr>
              <a:t> are the one who is driving the channel—no one else. Don’t be afraid to say so when you face pushback after requesting data.</a:t>
            </a:r>
          </a:p>
          <a:p>
            <a:endParaRPr lang="en-US" dirty="0">
              <a:latin typeface="Arial" panose="020B0604020202020204" pitchFamily="34" charset="0"/>
              <a:cs typeface="Arial" panose="020B0604020202020204" pitchFamily="34" charset="0"/>
            </a:endParaRPr>
          </a:p>
        </p:txBody>
      </p:sp>
      <p:pic>
        <p:nvPicPr>
          <p:cNvPr id="8" name="Picture Placeholder 7">
            <a:extLst>
              <a:ext uri="{FF2B5EF4-FFF2-40B4-BE49-F238E27FC236}">
                <a16:creationId xmlns:a16="http://schemas.microsoft.com/office/drawing/2014/main" id="{4DB19034-7D09-483E-B302-7A2BAE333C9B}"/>
              </a:ext>
            </a:extLst>
          </p:cNvPr>
          <p:cNvPicPr>
            <a:picLocks noGrp="1" noChangeAspect="1"/>
          </p:cNvPicPr>
          <p:nvPr>
            <p:ph type="pic" sz="quarter" idx="15"/>
          </p:nvPr>
        </p:nvPicPr>
        <p:blipFill>
          <a:blip r:embed="rId2"/>
          <a:srcRect l="6110" r="6110"/>
          <a:stretch>
            <a:fillRect/>
          </a:stretch>
        </p:blipFill>
        <p:spPr/>
      </p:pic>
    </p:spTree>
    <p:extLst>
      <p:ext uri="{BB962C8B-B14F-4D97-AF65-F5344CB8AC3E}">
        <p14:creationId xmlns:p14="http://schemas.microsoft.com/office/powerpoint/2010/main" val="405956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17D5977-EC88-4BDB-87FB-73562C429866}"/>
              </a:ext>
            </a:extLst>
          </p:cNvPr>
          <p:cNvSpPr>
            <a:spLocks noGrp="1"/>
          </p:cNvSpPr>
          <p:nvPr>
            <p:ph type="body" sz="quarter" idx="11"/>
          </p:nvPr>
        </p:nvSpPr>
        <p:spPr/>
        <p:txBody>
          <a:bodyPr/>
          <a:lstStyle/>
          <a:p>
            <a:r>
              <a:rPr lang="en-US" dirty="0"/>
              <a:t>Why a Channel Sales Manager Can Make or Break a Channel</a:t>
            </a:r>
          </a:p>
        </p:txBody>
      </p:sp>
      <p:sp>
        <p:nvSpPr>
          <p:cNvPr id="9" name="Text Placeholder 8">
            <a:extLst>
              <a:ext uri="{FF2B5EF4-FFF2-40B4-BE49-F238E27FC236}">
                <a16:creationId xmlns:a16="http://schemas.microsoft.com/office/drawing/2014/main" id="{30802474-649B-4128-B6AE-2E08A00F6033}"/>
              </a:ext>
            </a:extLst>
          </p:cNvPr>
          <p:cNvSpPr>
            <a:spLocks noGrp="1"/>
          </p:cNvSpPr>
          <p:nvPr>
            <p:ph type="body" sz="quarter" idx="16"/>
          </p:nvPr>
        </p:nvSpPr>
        <p:spPr>
          <a:xfrm>
            <a:off x="4447403" y="949234"/>
            <a:ext cx="4444916" cy="3984089"/>
          </a:xfrm>
        </p:spPr>
        <p:txBody>
          <a:bodyPr/>
          <a:lstStyle/>
          <a:p>
            <a:pPr marL="228600" indent="-228600">
              <a:buFont typeface="+mj-lt"/>
              <a:buAutoNum type="arabicPeriod" startAt="3"/>
            </a:pPr>
            <a:r>
              <a:rPr lang="en-US" b="1" dirty="0">
                <a:latin typeface="Arial" panose="020B0604020202020204" pitchFamily="34" charset="0"/>
                <a:cs typeface="Arial" panose="020B0604020202020204" pitchFamily="34" charset="0"/>
              </a:rPr>
              <a:t>Relationship is more important than results.</a:t>
            </a:r>
            <a:r>
              <a:rPr lang="en-US" dirty="0">
                <a:latin typeface="Arial" panose="020B0604020202020204" pitchFamily="34" charset="0"/>
                <a:cs typeface="Arial" panose="020B0604020202020204" pitchFamily="34" charset="0"/>
              </a:rPr>
              <a:t> Most people in performance-driven organizations forget this simple idea. In the channel, partners sell not just because they are dependent on the business proposition the vendor provides, but also because they have been treated well by the partner during a moment of crisis. For example: If you promise something to a partner, you </a:t>
            </a:r>
            <a:r>
              <a:rPr lang="en-US" i="1" dirty="0">
                <a:latin typeface="Arial" panose="020B0604020202020204" pitchFamily="34" charset="0"/>
                <a:cs typeface="Arial" panose="020B0604020202020204" pitchFamily="34" charset="0"/>
              </a:rPr>
              <a:t>must.</a:t>
            </a:r>
            <a:r>
              <a:rPr lang="en-US" dirty="0">
                <a:latin typeface="Arial" panose="020B0604020202020204" pitchFamily="34" charset="0"/>
                <a:cs typeface="Arial" panose="020B0604020202020204" pitchFamily="34" charset="0"/>
              </a:rPr>
              <a:t> It is better to say “no” if you think you or your organization cannot deliver than to close a deal and then fail to come through. Yes, deals that require cross-functional support carry more risk because your reputation is riding on others, but in that case be transparent with your partner base. </a:t>
            </a:r>
            <a:r>
              <a:rPr lang="en-US" i="1" dirty="0">
                <a:latin typeface="Arial" panose="020B0604020202020204" pitchFamily="34" charset="0"/>
                <a:cs typeface="Arial" panose="020B0604020202020204" pitchFamily="34" charset="0"/>
              </a:rPr>
              <a:t>You must protect your relationship.</a:t>
            </a:r>
            <a:r>
              <a:rPr lang="en-US" dirty="0">
                <a:latin typeface="Arial" panose="020B0604020202020204" pitchFamily="34" charset="0"/>
                <a:cs typeface="Arial" panose="020B0604020202020204" pitchFamily="34" charset="0"/>
              </a:rPr>
              <a:t> It sounds selfish, but you do not need to fall on the sword if your organization fails to deliver. In the end it is your reputation that is at stake and comes first—even before your organization. Above all, be transparent. If manufacturing or product management or product marketing or whoever is not coming through, share that with the partner. The partner can help you escalate your concerns to a higher level. You shouldn’t be a flame thrower, but you also shouldn’t sit on the sideline when it comes to making a partner successful. Success in the long term is NOT always about revenue, even though in the end you will get measured by it. We will discuss this in detail in a separate article.</a:t>
            </a:r>
          </a:p>
        </p:txBody>
      </p:sp>
      <p:pic>
        <p:nvPicPr>
          <p:cNvPr id="10" name="Picture Placeholder 9">
            <a:extLst>
              <a:ext uri="{FF2B5EF4-FFF2-40B4-BE49-F238E27FC236}">
                <a16:creationId xmlns:a16="http://schemas.microsoft.com/office/drawing/2014/main" id="{0A25AC46-621E-4FEB-9284-2A477C5E059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1820" y="856768"/>
            <a:ext cx="3897872" cy="3984089"/>
          </a:xfrm>
        </p:spPr>
      </p:pic>
    </p:spTree>
    <p:extLst>
      <p:ext uri="{BB962C8B-B14F-4D97-AF65-F5344CB8AC3E}">
        <p14:creationId xmlns:p14="http://schemas.microsoft.com/office/powerpoint/2010/main" val="187370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40526DA-21BA-4259-B0D2-FAE3D0C1EEB9}"/>
              </a:ext>
            </a:extLst>
          </p:cNvPr>
          <p:cNvSpPr>
            <a:spLocks noGrp="1"/>
          </p:cNvSpPr>
          <p:nvPr>
            <p:ph type="body" sz="quarter" idx="11"/>
          </p:nvPr>
        </p:nvSpPr>
        <p:spPr/>
        <p:txBody>
          <a:bodyPr/>
          <a:lstStyle/>
          <a:p>
            <a:r>
              <a:rPr lang="en-US" dirty="0"/>
              <a:t>Why a Channel Sales Manager Can Make or Break a Channel</a:t>
            </a:r>
          </a:p>
        </p:txBody>
      </p:sp>
      <p:sp>
        <p:nvSpPr>
          <p:cNvPr id="9" name="Text Placeholder 8">
            <a:extLst>
              <a:ext uri="{FF2B5EF4-FFF2-40B4-BE49-F238E27FC236}">
                <a16:creationId xmlns:a16="http://schemas.microsoft.com/office/drawing/2014/main" id="{F228047B-713C-465A-AD1F-3CD7F8DCEFC7}"/>
              </a:ext>
            </a:extLst>
          </p:cNvPr>
          <p:cNvSpPr>
            <a:spLocks noGrp="1"/>
          </p:cNvSpPr>
          <p:nvPr>
            <p:ph type="body" sz="quarter" idx="16"/>
          </p:nvPr>
        </p:nvSpPr>
        <p:spPr>
          <a:xfrm>
            <a:off x="313226" y="931818"/>
            <a:ext cx="4444916" cy="4001505"/>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Reach is more important than perfection.</a:t>
            </a:r>
            <a:r>
              <a:rPr lang="en-US" dirty="0">
                <a:latin typeface="Arial" panose="020B0604020202020204" pitchFamily="34" charset="0"/>
                <a:cs typeface="Arial" panose="020B0604020202020204" pitchFamily="34" charset="0"/>
              </a:rPr>
              <a:t> When you are driving your numbers up, you will always have less time than you would like. While it is very important to get the core offerings (product pricing, training detailed, support logistics, etc.) right, don’t wait for the perfect program to come together. Reach out to your partners. If something is missing tell them what is missing. Be transparent, and leverage your relationships in an honest and transparent way. Partners do business with many companies, but very few companies are open, so they will appreciate the details you share with them. While you should never share something confidential (e.g., acquisition of another company or an upcoming reduction in force) until it is public, you can absolutely share with a partner why something is late and what the plans are to get things back on track. In those cases, you should make sure what you are sharing is correct. Insist that your internal stakeholders give you details so that you can reach out and inform your partners where a specific program, product or process is actually going. Don’t go dark on your partners—out of sight is truly out of mind. Manage outreach effectively and consistently, and leverage the facts.</a:t>
            </a:r>
          </a:p>
        </p:txBody>
      </p:sp>
      <p:pic>
        <p:nvPicPr>
          <p:cNvPr id="21" name="Picture Placeholder 20">
            <a:extLst>
              <a:ext uri="{FF2B5EF4-FFF2-40B4-BE49-F238E27FC236}">
                <a16:creationId xmlns:a16="http://schemas.microsoft.com/office/drawing/2014/main" id="{B7A36189-B6FB-41C4-8852-9C7C31C7970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02855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545915C-9AC6-4A3D-8034-240DA33092AC}"/>
              </a:ext>
            </a:extLst>
          </p:cNvPr>
          <p:cNvSpPr>
            <a:spLocks noGrp="1"/>
          </p:cNvSpPr>
          <p:nvPr>
            <p:ph type="body" sz="quarter" idx="11"/>
          </p:nvPr>
        </p:nvSpPr>
        <p:spPr/>
        <p:txBody>
          <a:bodyPr/>
          <a:lstStyle/>
          <a:p>
            <a:r>
              <a:rPr lang="en-US" dirty="0"/>
              <a:t>Why a Channel Sales Manager Can Make or Break a Channel</a:t>
            </a:r>
          </a:p>
        </p:txBody>
      </p:sp>
      <p:sp>
        <p:nvSpPr>
          <p:cNvPr id="9" name="Text Placeholder 8">
            <a:extLst>
              <a:ext uri="{FF2B5EF4-FFF2-40B4-BE49-F238E27FC236}">
                <a16:creationId xmlns:a16="http://schemas.microsoft.com/office/drawing/2014/main" id="{5CF2E586-55A7-4E4B-9CB1-978058D7DF8E}"/>
              </a:ext>
            </a:extLst>
          </p:cNvPr>
          <p:cNvSpPr>
            <a:spLocks noGrp="1"/>
          </p:cNvSpPr>
          <p:nvPr>
            <p:ph type="body" sz="quarter" idx="16"/>
          </p:nvPr>
        </p:nvSpPr>
        <p:spPr>
          <a:xfrm>
            <a:off x="4447403" y="949234"/>
            <a:ext cx="4444916" cy="3984089"/>
          </a:xfrm>
        </p:spPr>
        <p:txBody>
          <a:bodyPr/>
          <a:lstStyle/>
          <a:p>
            <a:pPr marL="228600" indent="-228600">
              <a:buFont typeface="+mj-lt"/>
              <a:buAutoNum type="arabicPeriod" startAt="5"/>
            </a:pPr>
            <a:r>
              <a:rPr lang="en-US" b="1" dirty="0">
                <a:latin typeface="Arial" panose="020B0604020202020204" pitchFamily="34" charset="0"/>
                <a:cs typeface="Arial" panose="020B0604020202020204" pitchFamily="34" charset="0"/>
              </a:rPr>
              <a:t>Nothing can replace integrity.</a:t>
            </a:r>
            <a:r>
              <a:rPr lang="en-US" dirty="0">
                <a:latin typeface="Arial" panose="020B0604020202020204" pitchFamily="34" charset="0"/>
                <a:cs typeface="Arial" panose="020B0604020202020204" pitchFamily="34" charset="0"/>
              </a:rPr>
              <a:t> Last but not least, the channel is fully of siren calls that you need to avoid at all costs. Do not meet your numbers by stuffing your channel, even if your job may be at stake. Once you cross that line, there is no going back. Do not make promises to partners that you know you can’t fulfill. I see broken promises every day. Relationships are always 10 times more important than fake results. It takes years to build trust, but one incident to lose it. In today’s fast world of bits and bytes, it’s easy to forget that the role of channel sales manager is not just to promote sales, but also to be the vanguard of principles that define the true nature of an ethical relationship. If this sounds too pedagogical, so be it. Too many rules are bent when it comes to channel sales.</a:t>
            </a:r>
          </a:p>
          <a:p>
            <a:r>
              <a:rPr lang="en-US" dirty="0">
                <a:latin typeface="Arial" panose="020B0604020202020204" pitchFamily="34" charset="0"/>
                <a:cs typeface="Arial" panose="020B0604020202020204" pitchFamily="34" charset="0"/>
              </a:rPr>
              <a:t>As you can see, these five principles are truly foundational, but they can be mastered by anyone who sincerely focuses on them. Great channel sales managers are not born; they are made in the rigor of the day-to-day grind, and they always have their vision trained on a prosperous horizon that is built on trust, competency, commitment and delivery.</a:t>
            </a:r>
          </a:p>
        </p:txBody>
      </p:sp>
      <p:pic>
        <p:nvPicPr>
          <p:cNvPr id="10" name="Picture Placeholder 9">
            <a:extLst>
              <a:ext uri="{FF2B5EF4-FFF2-40B4-BE49-F238E27FC236}">
                <a16:creationId xmlns:a16="http://schemas.microsoft.com/office/drawing/2014/main" id="{85E165A5-E671-471A-A59D-02D4AC34980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1820" y="856768"/>
            <a:ext cx="3897872" cy="3984089"/>
          </a:xfrm>
        </p:spPr>
      </p:pic>
    </p:spTree>
    <p:extLst>
      <p:ext uri="{BB962C8B-B14F-4D97-AF65-F5344CB8AC3E}">
        <p14:creationId xmlns:p14="http://schemas.microsoft.com/office/powerpoint/2010/main" val="408963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E411F9D9-6120-445E-BC73-E588E2D6EF4F}"/>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TotalTime>
  <Words>153</Words>
  <Application>Microsoft Office PowerPoint</Application>
  <PresentationFormat>Custom</PresentationFormat>
  <Paragraphs>20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52</cp:revision>
  <dcterms:created xsi:type="dcterms:W3CDTF">2016-08-01T19:14:45Z</dcterms:created>
  <dcterms:modified xsi:type="dcterms:W3CDTF">2018-04-10T12:30:14Z</dcterms:modified>
</cp:coreProperties>
</file>