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sldIdLst>
    <p:sldId id="256" r:id="rId2"/>
    <p:sldId id="257" r:id="rId3"/>
    <p:sldId id="258" r:id="rId4"/>
    <p:sldId id="260" r:id="rId5"/>
    <p:sldId id="261" r:id="rId6"/>
    <p:sldId id="259" r:id="rId7"/>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636361"/>
    <a:srgbClr val="F27724"/>
    <a:srgbClr val="00BCFF"/>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DA9BC7-FE43-4489-A5D9-EEBC7592968A}" v="80" dt="2018-08-14T14:15:39.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85"/>
    <p:restoredTop sz="94667" autoAdjust="0"/>
  </p:normalViewPr>
  <p:slideViewPr>
    <p:cSldViewPr snapToGrid="0" snapToObjects="1">
      <p:cViewPr varScale="1">
        <p:scale>
          <a:sx n="93" d="100"/>
          <a:sy n="93" d="100"/>
        </p:scale>
        <p:origin x="10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D7DA9BC7-FE43-4489-A5D9-EEBC7592968A}"/>
    <pc:docChg chg="undo custSel addSld modSld">
      <pc:chgData name="Subhajit Ghosh" userId="c585d1f3-935b-4ece-b40b-1a6550e66d72" providerId="ADAL" clId="{D7DA9BC7-FE43-4489-A5D9-EEBC7592968A}" dt="2018-08-14T14:15:28.555" v="76"/>
      <pc:docMkLst>
        <pc:docMk/>
      </pc:docMkLst>
      <pc:sldChg chg="modSp">
        <pc:chgData name="Subhajit Ghosh" userId="c585d1f3-935b-4ece-b40b-1a6550e66d72" providerId="ADAL" clId="{D7DA9BC7-FE43-4489-A5D9-EEBC7592968A}" dt="2018-06-22T12:11:37.256" v="5" actId="1076"/>
        <pc:sldMkLst>
          <pc:docMk/>
          <pc:sldMk cId="2429983986" sldId="256"/>
        </pc:sldMkLst>
        <pc:spChg chg="mod">
          <ac:chgData name="Subhajit Ghosh" userId="c585d1f3-935b-4ece-b40b-1a6550e66d72" providerId="ADAL" clId="{D7DA9BC7-FE43-4489-A5D9-EEBC7592968A}" dt="2018-06-22T12:11:37.256" v="5" actId="1076"/>
          <ac:spMkLst>
            <pc:docMk/>
            <pc:sldMk cId="2429983986" sldId="256"/>
            <ac:spMk id="6" creationId="{4F2F611E-2383-4DC9-962D-92928E36BA3F}"/>
          </ac:spMkLst>
        </pc:spChg>
      </pc:sldChg>
      <pc:sldChg chg="addSp delSp modSp modAnim">
        <pc:chgData name="Subhajit Ghosh" userId="c585d1f3-935b-4ece-b40b-1a6550e66d72" providerId="ADAL" clId="{D7DA9BC7-FE43-4489-A5D9-EEBC7592968A}" dt="2018-06-22T14:00:39.369" v="59"/>
        <pc:sldMkLst>
          <pc:docMk/>
          <pc:sldMk cId="4142234705" sldId="257"/>
        </pc:sldMkLst>
        <pc:spChg chg="add del mod">
          <ac:chgData name="Subhajit Ghosh" userId="c585d1f3-935b-4ece-b40b-1a6550e66d72" providerId="ADAL" clId="{D7DA9BC7-FE43-4489-A5D9-EEBC7592968A}" dt="2018-06-22T12:26:50.473" v="55"/>
          <ac:spMkLst>
            <pc:docMk/>
            <pc:sldMk cId="4142234705" sldId="257"/>
            <ac:spMk id="2" creationId="{73CDC79A-6FAC-4D7D-B85E-15F848CECB4B}"/>
          </ac:spMkLst>
        </pc:spChg>
        <pc:spChg chg="del">
          <ac:chgData name="Subhajit Ghosh" userId="c585d1f3-935b-4ece-b40b-1a6550e66d72" providerId="ADAL" clId="{D7DA9BC7-FE43-4489-A5D9-EEBC7592968A}" dt="2018-06-22T12:19:58.449" v="47" actId="478"/>
          <ac:spMkLst>
            <pc:docMk/>
            <pc:sldMk cId="4142234705" sldId="257"/>
            <ac:spMk id="3" creationId="{EE5F9CC5-5919-4A5B-B9E8-F922D9826927}"/>
          </ac:spMkLst>
        </pc:spChg>
        <pc:spChg chg="mod">
          <ac:chgData name="Subhajit Ghosh" userId="c585d1f3-935b-4ece-b40b-1a6550e66d72" providerId="ADAL" clId="{D7DA9BC7-FE43-4489-A5D9-EEBC7592968A}" dt="2018-06-22T12:13:00.623" v="15" actId="20577"/>
          <ac:spMkLst>
            <pc:docMk/>
            <pc:sldMk cId="4142234705" sldId="257"/>
            <ac:spMk id="4" creationId="{3824FEB1-C6F4-4284-9EE9-2817F24A4DC0}"/>
          </ac:spMkLst>
        </pc:spChg>
        <pc:spChg chg="mod">
          <ac:chgData name="Subhajit Ghosh" userId="c585d1f3-935b-4ece-b40b-1a6550e66d72" providerId="ADAL" clId="{D7DA9BC7-FE43-4489-A5D9-EEBC7592968A}" dt="2018-06-22T12:26:00.051" v="51" actId="14100"/>
          <ac:spMkLst>
            <pc:docMk/>
            <pc:sldMk cId="4142234705" sldId="257"/>
            <ac:spMk id="5" creationId="{C4B6616B-D638-467B-86EF-41EF776CAD4F}"/>
          </ac:spMkLst>
        </pc:spChg>
        <pc:picChg chg="add del mod">
          <ac:chgData name="Subhajit Ghosh" userId="c585d1f3-935b-4ece-b40b-1a6550e66d72" providerId="ADAL" clId="{D7DA9BC7-FE43-4489-A5D9-EEBC7592968A}" dt="2018-06-22T12:25:53.480" v="50"/>
          <ac:picMkLst>
            <pc:docMk/>
            <pc:sldMk cId="4142234705" sldId="257"/>
            <ac:picMk id="7" creationId="{B1A7AFCF-9038-4527-8000-251E7B6BF57D}"/>
          </ac:picMkLst>
        </pc:picChg>
        <pc:picChg chg="add del mod">
          <ac:chgData name="Subhajit Ghosh" userId="c585d1f3-935b-4ece-b40b-1a6550e66d72" providerId="ADAL" clId="{D7DA9BC7-FE43-4489-A5D9-EEBC7592968A}" dt="2018-06-22T12:26:08.208" v="54"/>
          <ac:picMkLst>
            <pc:docMk/>
            <pc:sldMk cId="4142234705" sldId="257"/>
            <ac:picMk id="9" creationId="{FB008683-956A-433E-B0AB-D93E4A4AF76F}"/>
          </ac:picMkLst>
        </pc:picChg>
        <pc:picChg chg="add mod">
          <ac:chgData name="Subhajit Ghosh" userId="c585d1f3-935b-4ece-b40b-1a6550e66d72" providerId="ADAL" clId="{D7DA9BC7-FE43-4489-A5D9-EEBC7592968A}" dt="2018-06-22T12:26:50.473" v="55"/>
          <ac:picMkLst>
            <pc:docMk/>
            <pc:sldMk cId="4142234705" sldId="257"/>
            <ac:picMk id="11" creationId="{7BD053C4-0DCD-4463-9F22-0F93288167B9}"/>
          </ac:picMkLst>
        </pc:picChg>
      </pc:sldChg>
      <pc:sldChg chg="addSp delSp modSp modAnim">
        <pc:chgData name="Subhajit Ghosh" userId="c585d1f3-935b-4ece-b40b-1a6550e66d72" providerId="ADAL" clId="{D7DA9BC7-FE43-4489-A5D9-EEBC7592968A}" dt="2018-08-14T13:52:39.138" v="65" actId="14100"/>
        <pc:sldMkLst>
          <pc:docMk/>
          <pc:sldMk cId="2815277108" sldId="258"/>
        </pc:sldMkLst>
        <pc:spChg chg="add del mod">
          <ac:chgData name="Subhajit Ghosh" userId="c585d1f3-935b-4ece-b40b-1a6550e66d72" providerId="ADAL" clId="{D7DA9BC7-FE43-4489-A5D9-EEBC7592968A}" dt="2018-08-14T13:52:27.877" v="64"/>
          <ac:spMkLst>
            <pc:docMk/>
            <pc:sldMk cId="2815277108" sldId="258"/>
            <ac:spMk id="4" creationId="{1683E3F1-262E-44AD-AA3B-A6BAC4FEFC6D}"/>
          </ac:spMkLst>
        </pc:spChg>
        <pc:spChg chg="mod">
          <ac:chgData name="Subhajit Ghosh" userId="c585d1f3-935b-4ece-b40b-1a6550e66d72" providerId="ADAL" clId="{D7DA9BC7-FE43-4489-A5D9-EEBC7592968A}" dt="2018-06-22T12:13:18.159" v="18" actId="20577"/>
          <ac:spMkLst>
            <pc:docMk/>
            <pc:sldMk cId="2815277108" sldId="258"/>
            <ac:spMk id="6" creationId="{C656395D-0968-4CC4-83FA-27592B0EA08A}"/>
          </ac:spMkLst>
        </pc:spChg>
        <pc:spChg chg="del mod">
          <ac:chgData name="Subhajit Ghosh" userId="c585d1f3-935b-4ece-b40b-1a6550e66d72" providerId="ADAL" clId="{D7DA9BC7-FE43-4489-A5D9-EEBC7592968A}" dt="2018-06-22T12:15:44.268" v="32" actId="478"/>
          <ac:spMkLst>
            <pc:docMk/>
            <pc:sldMk cId="2815277108" sldId="258"/>
            <ac:spMk id="7" creationId="{B46939E6-5567-4C86-97BB-FAE44A9B3871}"/>
          </ac:spMkLst>
        </pc:spChg>
        <pc:spChg chg="del mod">
          <ac:chgData name="Subhajit Ghosh" userId="c585d1f3-935b-4ece-b40b-1a6550e66d72" providerId="ADAL" clId="{D7DA9BC7-FE43-4489-A5D9-EEBC7592968A}" dt="2018-06-22T13:50:27.600" v="56"/>
          <ac:spMkLst>
            <pc:docMk/>
            <pc:sldMk cId="2815277108" sldId="258"/>
            <ac:spMk id="8" creationId="{BFEE5A4F-093A-4F1A-8CC4-D4ACBD2F1C2E}"/>
          </ac:spMkLst>
        </pc:spChg>
        <pc:spChg chg="mod">
          <ac:chgData name="Subhajit Ghosh" userId="c585d1f3-935b-4ece-b40b-1a6550e66d72" providerId="ADAL" clId="{D7DA9BC7-FE43-4489-A5D9-EEBC7592968A}" dt="2018-08-14T13:52:39.138" v="65" actId="14100"/>
          <ac:spMkLst>
            <pc:docMk/>
            <pc:sldMk cId="2815277108" sldId="258"/>
            <ac:spMk id="9" creationId="{4393C9E7-9550-4849-8115-E9C4978354A8}"/>
          </ac:spMkLst>
        </pc:spChg>
        <pc:picChg chg="add del mod">
          <ac:chgData name="Subhajit Ghosh" userId="c585d1f3-935b-4ece-b40b-1a6550e66d72" providerId="ADAL" clId="{D7DA9BC7-FE43-4489-A5D9-EEBC7592968A}" dt="2018-08-14T13:52:23.877" v="63" actId="478"/>
          <ac:picMkLst>
            <pc:docMk/>
            <pc:sldMk cId="2815277108" sldId="258"/>
            <ac:picMk id="3" creationId="{BD36376C-62F5-4DFD-8C78-42624BACC87D}"/>
          </ac:picMkLst>
        </pc:picChg>
        <pc:picChg chg="add mod">
          <ac:chgData name="Subhajit Ghosh" userId="c585d1f3-935b-4ece-b40b-1a6550e66d72" providerId="ADAL" clId="{D7DA9BC7-FE43-4489-A5D9-EEBC7592968A}" dt="2018-08-14T13:52:27.877" v="64"/>
          <ac:picMkLst>
            <pc:docMk/>
            <pc:sldMk cId="2815277108" sldId="258"/>
            <ac:picMk id="7" creationId="{8837BEB3-67F4-47A2-BB0B-3941E4ED3A95}"/>
          </ac:picMkLst>
        </pc:picChg>
      </pc:sldChg>
      <pc:sldChg chg="addSp delSp modSp add modAnim">
        <pc:chgData name="Subhajit Ghosh" userId="c585d1f3-935b-4ece-b40b-1a6550e66d72" providerId="ADAL" clId="{D7DA9BC7-FE43-4489-A5D9-EEBC7592968A}" dt="2018-08-14T14:11:38.086" v="74"/>
        <pc:sldMkLst>
          <pc:docMk/>
          <pc:sldMk cId="1044286150" sldId="260"/>
        </pc:sldMkLst>
        <pc:spChg chg="del">
          <ac:chgData name="Subhajit Ghosh" userId="c585d1f3-935b-4ece-b40b-1a6550e66d72" providerId="ADAL" clId="{D7DA9BC7-FE43-4489-A5D9-EEBC7592968A}" dt="2018-06-22T12:15:05.095" v="26"/>
          <ac:spMkLst>
            <pc:docMk/>
            <pc:sldMk cId="1044286150" sldId="260"/>
            <ac:spMk id="2" creationId="{20E610D1-EACE-4038-844E-81E92D71F0D5}"/>
          </ac:spMkLst>
        </pc:spChg>
        <pc:spChg chg="add del mod">
          <ac:chgData name="Subhajit Ghosh" userId="c585d1f3-935b-4ece-b40b-1a6550e66d72" providerId="ADAL" clId="{D7DA9BC7-FE43-4489-A5D9-EEBC7592968A}" dt="2018-08-14T14:11:38.086" v="74"/>
          <ac:spMkLst>
            <pc:docMk/>
            <pc:sldMk cId="1044286150" sldId="260"/>
            <ac:spMk id="3" creationId="{4E39625D-CBE1-43B1-AD34-AD1B32D321E1}"/>
          </ac:spMkLst>
        </pc:spChg>
        <pc:spChg chg="del">
          <ac:chgData name="Subhajit Ghosh" userId="c585d1f3-935b-4ece-b40b-1a6550e66d72" providerId="ADAL" clId="{D7DA9BC7-FE43-4489-A5D9-EEBC7592968A}" dt="2018-06-22T12:15:05.095" v="26"/>
          <ac:spMkLst>
            <pc:docMk/>
            <pc:sldMk cId="1044286150" sldId="260"/>
            <ac:spMk id="3" creationId="{ADCD81A8-B091-4790-8719-D5DA0CEC5CFF}"/>
          </ac:spMkLst>
        </pc:spChg>
        <pc:spChg chg="del">
          <ac:chgData name="Subhajit Ghosh" userId="c585d1f3-935b-4ece-b40b-1a6550e66d72" providerId="ADAL" clId="{D7DA9BC7-FE43-4489-A5D9-EEBC7592968A}" dt="2018-06-22T12:15:05.095" v="26"/>
          <ac:spMkLst>
            <pc:docMk/>
            <pc:sldMk cId="1044286150" sldId="260"/>
            <ac:spMk id="4" creationId="{B5EE88E0-FF19-45AA-BBA5-E6D21FA1B2F9}"/>
          </ac:spMkLst>
        </pc:spChg>
        <pc:spChg chg="del">
          <ac:chgData name="Subhajit Ghosh" userId="c585d1f3-935b-4ece-b40b-1a6550e66d72" providerId="ADAL" clId="{D7DA9BC7-FE43-4489-A5D9-EEBC7592968A}" dt="2018-06-22T12:15:05.095" v="26"/>
          <ac:spMkLst>
            <pc:docMk/>
            <pc:sldMk cId="1044286150" sldId="260"/>
            <ac:spMk id="5" creationId="{3C2DA6CA-E1AD-4946-9831-0C54DBF36C6B}"/>
          </ac:spMkLst>
        </pc:spChg>
        <pc:spChg chg="add mod">
          <ac:chgData name="Subhajit Ghosh" userId="c585d1f3-935b-4ece-b40b-1a6550e66d72" providerId="ADAL" clId="{D7DA9BC7-FE43-4489-A5D9-EEBC7592968A}" dt="2018-06-22T12:15:13.378" v="28" actId="20577"/>
          <ac:spMkLst>
            <pc:docMk/>
            <pc:sldMk cId="1044286150" sldId="260"/>
            <ac:spMk id="6" creationId="{03695763-5D3F-449D-8810-AD0304873749}"/>
          </ac:spMkLst>
        </pc:spChg>
        <pc:spChg chg="add del mod">
          <ac:chgData name="Subhajit Ghosh" userId="c585d1f3-935b-4ece-b40b-1a6550e66d72" providerId="ADAL" clId="{D7DA9BC7-FE43-4489-A5D9-EEBC7592968A}" dt="2018-06-22T12:15:55.001" v="34" actId="478"/>
          <ac:spMkLst>
            <pc:docMk/>
            <pc:sldMk cId="1044286150" sldId="260"/>
            <ac:spMk id="7" creationId="{4EF9377B-7E68-4574-864F-9AF27C03B863}"/>
          </ac:spMkLst>
        </pc:spChg>
        <pc:spChg chg="add del mod">
          <ac:chgData name="Subhajit Ghosh" userId="c585d1f3-935b-4ece-b40b-1a6550e66d72" providerId="ADAL" clId="{D7DA9BC7-FE43-4489-A5D9-EEBC7592968A}" dt="2018-06-22T13:57:03.124" v="57"/>
          <ac:spMkLst>
            <pc:docMk/>
            <pc:sldMk cId="1044286150" sldId="260"/>
            <ac:spMk id="8" creationId="{9D0F736D-9C1E-489E-8B35-756F60B4682A}"/>
          </ac:spMkLst>
        </pc:spChg>
        <pc:spChg chg="add mod">
          <ac:chgData name="Subhajit Ghosh" userId="c585d1f3-935b-4ece-b40b-1a6550e66d72" providerId="ADAL" clId="{D7DA9BC7-FE43-4489-A5D9-EEBC7592968A}" dt="2018-06-22T12:16:14.954" v="39" actId="14100"/>
          <ac:spMkLst>
            <pc:docMk/>
            <pc:sldMk cId="1044286150" sldId="260"/>
            <ac:spMk id="9" creationId="{4AC635B7-21C0-45D2-92B3-D12D3A65CAF8}"/>
          </ac:spMkLst>
        </pc:spChg>
        <pc:picChg chg="add del mod">
          <ac:chgData name="Subhajit Ghosh" userId="c585d1f3-935b-4ece-b40b-1a6550e66d72" providerId="ADAL" clId="{D7DA9BC7-FE43-4489-A5D9-EEBC7592968A}" dt="2018-08-14T14:11:28.930" v="72"/>
          <ac:picMkLst>
            <pc:docMk/>
            <pc:sldMk cId="1044286150" sldId="260"/>
            <ac:picMk id="5" creationId="{EE5B4893-51AF-41CF-9B20-1E211BCAB180}"/>
          </ac:picMkLst>
        </pc:picChg>
        <pc:picChg chg="add mod">
          <ac:chgData name="Subhajit Ghosh" userId="c585d1f3-935b-4ece-b40b-1a6550e66d72" providerId="ADAL" clId="{D7DA9BC7-FE43-4489-A5D9-EEBC7592968A}" dt="2018-08-14T14:11:38.086" v="74"/>
          <ac:picMkLst>
            <pc:docMk/>
            <pc:sldMk cId="1044286150" sldId="260"/>
            <ac:picMk id="8" creationId="{32BC84CA-4EE1-4EFE-8728-0A0DEF0F8A20}"/>
          </ac:picMkLst>
        </pc:picChg>
        <pc:picChg chg="add del mod">
          <ac:chgData name="Subhajit Ghosh" userId="c585d1f3-935b-4ece-b40b-1a6550e66d72" providerId="ADAL" clId="{D7DA9BC7-FE43-4489-A5D9-EEBC7592968A}" dt="2018-08-14T14:11:21.418" v="70" actId="478"/>
          <ac:picMkLst>
            <pc:docMk/>
            <pc:sldMk cId="1044286150" sldId="260"/>
            <ac:picMk id="11" creationId="{8AF4B9AB-1D12-468C-837E-A98405C969EB}"/>
          </ac:picMkLst>
        </pc:picChg>
      </pc:sldChg>
      <pc:sldChg chg="addSp delSp modSp add modAnim">
        <pc:chgData name="Subhajit Ghosh" userId="c585d1f3-935b-4ece-b40b-1a6550e66d72" providerId="ADAL" clId="{D7DA9BC7-FE43-4489-A5D9-EEBC7592968A}" dt="2018-08-14T14:15:28.555" v="76"/>
        <pc:sldMkLst>
          <pc:docMk/>
          <pc:sldMk cId="2945584134" sldId="261"/>
        </pc:sldMkLst>
        <pc:spChg chg="del">
          <ac:chgData name="Subhajit Ghosh" userId="c585d1f3-935b-4ece-b40b-1a6550e66d72" providerId="ADAL" clId="{D7DA9BC7-FE43-4489-A5D9-EEBC7592968A}" dt="2018-06-22T14:00:28.963" v="58"/>
          <ac:spMkLst>
            <pc:docMk/>
            <pc:sldMk cId="2945584134" sldId="261"/>
            <ac:spMk id="2" creationId="{F0D4475E-68C8-4253-96A7-5C2B108FA1BB}"/>
          </ac:spMkLst>
        </pc:spChg>
        <pc:spChg chg="add del mod">
          <ac:chgData name="Subhajit Ghosh" userId="c585d1f3-935b-4ece-b40b-1a6550e66d72" providerId="ADAL" clId="{D7DA9BC7-FE43-4489-A5D9-EEBC7592968A}" dt="2018-08-14T14:15:28.555" v="76"/>
          <ac:spMkLst>
            <pc:docMk/>
            <pc:sldMk cId="2945584134" sldId="261"/>
            <ac:spMk id="3" creationId="{0FE733D1-310F-451C-AE31-0738BEDFF404}"/>
          </ac:spMkLst>
        </pc:spChg>
        <pc:spChg chg="del">
          <ac:chgData name="Subhajit Ghosh" userId="c585d1f3-935b-4ece-b40b-1a6550e66d72" providerId="ADAL" clId="{D7DA9BC7-FE43-4489-A5D9-EEBC7592968A}" dt="2018-06-22T12:16:50.594" v="43" actId="478"/>
          <ac:spMkLst>
            <pc:docMk/>
            <pc:sldMk cId="2945584134" sldId="261"/>
            <ac:spMk id="3" creationId="{440ADDB5-48D3-4C61-AEAB-B35F74F59C28}"/>
          </ac:spMkLst>
        </pc:spChg>
        <pc:spChg chg="mod">
          <ac:chgData name="Subhajit Ghosh" userId="c585d1f3-935b-4ece-b40b-1a6550e66d72" providerId="ADAL" clId="{D7DA9BC7-FE43-4489-A5D9-EEBC7592968A}" dt="2018-06-22T12:15:16.080" v="30" actId="20577"/>
          <ac:spMkLst>
            <pc:docMk/>
            <pc:sldMk cId="2945584134" sldId="261"/>
            <ac:spMk id="4" creationId="{443A0A90-8684-4E17-89B0-AD1C24FD0D70}"/>
          </ac:spMkLst>
        </pc:spChg>
        <pc:spChg chg="mod">
          <ac:chgData name="Subhajit Ghosh" userId="c585d1f3-935b-4ece-b40b-1a6550e66d72" providerId="ADAL" clId="{D7DA9BC7-FE43-4489-A5D9-EEBC7592968A}" dt="2018-06-22T12:17:21.436" v="46" actId="14100"/>
          <ac:spMkLst>
            <pc:docMk/>
            <pc:sldMk cId="2945584134" sldId="261"/>
            <ac:spMk id="5" creationId="{E7FC2347-6536-481D-AA78-50F1F04AE81C}"/>
          </ac:spMkLst>
        </pc:spChg>
        <pc:picChg chg="add del mod">
          <ac:chgData name="Subhajit Ghosh" userId="c585d1f3-935b-4ece-b40b-1a6550e66d72" providerId="ADAL" clId="{D7DA9BC7-FE43-4489-A5D9-EEBC7592968A}" dt="2018-08-14T14:15:17.805" v="75" actId="478"/>
          <ac:picMkLst>
            <pc:docMk/>
            <pc:sldMk cId="2945584134" sldId="261"/>
            <ac:picMk id="7" creationId="{D5347193-ADEB-4A14-B3BA-A8905D3B1D78}"/>
          </ac:picMkLst>
        </pc:picChg>
        <pc:picChg chg="add mod">
          <ac:chgData name="Subhajit Ghosh" userId="c585d1f3-935b-4ece-b40b-1a6550e66d72" providerId="ADAL" clId="{D7DA9BC7-FE43-4489-A5D9-EEBC7592968A}" dt="2018-08-14T14:15:28.555" v="76"/>
          <ac:picMkLst>
            <pc:docMk/>
            <pc:sldMk cId="2945584134" sldId="261"/>
            <ac:picMk id="8" creationId="{D2FBA77D-907C-4A3F-BC02-86276700D448}"/>
          </ac:picMkLst>
        </pc:picChg>
      </pc:sldChg>
    </pc:docChg>
  </pc:docChgLst>
  <pc:docChgLst>
    <pc:chgData name="Subhajit Ghosh" userId="c585d1f3-935b-4ece-b40b-1a6550e66d72" providerId="ADAL" clId="{BBE14A2F-F588-4B02-86B9-2522B9B1F0D3}"/>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AE3787F9-058C-481D-8B45-2ADA376F50DD}"/>
              </a:ext>
            </a:extLst>
          </p:cNvPr>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22" name="Picture 21" descr="logo.jpg">
            <a:extLst>
              <a:ext uri="{FF2B5EF4-FFF2-40B4-BE49-F238E27FC236}">
                <a16:creationId xmlns="" xmlns:a16="http://schemas.microsoft.com/office/drawing/2014/main" id="{AA89E9F4-E2DF-417F-BF2C-7FA2599FF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23" name="Straight Connector 22">
            <a:extLst>
              <a:ext uri="{FF2B5EF4-FFF2-40B4-BE49-F238E27FC236}">
                <a16:creationId xmlns="" xmlns:a16="http://schemas.microsoft.com/office/drawing/2014/main" id="{5A0EE979-0BC8-4028-BFE6-D350366573A8}"/>
              </a:ext>
            </a:extLst>
          </p:cNvPr>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1A661A07-040C-4F75-90DB-43B30D6E6165}"/>
              </a:ext>
            </a:extLst>
          </p:cNvPr>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 xmlns:a16="http://schemas.microsoft.com/office/drawing/2014/main" id="{4173AE11-4890-4B9B-A7FA-3B7405FCDFCB}"/>
              </a:ext>
            </a:extLst>
          </p:cNvPr>
          <p:cNvSpPr>
            <a:spLocks noGrp="1"/>
          </p:cNvSpPr>
          <p:nvPr>
            <p:ph type="body" sz="quarter" idx="10" hasCustomPrompt="1"/>
          </p:nvPr>
        </p:nvSpPr>
        <p:spPr>
          <a:xfrm>
            <a:off x="3214838" y="2400381"/>
            <a:ext cx="5532348" cy="482720"/>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dirty="0"/>
              <a:t>Main Title Goes Here</a:t>
            </a:r>
          </a:p>
        </p:txBody>
      </p:sp>
      <p:sp>
        <p:nvSpPr>
          <p:cNvPr id="27" name="TextBox 26">
            <a:extLst>
              <a:ext uri="{FF2B5EF4-FFF2-40B4-BE49-F238E27FC236}">
                <a16:creationId xmlns="" xmlns:a16="http://schemas.microsoft.com/office/drawing/2014/main" id="{94D5FD83-D013-4868-A416-C03DFFDE62A4}"/>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2018 ZINFI Technologies Inc. All Rights Reserved.</a:t>
            </a:r>
          </a:p>
        </p:txBody>
      </p:sp>
      <p:sp>
        <p:nvSpPr>
          <p:cNvPr id="9" name="Title 3">
            <a:extLst>
              <a:ext uri="{FF2B5EF4-FFF2-40B4-BE49-F238E27FC236}">
                <a16:creationId xmlns="" xmlns:a16="http://schemas.microsoft.com/office/drawing/2014/main" id="{391845BF-683B-4B57-9AED-9B1233B5B664}"/>
              </a:ext>
            </a:extLst>
          </p:cNvPr>
          <p:cNvSpPr>
            <a:spLocks noGrp="1"/>
          </p:cNvSpPr>
          <p:nvPr>
            <p:ph type="ctrTitle" hasCustomPrompt="1"/>
          </p:nvPr>
        </p:nvSpPr>
        <p:spPr>
          <a:xfrm>
            <a:off x="312261" y="4435449"/>
            <a:ext cx="4291773" cy="397446"/>
          </a:xfrm>
          <a:prstGeom prst="rect">
            <a:avLst/>
          </a:prstGeom>
        </p:spPr>
        <p:txBody>
          <a:bodyPr/>
          <a:lstStyle>
            <a:lvl1pPr algn="l">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3833441"/>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cxnSp>
        <p:nvCxnSpPr>
          <p:cNvPr id="4" name="Straight Connector 3"/>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3495430"/>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sp>
        <p:nvSpPr>
          <p:cNvPr id="10" name="TextBox 9">
            <a:extLst>
              <a:ext uri="{FF2B5EF4-FFF2-40B4-BE49-F238E27FC236}">
                <a16:creationId xmlns="" xmlns:a16="http://schemas.microsoft.com/office/drawing/2014/main" id="{88B1BDE2-A3A2-4895-9807-B0EB551144E2}"/>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2018 ZINFI Technologies Inc. All Rights Reserved.</a:t>
            </a:r>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291820" y="949235"/>
            <a:ext cx="3897872" cy="3827988"/>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3505717"/>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39FAC52C-C171-4F08-9C02-FC815015791D}"/>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2018 ZINFI Technologies Inc. All Rights Reserved.</a:t>
            </a:r>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 Lef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313226"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313226"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 Righ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317946"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4447403"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4447403"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7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5" name="Straight Connector 4"/>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658627" y="2410006"/>
            <a:ext cx="4023362" cy="1323439"/>
          </a:xfrm>
          <a:prstGeom prst="rect">
            <a:avLst/>
          </a:prstGeom>
          <a:noFill/>
        </p:spPr>
        <p:txBody>
          <a:bodyPr wrap="square" rtlCol="0">
            <a:spAutoFit/>
          </a:bodyPr>
          <a:lstStyle/>
          <a:p>
            <a:pPr algn="r"/>
            <a:r>
              <a:rPr lang="en-US" sz="1600" dirty="0">
                <a:solidFill>
                  <a:srgbClr val="807C78"/>
                </a:solidFill>
                <a:latin typeface="Arial" charset="0"/>
                <a:ea typeface="Arial" charset="0"/>
                <a:cs typeface="Arial" charset="0"/>
              </a:rPr>
              <a:t>ZINFI Technologies, Inc.</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6200 Stoneridge Mall Road, Suite 300</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Pleasanton, CA 94588</a:t>
            </a:r>
          </a:p>
          <a:p>
            <a:pPr algn="r"/>
            <a:endParaRPr lang="en-US" sz="1600" dirty="0">
              <a:solidFill>
                <a:srgbClr val="807C78"/>
              </a:solidFill>
              <a:latin typeface="Arial" charset="0"/>
              <a:ea typeface="Arial" charset="0"/>
              <a:cs typeface="Arial" charset="0"/>
            </a:endParaRPr>
          </a:p>
          <a:p>
            <a:pPr algn="r"/>
            <a:r>
              <a:rPr lang="en-US" sz="1600" dirty="0" err="1">
                <a:solidFill>
                  <a:srgbClr val="8CA621"/>
                </a:solidFill>
                <a:latin typeface="Arial" charset="0"/>
                <a:ea typeface="Arial" charset="0"/>
                <a:cs typeface="Arial" charset="0"/>
              </a:rPr>
              <a:t>sales@zinfitech.com</a:t>
            </a:r>
            <a:endParaRPr lang="en-US" sz="1600" dirty="0">
              <a:solidFill>
                <a:srgbClr val="8CA621"/>
              </a:solidFill>
              <a:latin typeface="Arial" charset="0"/>
              <a:ea typeface="Arial" charset="0"/>
              <a:cs typeface="Arial" charset="0"/>
            </a:endParaRPr>
          </a:p>
        </p:txBody>
      </p:sp>
      <p:sp>
        <p:nvSpPr>
          <p:cNvPr id="9" name="TextBox 8">
            <a:extLst>
              <a:ext uri="{FF2B5EF4-FFF2-40B4-BE49-F238E27FC236}">
                <a16:creationId xmlns="" xmlns:a16="http://schemas.microsoft.com/office/drawing/2014/main" id="{9B570C77-9C7C-4DE5-953F-496E64CD3975}"/>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2018 ZINFI Technologies Inc. All Rights Reserved.</a:t>
            </a:r>
          </a:p>
        </p:txBody>
      </p:sp>
      <p:sp>
        <p:nvSpPr>
          <p:cNvPr id="12" name="Title 3">
            <a:extLst>
              <a:ext uri="{FF2B5EF4-FFF2-40B4-BE49-F238E27FC236}">
                <a16:creationId xmlns="" xmlns:a16="http://schemas.microsoft.com/office/drawing/2014/main" id="{E0BA67D2-839A-4652-96F7-582A2CD42A9B}"/>
              </a:ext>
            </a:extLst>
          </p:cNvPr>
          <p:cNvSpPr>
            <a:spLocks noGrp="1"/>
          </p:cNvSpPr>
          <p:nvPr>
            <p:ph type="ctrTitle" hasCustomPrompt="1"/>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79" r:id="rId4"/>
    <p:sldLayoutId id="2147483680" r:id="rId5"/>
    <p:sldLayoutId id="2147483668"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zinfi.com/product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zinfi.com/products/partner-relationship-management/partner-learning-management/" TargetMode="External"/><Relationship Id="rId2" Type="http://schemas.openxmlformats.org/officeDocument/2006/relationships/hyperlink" Target="https://www.zinfi.com/products/partner-relationship-management/partner-onboarding-management/"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zinfi.com/products/partner-marketing-management/social-syndication-management/" TargetMode="External"/><Relationship Id="rId7" Type="http://schemas.openxmlformats.org/officeDocument/2006/relationships/hyperlink" Target="https://www.zinfi.com/products/partner-marketing-management/event-marketing-management/" TargetMode="External"/><Relationship Id="rId2" Type="http://schemas.openxmlformats.org/officeDocument/2006/relationships/hyperlink" Target="https://www.zinfi.com/products/partner-marketing-management/search-marketing-management/" TargetMode="External"/><Relationship Id="rId1" Type="http://schemas.openxmlformats.org/officeDocument/2006/relationships/slideLayout" Target="../slideLayouts/slideLayout2.xml"/><Relationship Id="rId6" Type="http://schemas.openxmlformats.org/officeDocument/2006/relationships/hyperlink" Target="https://www.zinfi.com/products/partner-marketing-management/microsite-landing-page-management/" TargetMode="External"/><Relationship Id="rId5" Type="http://schemas.openxmlformats.org/officeDocument/2006/relationships/hyperlink" Target="https://www.zinfi.com/products/partner-marketing-management/email-marketing-management/" TargetMode="External"/><Relationship Id="rId4" Type="http://schemas.openxmlformats.org/officeDocument/2006/relationships/hyperlink" Target="https://www.zinfi.com/blog/channel-marketing-multi-touch-failu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zinfi.co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 xmlns:a16="http://schemas.microsoft.com/office/drawing/2014/main" id="{4F2F611E-2383-4DC9-962D-92928E36BA3F}"/>
              </a:ext>
            </a:extLst>
          </p:cNvPr>
          <p:cNvSpPr>
            <a:spLocks noGrp="1"/>
          </p:cNvSpPr>
          <p:nvPr>
            <p:ph type="body" sz="quarter" idx="10" hasCustomPrompt="1"/>
          </p:nvPr>
        </p:nvSpPr>
        <p:spPr>
          <a:xfrm>
            <a:off x="3214838" y="2400381"/>
            <a:ext cx="5532348" cy="859286"/>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r>
              <a:rPr lang="en-US" dirty="0"/>
              <a:t>Marketing to Partners Using</a:t>
            </a:r>
          </a:p>
          <a:p>
            <a:r>
              <a:rPr lang="en-US" dirty="0"/>
              <a:t>Channel Marketing Software</a:t>
            </a:r>
          </a:p>
        </p:txBody>
      </p:sp>
      <p:sp>
        <p:nvSpPr>
          <p:cNvPr id="7" name="Title 3">
            <a:extLst>
              <a:ext uri="{FF2B5EF4-FFF2-40B4-BE49-F238E27FC236}">
                <a16:creationId xmlns="" xmlns:a16="http://schemas.microsoft.com/office/drawing/2014/main" id="{7AFA761F-FDD9-4743-A011-446AD91F8115}"/>
              </a:ext>
            </a:extLst>
          </p:cNvPr>
          <p:cNvSpPr>
            <a:spLocks noGrp="1"/>
          </p:cNvSpPr>
          <p:nvPr>
            <p:ph type="ctrTitle"/>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242998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7BD053C4-0DCD-4463-9F22-0F93288167B9}"/>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5105400" y="931863"/>
            <a:ext cx="3813175" cy="3773701"/>
          </a:xfrm>
        </p:spPr>
      </p:pic>
      <p:sp>
        <p:nvSpPr>
          <p:cNvPr id="4" name="Text Placeholder 3">
            <a:extLst>
              <a:ext uri="{FF2B5EF4-FFF2-40B4-BE49-F238E27FC236}">
                <a16:creationId xmlns="" xmlns:a16="http://schemas.microsoft.com/office/drawing/2014/main" id="{3824FEB1-C6F4-4284-9EE9-2817F24A4DC0}"/>
              </a:ext>
            </a:extLst>
          </p:cNvPr>
          <p:cNvSpPr>
            <a:spLocks noGrp="1"/>
          </p:cNvSpPr>
          <p:nvPr>
            <p:ph type="body" sz="quarter" idx="11"/>
          </p:nvPr>
        </p:nvSpPr>
        <p:spPr/>
        <p:txBody>
          <a:bodyPr/>
          <a:lstStyle/>
          <a:p>
            <a:r>
              <a:rPr lang="en-US" dirty="0"/>
              <a:t>Marketing to Partners Using Channel Marketing Software</a:t>
            </a:r>
          </a:p>
        </p:txBody>
      </p:sp>
      <p:sp>
        <p:nvSpPr>
          <p:cNvPr id="5" name="Text Placeholder 4">
            <a:extLst>
              <a:ext uri="{FF2B5EF4-FFF2-40B4-BE49-F238E27FC236}">
                <a16:creationId xmlns="" xmlns:a16="http://schemas.microsoft.com/office/drawing/2014/main" id="{C4B6616B-D638-467B-86EF-41EF776CAD4F}"/>
              </a:ext>
            </a:extLst>
          </p:cNvPr>
          <p:cNvSpPr>
            <a:spLocks noGrp="1"/>
          </p:cNvSpPr>
          <p:nvPr>
            <p:ph type="body" sz="quarter" idx="16"/>
          </p:nvPr>
        </p:nvSpPr>
        <p:spPr>
          <a:xfrm>
            <a:off x="313226" y="946637"/>
            <a:ext cx="4665174" cy="3758928"/>
          </a:xfrm>
        </p:spPr>
        <p:txBody>
          <a:bodyPr/>
          <a:lstStyle/>
          <a:p>
            <a:r>
              <a:rPr lang="en-US" dirty="0">
                <a:latin typeface="Arial" panose="020B0604020202020204" pitchFamily="34" charset="0"/>
                <a:cs typeface="Arial" panose="020B0604020202020204" pitchFamily="34" charset="0"/>
              </a:rPr>
              <a:t>Any organization selling through the channel needs to make sure its partners are aware of its offers, programs, pricing and various other channel marketing activities. This is where purpose-built </a:t>
            </a:r>
            <a:r>
              <a:rPr lang="en-US" b="1" dirty="0">
                <a:latin typeface="Arial" panose="020B0604020202020204" pitchFamily="34" charset="0"/>
                <a:cs typeface="Arial" panose="020B0604020202020204" pitchFamily="34" charset="0"/>
              </a:rPr>
              <a:t>channel marketing software</a:t>
            </a:r>
            <a:r>
              <a:rPr lang="en-US" dirty="0">
                <a:latin typeface="Arial" panose="020B0604020202020204" pitchFamily="34" charset="0"/>
                <a:cs typeface="Arial" panose="020B0604020202020204" pitchFamily="34" charset="0"/>
              </a:rPr>
              <a:t> can help tremendously. The big advantage of channel marketing software is that it is designed solely to address all aspects of channel marketing needs. Unlike direct marketing software, it requires very little customization or setup. In this article, we will explore how </a:t>
            </a:r>
            <a:r>
              <a:rPr lang="en-US" dirty="0">
                <a:latin typeface="Arial" panose="020B0604020202020204" pitchFamily="34" charset="0"/>
                <a:cs typeface="Arial" panose="020B0604020202020204" pitchFamily="34" charset="0"/>
                <a:hlinkClick r:id="rId3"/>
              </a:rPr>
              <a:t>channel marketing software</a:t>
            </a:r>
            <a:r>
              <a:rPr lang="en-US" dirty="0">
                <a:latin typeface="Arial" panose="020B0604020202020204" pitchFamily="34" charset="0"/>
                <a:cs typeface="Arial" panose="020B0604020202020204" pitchFamily="34" charset="0"/>
              </a:rPr>
              <a:t> can enable an organization selling through the channel to do a better job marketing to their partner base.</a:t>
            </a:r>
          </a:p>
          <a:p>
            <a:r>
              <a:rPr lang="en-US" dirty="0">
                <a:latin typeface="Arial" panose="020B0604020202020204" pitchFamily="34" charset="0"/>
                <a:cs typeface="Arial" panose="020B0604020202020204" pitchFamily="34" charset="0"/>
              </a:rPr>
              <a:t>Before we take a deep dive into various aspect of channel marketing software, let’s make sure that we all agree on what “partner” really means in this context. A channel partner is typically an organization or individual who represents a vendor organization’s products and services as a reseller and/or solution provider to the end buyer. That buyer could be a consumer or another business organization. The products and services that are sold through the channel cover all aspects of a modern economy. These range from highly personal consumer services—say, hair salon services or pet grooming —to products or services marketed to professional organizations such as manufacturers, logistics organizations, transportation companies and so on. Any purpose-built channel marketing software should be able to address the diverse needs and differences of all channel partner types.</a:t>
            </a:r>
          </a:p>
        </p:txBody>
      </p:sp>
    </p:spTree>
    <p:extLst>
      <p:ext uri="{BB962C8B-B14F-4D97-AF65-F5344CB8AC3E}">
        <p14:creationId xmlns:p14="http://schemas.microsoft.com/office/powerpoint/2010/main" val="41422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C656395D-0968-4CC4-83FA-27592B0EA08A}"/>
              </a:ext>
            </a:extLst>
          </p:cNvPr>
          <p:cNvSpPr>
            <a:spLocks noGrp="1"/>
          </p:cNvSpPr>
          <p:nvPr>
            <p:ph type="body" sz="quarter" idx="11"/>
          </p:nvPr>
        </p:nvSpPr>
        <p:spPr/>
        <p:txBody>
          <a:bodyPr/>
          <a:lstStyle/>
          <a:p>
            <a:r>
              <a:rPr lang="en-US" dirty="0"/>
              <a:t>Marketing to Partners Using Channel Marketing Software</a:t>
            </a:r>
          </a:p>
        </p:txBody>
      </p:sp>
      <p:sp>
        <p:nvSpPr>
          <p:cNvPr id="9" name="Text Placeholder 8">
            <a:extLst>
              <a:ext uri="{FF2B5EF4-FFF2-40B4-BE49-F238E27FC236}">
                <a16:creationId xmlns="" xmlns:a16="http://schemas.microsoft.com/office/drawing/2014/main" id="{4393C9E7-9550-4849-8115-E9C4978354A8}"/>
              </a:ext>
            </a:extLst>
          </p:cNvPr>
          <p:cNvSpPr>
            <a:spLocks noGrp="1"/>
          </p:cNvSpPr>
          <p:nvPr>
            <p:ph type="body" sz="quarter" idx="16"/>
          </p:nvPr>
        </p:nvSpPr>
        <p:spPr>
          <a:xfrm>
            <a:off x="4343400" y="949235"/>
            <a:ext cx="4548919" cy="3766603"/>
          </a:xfrm>
        </p:spPr>
        <p:txBody>
          <a:bodyPr/>
          <a:lstStyle/>
          <a:p>
            <a:r>
              <a:rPr lang="en-US" dirty="0">
                <a:latin typeface="Arial" panose="020B0604020202020204" pitchFamily="34" charset="0"/>
                <a:cs typeface="Arial" panose="020B0604020202020204" pitchFamily="34" charset="0"/>
              </a:rPr>
              <a:t>While there are many differences between one vertical and another, in general the critical aspect of all of these partners or resellers or agents is that they are not directly employed by the vendor organization and focus primarily on serving their own organizational or personal needs, even as they represent the vendor organization. Therefore, it is quite important for any vendor organization selling through the channel to capture mindshare and remain aware of the evolving needs of their channel partners to make sure they stay well-informed and well-trained about the products or services they are selling, and properly incentivized to sell to their full potential. To this end, and in all aspects of channel management activities, channel marketing software plays a very critical role.</a:t>
            </a:r>
          </a:p>
          <a:p>
            <a:r>
              <a:rPr lang="en-US" dirty="0">
                <a:latin typeface="Arial" panose="020B0604020202020204" pitchFamily="34" charset="0"/>
                <a:cs typeface="Arial" panose="020B0604020202020204" pitchFamily="34" charset="0"/>
              </a:rPr>
              <a:t>Any organization selling through a channel or a network of partners needs to go through the entire lifecycle engagement with their partner base, and that begins with partner recruitment, </a:t>
            </a:r>
            <a:r>
              <a:rPr lang="en-US" dirty="0">
                <a:latin typeface="Arial" panose="020B0604020202020204" pitchFamily="34" charset="0"/>
                <a:cs typeface="Arial" panose="020B0604020202020204" pitchFamily="34" charset="0"/>
                <a:hlinkClick r:id="rId2"/>
              </a:rPr>
              <a:t>onboarding</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training</a:t>
            </a:r>
            <a:r>
              <a:rPr lang="en-US" dirty="0">
                <a:latin typeface="Arial" panose="020B0604020202020204" pitchFamily="34" charset="0"/>
                <a:cs typeface="Arial" panose="020B0604020202020204" pitchFamily="34" charset="0"/>
              </a:rPr>
              <a:t>, enablement and management. A purpose-built channel marketing software platform should be able to enable an organization to efficiently recruit, onboard, train, enable and manage its partner base. Once that’s accomplished with a number of partners and the vendor organization is ready to market to an existing partner base, that’s where purpose-built channel marketing software can add substantial value.</a:t>
            </a:r>
          </a:p>
        </p:txBody>
      </p:sp>
      <p:pic>
        <p:nvPicPr>
          <p:cNvPr id="7" name="Picture Placeholder 6">
            <a:extLst>
              <a:ext uri="{FF2B5EF4-FFF2-40B4-BE49-F238E27FC236}">
                <a16:creationId xmlns="" xmlns:a16="http://schemas.microsoft.com/office/drawing/2014/main" id="{8837BEB3-67F4-47A2-BB0B-3941E4ED3A95}"/>
              </a:ext>
            </a:extLst>
          </p:cNvPr>
          <p:cNvPicPr>
            <a:picLocks noGrp="1" noChangeAspect="1"/>
          </p:cNvPicPr>
          <p:nvPr>
            <p:ph type="pic" sz="quarter" idx="15"/>
          </p:nvPr>
        </p:nvPicPr>
        <p:blipFill rotWithShape="1">
          <a:blip r:embed="rId4" cstate="print">
            <a:extLst>
              <a:ext uri="{28A0092B-C50C-407E-A947-70E740481C1C}">
                <a14:useLocalDpi xmlns:a14="http://schemas.microsoft.com/office/drawing/2010/main"/>
              </a:ext>
            </a:extLst>
          </a:blip>
          <a:srcRect l="6012" r="6012" b="1604"/>
          <a:stretch/>
        </p:blipFill>
        <p:spPr>
          <a:xfrm>
            <a:off x="291820" y="949235"/>
            <a:ext cx="3897872" cy="3766603"/>
          </a:xfrm>
        </p:spPr>
      </p:pic>
    </p:spTree>
    <p:extLst>
      <p:ext uri="{BB962C8B-B14F-4D97-AF65-F5344CB8AC3E}">
        <p14:creationId xmlns:p14="http://schemas.microsoft.com/office/powerpoint/2010/main" val="28152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03695763-5D3F-449D-8810-AD0304873749}"/>
              </a:ext>
            </a:extLst>
          </p:cNvPr>
          <p:cNvSpPr>
            <a:spLocks noGrp="1"/>
          </p:cNvSpPr>
          <p:nvPr>
            <p:ph type="body" sz="quarter" idx="11"/>
          </p:nvPr>
        </p:nvSpPr>
        <p:spPr/>
        <p:txBody>
          <a:bodyPr/>
          <a:lstStyle/>
          <a:p>
            <a:r>
              <a:rPr lang="en-US" dirty="0"/>
              <a:t>Marketing to Partners Using Channel Marketing Software</a:t>
            </a:r>
          </a:p>
        </p:txBody>
      </p:sp>
      <p:sp>
        <p:nvSpPr>
          <p:cNvPr id="9" name="Text Placeholder 8">
            <a:extLst>
              <a:ext uri="{FF2B5EF4-FFF2-40B4-BE49-F238E27FC236}">
                <a16:creationId xmlns="" xmlns:a16="http://schemas.microsoft.com/office/drawing/2014/main" id="{4AC635B7-21C0-45D2-92B3-D12D3A65CAF8}"/>
              </a:ext>
            </a:extLst>
          </p:cNvPr>
          <p:cNvSpPr>
            <a:spLocks noGrp="1"/>
          </p:cNvSpPr>
          <p:nvPr>
            <p:ph type="body" sz="quarter" idx="16"/>
          </p:nvPr>
        </p:nvSpPr>
        <p:spPr>
          <a:xfrm>
            <a:off x="313225" y="931818"/>
            <a:ext cx="4800641" cy="3848259"/>
          </a:xfrm>
        </p:spPr>
        <p:txBody>
          <a:bodyPr/>
          <a:lstStyle/>
          <a:p>
            <a:r>
              <a:rPr lang="en-US" dirty="0">
                <a:latin typeface="Arial" panose="020B0604020202020204" pitchFamily="34" charset="0"/>
                <a:cs typeface="Arial" panose="020B0604020202020204" pitchFamily="34" charset="0"/>
              </a:rPr>
              <a:t>When we think about marketing activities directed to an existing base, the first factor that needs to be considered—especially in this age of information overload—is personalization. State-of-the-art channel marketing software (like the platform that ZINFI provides) should be able to create different partner “segments” and allow a vendor to vary the content it provides from one partner segment to another based on the needs and interests of the target audiences. For example, a partner organization that is selling exclusively to a manufacturing base would not be interested in content related to healthcare segment, or vice versa. Therefore, the content and programs offered to partners need to be highly focused and customized around the specific needs of individual partners or groups of similar partners. A purpose-built channel marketing software platform can help significantly with this customization process.</a:t>
            </a:r>
          </a:p>
          <a:p>
            <a:r>
              <a:rPr lang="en-US" dirty="0">
                <a:latin typeface="Arial" panose="020B0604020202020204" pitchFamily="34" charset="0"/>
                <a:cs typeface="Arial" panose="020B0604020202020204" pitchFamily="34" charset="0"/>
              </a:rPr>
              <a:t>In addition to segmentation, a purpose-built channel marketing software platform also needs to have a comprehensive set of tactical marketing tools, such as </a:t>
            </a:r>
            <a:r>
              <a:rPr lang="en-US" dirty="0">
                <a:latin typeface="Arial" panose="020B0604020202020204" pitchFamily="34" charset="0"/>
                <a:cs typeface="Arial" panose="020B0604020202020204" pitchFamily="34" charset="0"/>
                <a:hlinkClick r:id="rId2"/>
              </a:rPr>
              <a:t>search</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social</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syndication</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5"/>
              </a:rPr>
              <a:t>email</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6"/>
              </a:rPr>
              <a:t>microsite</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7"/>
              </a:rPr>
              <a:t>events</a:t>
            </a:r>
            <a:r>
              <a:rPr lang="en-US" dirty="0">
                <a:latin typeface="Arial" panose="020B0604020202020204" pitchFamily="34" charset="0"/>
                <a:cs typeface="Arial" panose="020B0604020202020204" pitchFamily="34" charset="0"/>
              </a:rPr>
              <a:t>, etc. It should also be able to connect with standalone digital and analog tools, such as online site traffic analysis, event logistics management tools and so on. In addition to these core capabilities, channel marketing software should be able to deliver global content locally, and allow the local teams to customize content and manage local activities within the full purview of the global team. This is a very important capability that most direct marketing tools fail to satisfy.</a:t>
            </a:r>
          </a:p>
          <a:p>
            <a:endParaRPr lang="en-US" dirty="0">
              <a:latin typeface="Arial" panose="020B0604020202020204" pitchFamily="34" charset="0"/>
              <a:cs typeface="Arial" panose="020B0604020202020204" pitchFamily="34" charset="0"/>
            </a:endParaRPr>
          </a:p>
        </p:txBody>
      </p:sp>
      <p:pic>
        <p:nvPicPr>
          <p:cNvPr id="8" name="Picture Placeholder 7">
            <a:extLst>
              <a:ext uri="{FF2B5EF4-FFF2-40B4-BE49-F238E27FC236}">
                <a16:creationId xmlns="" xmlns:a16="http://schemas.microsoft.com/office/drawing/2014/main" id="{32BC84CA-4EE1-4EFE-8728-0A0DEF0F8A20}"/>
              </a:ext>
            </a:extLst>
          </p:cNvPr>
          <p:cNvPicPr>
            <a:picLocks noGrp="1" noChangeAspect="1"/>
          </p:cNvPicPr>
          <p:nvPr>
            <p:ph type="pic" sz="quarter" idx="15"/>
          </p:nvPr>
        </p:nvPicPr>
        <p:blipFill>
          <a:blip r:embed="rId8" cstate="screen">
            <a:extLst>
              <a:ext uri="{28A0092B-C50C-407E-A947-70E740481C1C}">
                <a14:useLocalDpi xmlns:a14="http://schemas.microsoft.com/office/drawing/2010/main"/>
              </a:ext>
            </a:extLst>
          </a:blip>
          <a:srcRect/>
          <a:stretch>
            <a:fillRect/>
          </a:stretch>
        </p:blipFill>
        <p:spPr>
          <a:xfrm>
            <a:off x="5214938" y="931863"/>
            <a:ext cx="3703637" cy="3833812"/>
          </a:xfrm>
        </p:spPr>
      </p:pic>
    </p:spTree>
    <p:extLst>
      <p:ext uri="{BB962C8B-B14F-4D97-AF65-F5344CB8AC3E}">
        <p14:creationId xmlns:p14="http://schemas.microsoft.com/office/powerpoint/2010/main" val="104428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443A0A90-8684-4E17-89B0-AD1C24FD0D70}"/>
              </a:ext>
            </a:extLst>
          </p:cNvPr>
          <p:cNvSpPr>
            <a:spLocks noGrp="1"/>
          </p:cNvSpPr>
          <p:nvPr>
            <p:ph type="body" sz="quarter" idx="11"/>
          </p:nvPr>
        </p:nvSpPr>
        <p:spPr/>
        <p:txBody>
          <a:bodyPr/>
          <a:lstStyle/>
          <a:p>
            <a:r>
              <a:rPr lang="en-US" dirty="0"/>
              <a:t>Marketing to Partners Using Channel Marketing Software</a:t>
            </a:r>
          </a:p>
        </p:txBody>
      </p:sp>
      <p:sp>
        <p:nvSpPr>
          <p:cNvPr id="5" name="Text Placeholder 4">
            <a:extLst>
              <a:ext uri="{FF2B5EF4-FFF2-40B4-BE49-F238E27FC236}">
                <a16:creationId xmlns="" xmlns:a16="http://schemas.microsoft.com/office/drawing/2014/main" id="{E7FC2347-6536-481D-AA78-50F1F04AE81C}"/>
              </a:ext>
            </a:extLst>
          </p:cNvPr>
          <p:cNvSpPr>
            <a:spLocks noGrp="1"/>
          </p:cNvSpPr>
          <p:nvPr>
            <p:ph type="body" sz="quarter" idx="16"/>
          </p:nvPr>
        </p:nvSpPr>
        <p:spPr>
          <a:xfrm>
            <a:off x="4447403" y="949236"/>
            <a:ext cx="4444916" cy="3694684"/>
          </a:xfrm>
        </p:spPr>
        <p:txBody>
          <a:bodyPr/>
          <a:lstStyle/>
          <a:p>
            <a:r>
              <a:rPr lang="en-US" dirty="0">
                <a:latin typeface="Arial" panose="020B0604020202020204" pitchFamily="34" charset="0"/>
                <a:cs typeface="Arial" panose="020B0604020202020204" pitchFamily="34" charset="0"/>
              </a:rPr>
              <a:t>Finally, channel marketing software needs to be easy to use and affordable. Most direct marketing tools have evolved over the past decade and lack the flexibility needed for the regional, local and v segment-based capabilities that a typical channel team needs. While certain aspects of channel management can be met by cobbling together various standalone tools for search, social, syndication, email and other functions, a patchwork of tools can quickly become clunky and cost-prohibitive for day-to-day use by users from all over the world. This is why, if you are trying to streamline your channel marketing activities and keep your partners informed and engaged, you should seriously consider purpose-built channel marketing software from a vendor like </a:t>
            </a:r>
            <a:r>
              <a:rPr lang="en-US" dirty="0">
                <a:latin typeface="Arial" panose="020B0604020202020204" pitchFamily="34" charset="0"/>
                <a:cs typeface="Arial" panose="020B0604020202020204" pitchFamily="34" charset="0"/>
                <a:hlinkClick r:id="rId2"/>
              </a:rPr>
              <a:t>ZINFI</a:t>
            </a:r>
            <a:r>
              <a:rPr lang="en-US" dirty="0">
                <a:latin typeface="Arial" panose="020B0604020202020204" pitchFamily="34" charset="0"/>
                <a:cs typeface="Arial" panose="020B0604020202020204" pitchFamily="34" charset="0"/>
              </a:rPr>
              <a:t>.</a:t>
            </a:r>
          </a:p>
        </p:txBody>
      </p:sp>
      <p:pic>
        <p:nvPicPr>
          <p:cNvPr id="8" name="Picture Placeholder 7">
            <a:extLst>
              <a:ext uri="{FF2B5EF4-FFF2-40B4-BE49-F238E27FC236}">
                <a16:creationId xmlns="" xmlns:a16="http://schemas.microsoft.com/office/drawing/2014/main" id="{D2FBA77D-907C-4A3F-BC02-86276700D448}"/>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291820" y="949235"/>
            <a:ext cx="3897872" cy="3694684"/>
          </a:xfrm>
        </p:spPr>
      </p:pic>
    </p:spTree>
    <p:extLst>
      <p:ext uri="{BB962C8B-B14F-4D97-AF65-F5344CB8AC3E}">
        <p14:creationId xmlns:p14="http://schemas.microsoft.com/office/powerpoint/2010/main" val="294558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 xmlns:a16="http://schemas.microsoft.com/office/drawing/2014/main" id="{BAF20E3C-DC79-4834-B09E-24F1E286C71B}"/>
              </a:ext>
            </a:extLst>
          </p:cNvPr>
          <p:cNvSpPr>
            <a:spLocks noGrp="1"/>
          </p:cNvSpPr>
          <p:nvPr>
            <p:ph type="ctrTitle"/>
          </p:nvPr>
        </p:nvSpPr>
        <p:spPr>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18191200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665</TotalTime>
  <Words>540</Words>
  <Application>Microsoft Office PowerPoint</Application>
  <PresentationFormat>Custom</PresentationFormat>
  <Paragraphs>15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ArialMT</vt:lpstr>
      <vt:lpstr>Calibri</vt:lpstr>
      <vt:lpstr>Office Theme</vt:lpstr>
      <vt:lpstr>Automating Profitable Growth™</vt:lpstr>
      <vt:lpstr>PowerPoint Presentation</vt:lpstr>
      <vt:lpstr>PowerPoint Presentation</vt:lpstr>
      <vt:lpstr>PowerPoint Presentation</vt:lpstr>
      <vt:lpstr>PowerPoint Presentation</vt:lpstr>
      <vt:lpstr>Automating Profitable Growth™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Akash Abraham Panday</cp:lastModifiedBy>
  <cp:revision>43</cp:revision>
  <dcterms:created xsi:type="dcterms:W3CDTF">2016-08-01T19:14:45Z</dcterms:created>
  <dcterms:modified xsi:type="dcterms:W3CDTF">2018-09-05T15:55:10Z</dcterms:modified>
</cp:coreProperties>
</file>