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59" r:id="rId7"/>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2B04CE5-534E-4A10-A7AF-CFBF4BDA68CD}" v="41" dt="2019-01-21T11:38:31.0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112" d="100"/>
          <a:sy n="112" d="100"/>
        </p:scale>
        <p:origin x="120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BBE14A2F-F588-4B02-86B9-2522B9B1F0D3}"/>
  </pc:docChgLst>
  <pc:docChgLst>
    <pc:chgData name="Subhajit Ghosh" userId="c585d1f3-935b-4ece-b40b-1a6550e66d72" providerId="ADAL" clId="{72B04CE5-534E-4A10-A7AF-CFBF4BDA68CD}"/>
    <pc:docChg chg="undo custSel addSld modSld modMainMaster">
      <pc:chgData name="Subhajit Ghosh" userId="c585d1f3-935b-4ece-b40b-1a6550e66d72" providerId="ADAL" clId="{72B04CE5-534E-4A10-A7AF-CFBF4BDA68CD}" dt="2019-01-21T11:37:49.819" v="109" actId="27614"/>
      <pc:docMkLst>
        <pc:docMk/>
      </pc:docMkLst>
      <pc:sldChg chg="modSp">
        <pc:chgData name="Subhajit Ghosh" userId="c585d1f3-935b-4ece-b40b-1a6550e66d72" providerId="ADAL" clId="{72B04CE5-534E-4A10-A7AF-CFBF4BDA68CD}" dt="2019-01-21T06:55:44.251" v="0"/>
        <pc:sldMkLst>
          <pc:docMk/>
          <pc:sldMk cId="2429983986" sldId="256"/>
        </pc:sldMkLst>
        <pc:spChg chg="mod">
          <ac:chgData name="Subhajit Ghosh" userId="c585d1f3-935b-4ece-b40b-1a6550e66d72" providerId="ADAL" clId="{72B04CE5-534E-4A10-A7AF-CFBF4BDA68CD}" dt="2019-01-21T06:55:44.251" v="0"/>
          <ac:spMkLst>
            <pc:docMk/>
            <pc:sldMk cId="2429983986" sldId="256"/>
            <ac:spMk id="6" creationId="{4F2F611E-2383-4DC9-962D-92928E36BA3F}"/>
          </ac:spMkLst>
        </pc:spChg>
      </pc:sldChg>
      <pc:sldChg chg="addSp delSp modSp modAnim">
        <pc:chgData name="Subhajit Ghosh" userId="c585d1f3-935b-4ece-b40b-1a6550e66d72" providerId="ADAL" clId="{72B04CE5-534E-4A10-A7AF-CFBF4BDA68CD}" dt="2019-01-21T07:14:29.719" v="81"/>
        <pc:sldMkLst>
          <pc:docMk/>
          <pc:sldMk cId="4142234705" sldId="257"/>
        </pc:sldMkLst>
        <pc:spChg chg="del">
          <ac:chgData name="Subhajit Ghosh" userId="c585d1f3-935b-4ece-b40b-1a6550e66d72" providerId="ADAL" clId="{72B04CE5-534E-4A10-A7AF-CFBF4BDA68CD}" dt="2019-01-21T06:58:17.382" v="20"/>
          <ac:spMkLst>
            <pc:docMk/>
            <pc:sldMk cId="4142234705" sldId="257"/>
            <ac:spMk id="2" creationId="{73CDC79A-6FAC-4D7D-B85E-15F848CECB4B}"/>
          </ac:spMkLst>
        </pc:spChg>
        <pc:spChg chg="del">
          <ac:chgData name="Subhajit Ghosh" userId="c585d1f3-935b-4ece-b40b-1a6550e66d72" providerId="ADAL" clId="{72B04CE5-534E-4A10-A7AF-CFBF4BDA68CD}" dt="2019-01-21T06:55:59.766" v="5" actId="478"/>
          <ac:spMkLst>
            <pc:docMk/>
            <pc:sldMk cId="4142234705" sldId="257"/>
            <ac:spMk id="3" creationId="{EE5F9CC5-5919-4A5B-B9E8-F922D9826927}"/>
          </ac:spMkLst>
        </pc:spChg>
        <pc:spChg chg="mod">
          <ac:chgData name="Subhajit Ghosh" userId="c585d1f3-935b-4ece-b40b-1a6550e66d72" providerId="ADAL" clId="{72B04CE5-534E-4A10-A7AF-CFBF4BDA68CD}" dt="2019-01-21T06:55:49.050" v="2" actId="20577"/>
          <ac:spMkLst>
            <pc:docMk/>
            <pc:sldMk cId="4142234705" sldId="257"/>
            <ac:spMk id="4" creationId="{3824FEB1-C6F4-4284-9EE9-2817F24A4DC0}"/>
          </ac:spMkLst>
        </pc:spChg>
        <pc:spChg chg="mod">
          <ac:chgData name="Subhajit Ghosh" userId="c585d1f3-935b-4ece-b40b-1a6550e66d72" providerId="ADAL" clId="{72B04CE5-534E-4A10-A7AF-CFBF4BDA68CD}" dt="2019-01-21T07:06:19.181" v="72" actId="14100"/>
          <ac:spMkLst>
            <pc:docMk/>
            <pc:sldMk cId="4142234705" sldId="257"/>
            <ac:spMk id="5" creationId="{C4B6616B-D638-467B-86EF-41EF776CAD4F}"/>
          </ac:spMkLst>
        </pc:spChg>
        <pc:picChg chg="add mod modCrop">
          <ac:chgData name="Subhajit Ghosh" userId="c585d1f3-935b-4ece-b40b-1a6550e66d72" providerId="ADAL" clId="{72B04CE5-534E-4A10-A7AF-CFBF4BDA68CD}" dt="2019-01-21T06:58:44.022" v="31" actId="18131"/>
          <ac:picMkLst>
            <pc:docMk/>
            <pc:sldMk cId="4142234705" sldId="257"/>
            <ac:picMk id="7" creationId="{712EA4A3-EDAF-483B-896C-86301FD4EC05}"/>
          </ac:picMkLst>
        </pc:picChg>
      </pc:sldChg>
      <pc:sldChg chg="addSp delSp modSp modAnim">
        <pc:chgData name="Subhajit Ghosh" userId="c585d1f3-935b-4ece-b40b-1a6550e66d72" providerId="ADAL" clId="{72B04CE5-534E-4A10-A7AF-CFBF4BDA68CD}" dt="2019-01-21T11:00:03.789" v="97" actId="962"/>
        <pc:sldMkLst>
          <pc:docMk/>
          <pc:sldMk cId="2815277108" sldId="258"/>
        </pc:sldMkLst>
        <pc:spChg chg="mod">
          <ac:chgData name="Subhajit Ghosh" userId="c585d1f3-935b-4ece-b40b-1a6550e66d72" providerId="ADAL" clId="{72B04CE5-534E-4A10-A7AF-CFBF4BDA68CD}" dt="2019-01-21T06:55:52.316" v="4" actId="20577"/>
          <ac:spMkLst>
            <pc:docMk/>
            <pc:sldMk cId="2815277108" sldId="258"/>
            <ac:spMk id="6" creationId="{C656395D-0968-4CC4-83FA-27592B0EA08A}"/>
          </ac:spMkLst>
        </pc:spChg>
        <pc:spChg chg="del">
          <ac:chgData name="Subhajit Ghosh" userId="c585d1f3-935b-4ece-b40b-1a6550e66d72" providerId="ADAL" clId="{72B04CE5-534E-4A10-A7AF-CFBF4BDA68CD}" dt="2019-01-21T06:56:06.449" v="7" actId="478"/>
          <ac:spMkLst>
            <pc:docMk/>
            <pc:sldMk cId="2815277108" sldId="258"/>
            <ac:spMk id="7" creationId="{B46939E6-5567-4C86-97BB-FAE44A9B3871}"/>
          </ac:spMkLst>
        </pc:spChg>
        <pc:spChg chg="add del">
          <ac:chgData name="Subhajit Ghosh" userId="c585d1f3-935b-4ece-b40b-1a6550e66d72" providerId="ADAL" clId="{72B04CE5-534E-4A10-A7AF-CFBF4BDA68CD}" dt="2019-01-21T10:15:48.533" v="89"/>
          <ac:spMkLst>
            <pc:docMk/>
            <pc:sldMk cId="2815277108" sldId="258"/>
            <ac:spMk id="8" creationId="{BFEE5A4F-093A-4F1A-8CC4-D4ACBD2F1C2E}"/>
          </ac:spMkLst>
        </pc:spChg>
        <pc:spChg chg="mod">
          <ac:chgData name="Subhajit Ghosh" userId="c585d1f3-935b-4ece-b40b-1a6550e66d72" providerId="ADAL" clId="{72B04CE5-534E-4A10-A7AF-CFBF4BDA68CD}" dt="2019-01-21T07:06:05.798" v="69" actId="14100"/>
          <ac:spMkLst>
            <pc:docMk/>
            <pc:sldMk cId="2815277108" sldId="258"/>
            <ac:spMk id="9" creationId="{4393C9E7-9550-4849-8115-E9C4978354A8}"/>
          </ac:spMkLst>
        </pc:spChg>
        <pc:spChg chg="add del mod">
          <ac:chgData name="Subhajit Ghosh" userId="c585d1f3-935b-4ece-b40b-1a6550e66d72" providerId="ADAL" clId="{72B04CE5-534E-4A10-A7AF-CFBF4BDA68CD}" dt="2019-01-21T11:00:01" v="95"/>
          <ac:spMkLst>
            <pc:docMk/>
            <pc:sldMk cId="2815277108" sldId="258"/>
            <ac:spMk id="10" creationId="{65EEDD6B-FE40-4CB6-B384-D72ACC6B2D2C}"/>
          </ac:spMkLst>
        </pc:spChg>
        <pc:picChg chg="add del mod">
          <ac:chgData name="Subhajit Ghosh" userId="c585d1f3-935b-4ece-b40b-1a6550e66d72" providerId="ADAL" clId="{72B04CE5-534E-4A10-A7AF-CFBF4BDA68CD}" dt="2019-01-21T10:07:26.364" v="88"/>
          <ac:picMkLst>
            <pc:docMk/>
            <pc:sldMk cId="2815277108" sldId="258"/>
            <ac:picMk id="3" creationId="{4063EAB2-D6D5-4DBB-AAFB-C9A838790844}"/>
          </ac:picMkLst>
        </pc:picChg>
        <pc:picChg chg="add del mod">
          <ac:chgData name="Subhajit Ghosh" userId="c585d1f3-935b-4ece-b40b-1a6550e66d72" providerId="ADAL" clId="{72B04CE5-534E-4A10-A7AF-CFBF4BDA68CD}" dt="2019-01-21T10:58:04.856" v="92" actId="478"/>
          <ac:picMkLst>
            <pc:docMk/>
            <pc:sldMk cId="2815277108" sldId="258"/>
            <ac:picMk id="5" creationId="{E8901B48-B0E3-4E02-AB19-18B6145A4C2B}"/>
          </ac:picMkLst>
        </pc:picChg>
        <pc:picChg chg="add del mod">
          <ac:chgData name="Subhajit Ghosh" userId="c585d1f3-935b-4ece-b40b-1a6550e66d72" providerId="ADAL" clId="{72B04CE5-534E-4A10-A7AF-CFBF4BDA68CD}" dt="2019-01-21T10:58:12.529" v="94"/>
          <ac:picMkLst>
            <pc:docMk/>
            <pc:sldMk cId="2815277108" sldId="258"/>
            <ac:picMk id="12" creationId="{44BAE361-190A-428A-9FD0-F9A35ED1348D}"/>
          </ac:picMkLst>
        </pc:picChg>
        <pc:picChg chg="add mod">
          <ac:chgData name="Subhajit Ghosh" userId="c585d1f3-935b-4ece-b40b-1a6550e66d72" providerId="ADAL" clId="{72B04CE5-534E-4A10-A7AF-CFBF4BDA68CD}" dt="2019-01-21T11:00:03.789" v="97" actId="962"/>
          <ac:picMkLst>
            <pc:docMk/>
            <pc:sldMk cId="2815277108" sldId="258"/>
            <ac:picMk id="14" creationId="{7D86A4D3-A780-43A6-B133-1A27BEDC3A5D}"/>
          </ac:picMkLst>
        </pc:picChg>
      </pc:sldChg>
      <pc:sldChg chg="addSp delSp modSp add modAnim">
        <pc:chgData name="Subhajit Ghosh" userId="c585d1f3-935b-4ece-b40b-1a6550e66d72" providerId="ADAL" clId="{72B04CE5-534E-4A10-A7AF-CFBF4BDA68CD}" dt="2019-01-21T11:34:51.335" v="107" actId="962"/>
        <pc:sldMkLst>
          <pc:docMk/>
          <pc:sldMk cId="3259325079" sldId="260"/>
        </pc:sldMkLst>
        <pc:spChg chg="del">
          <ac:chgData name="Subhajit Ghosh" userId="c585d1f3-935b-4ece-b40b-1a6550e66d72" providerId="ADAL" clId="{72B04CE5-534E-4A10-A7AF-CFBF4BDA68CD}" dt="2019-01-21T06:56:19.303" v="11"/>
          <ac:spMkLst>
            <pc:docMk/>
            <pc:sldMk cId="3259325079" sldId="260"/>
            <ac:spMk id="2" creationId="{AC0BF5B1-7E40-4391-B105-9788A9265E7C}"/>
          </ac:spMkLst>
        </pc:spChg>
        <pc:spChg chg="del">
          <ac:chgData name="Subhajit Ghosh" userId="c585d1f3-935b-4ece-b40b-1a6550e66d72" providerId="ADAL" clId="{72B04CE5-534E-4A10-A7AF-CFBF4BDA68CD}" dt="2019-01-21T06:56:19.303" v="11"/>
          <ac:spMkLst>
            <pc:docMk/>
            <pc:sldMk cId="3259325079" sldId="260"/>
            <ac:spMk id="3" creationId="{76F2F175-684C-4FCB-AB43-3C11929C7AC9}"/>
          </ac:spMkLst>
        </pc:spChg>
        <pc:spChg chg="del">
          <ac:chgData name="Subhajit Ghosh" userId="c585d1f3-935b-4ece-b40b-1a6550e66d72" providerId="ADAL" clId="{72B04CE5-534E-4A10-A7AF-CFBF4BDA68CD}" dt="2019-01-21T06:56:19.303" v="11"/>
          <ac:spMkLst>
            <pc:docMk/>
            <pc:sldMk cId="3259325079" sldId="260"/>
            <ac:spMk id="4" creationId="{F8167CCE-9732-4C9F-B7C0-8F807649CAB2}"/>
          </ac:spMkLst>
        </pc:spChg>
        <pc:spChg chg="del">
          <ac:chgData name="Subhajit Ghosh" userId="c585d1f3-935b-4ece-b40b-1a6550e66d72" providerId="ADAL" clId="{72B04CE5-534E-4A10-A7AF-CFBF4BDA68CD}" dt="2019-01-21T06:56:19.303" v="11"/>
          <ac:spMkLst>
            <pc:docMk/>
            <pc:sldMk cId="3259325079" sldId="260"/>
            <ac:spMk id="5" creationId="{11749E51-6DC5-4735-9C7E-E7C893850873}"/>
          </ac:spMkLst>
        </pc:spChg>
        <pc:spChg chg="add mod">
          <ac:chgData name="Subhajit Ghosh" userId="c585d1f3-935b-4ece-b40b-1a6550e66d72" providerId="ADAL" clId="{72B04CE5-534E-4A10-A7AF-CFBF4BDA68CD}" dt="2019-01-21T06:56:23.602" v="13" actId="20577"/>
          <ac:spMkLst>
            <pc:docMk/>
            <pc:sldMk cId="3259325079" sldId="260"/>
            <ac:spMk id="6" creationId="{7F16BB33-62E2-4C69-9515-7492776D84BD}"/>
          </ac:spMkLst>
        </pc:spChg>
        <pc:spChg chg="add del mod">
          <ac:chgData name="Subhajit Ghosh" userId="c585d1f3-935b-4ece-b40b-1a6550e66d72" providerId="ADAL" clId="{72B04CE5-534E-4A10-A7AF-CFBF4BDA68CD}" dt="2019-01-21T06:56:26.768" v="14" actId="478"/>
          <ac:spMkLst>
            <pc:docMk/>
            <pc:sldMk cId="3259325079" sldId="260"/>
            <ac:spMk id="7" creationId="{BD76880F-B880-48A4-BC21-F309CB909EE1}"/>
          </ac:spMkLst>
        </pc:spChg>
        <pc:spChg chg="add del mod">
          <ac:chgData name="Subhajit Ghosh" userId="c585d1f3-935b-4ece-b40b-1a6550e66d72" providerId="ADAL" clId="{72B04CE5-534E-4A10-A7AF-CFBF4BDA68CD}" dt="2019-01-21T11:34:47.630" v="105"/>
          <ac:spMkLst>
            <pc:docMk/>
            <pc:sldMk cId="3259325079" sldId="260"/>
            <ac:spMk id="8" creationId="{FFF8A920-978A-4C53-BD7E-80825A14FC53}"/>
          </ac:spMkLst>
        </pc:spChg>
        <pc:spChg chg="add mod">
          <ac:chgData name="Subhajit Ghosh" userId="c585d1f3-935b-4ece-b40b-1a6550e66d72" providerId="ADAL" clId="{72B04CE5-534E-4A10-A7AF-CFBF4BDA68CD}" dt="2019-01-21T11:21:42.159" v="103" actId="20578"/>
          <ac:spMkLst>
            <pc:docMk/>
            <pc:sldMk cId="3259325079" sldId="260"/>
            <ac:spMk id="9" creationId="{4C9E7AFA-F831-46F1-88C7-CAFDA95C9FBC}"/>
          </ac:spMkLst>
        </pc:spChg>
        <pc:picChg chg="add mod">
          <ac:chgData name="Subhajit Ghosh" userId="c585d1f3-935b-4ece-b40b-1a6550e66d72" providerId="ADAL" clId="{72B04CE5-534E-4A10-A7AF-CFBF4BDA68CD}" dt="2019-01-21T11:34:51.335" v="107" actId="962"/>
          <ac:picMkLst>
            <pc:docMk/>
            <pc:sldMk cId="3259325079" sldId="260"/>
            <ac:picMk id="3" creationId="{D957B48D-D490-462F-9AA5-613D39EF1EF9}"/>
          </ac:picMkLst>
        </pc:picChg>
      </pc:sldChg>
      <pc:sldChg chg="addSp delSp modSp add modAnim">
        <pc:chgData name="Subhajit Ghosh" userId="c585d1f3-935b-4ece-b40b-1a6550e66d72" providerId="ADAL" clId="{72B04CE5-534E-4A10-A7AF-CFBF4BDA68CD}" dt="2019-01-21T11:37:49.819" v="109" actId="27614"/>
        <pc:sldMkLst>
          <pc:docMk/>
          <pc:sldMk cId="3136364895" sldId="261"/>
        </pc:sldMkLst>
        <pc:spChg chg="del">
          <ac:chgData name="Subhajit Ghosh" userId="c585d1f3-935b-4ece-b40b-1a6550e66d72" providerId="ADAL" clId="{72B04CE5-534E-4A10-A7AF-CFBF4BDA68CD}" dt="2019-01-21T11:37:46.827" v="108"/>
          <ac:spMkLst>
            <pc:docMk/>
            <pc:sldMk cId="3136364895" sldId="261"/>
            <ac:spMk id="2" creationId="{697CFF40-F39B-4F1D-AA1F-47F061BB4D4E}"/>
          </ac:spMkLst>
        </pc:spChg>
        <pc:spChg chg="del">
          <ac:chgData name="Subhajit Ghosh" userId="c585d1f3-935b-4ece-b40b-1a6550e66d72" providerId="ADAL" clId="{72B04CE5-534E-4A10-A7AF-CFBF4BDA68CD}" dt="2019-01-21T06:56:37.302" v="18" actId="478"/>
          <ac:spMkLst>
            <pc:docMk/>
            <pc:sldMk cId="3136364895" sldId="261"/>
            <ac:spMk id="3" creationId="{2E286A32-7AE0-4B8E-8A50-C37CE311D003}"/>
          </ac:spMkLst>
        </pc:spChg>
        <pc:spChg chg="mod">
          <ac:chgData name="Subhajit Ghosh" userId="c585d1f3-935b-4ece-b40b-1a6550e66d72" providerId="ADAL" clId="{72B04CE5-534E-4A10-A7AF-CFBF4BDA68CD}" dt="2019-01-21T06:56:34.498" v="17" actId="20577"/>
          <ac:spMkLst>
            <pc:docMk/>
            <pc:sldMk cId="3136364895" sldId="261"/>
            <ac:spMk id="4" creationId="{8989F4A0-7E24-4867-8F66-9C90B43CFD43}"/>
          </ac:spMkLst>
        </pc:spChg>
        <pc:spChg chg="mod">
          <ac:chgData name="Subhajit Ghosh" userId="c585d1f3-935b-4ece-b40b-1a6550e66d72" providerId="ADAL" clId="{72B04CE5-534E-4A10-A7AF-CFBF4BDA68CD}" dt="2019-01-21T07:07:18.513" v="76" actId="14100"/>
          <ac:spMkLst>
            <pc:docMk/>
            <pc:sldMk cId="3136364895" sldId="261"/>
            <ac:spMk id="5" creationId="{9EEA096A-E192-4F29-8687-F4768BB1CDEB}"/>
          </ac:spMkLst>
        </pc:spChg>
        <pc:spChg chg="add mod">
          <ac:chgData name="Subhajit Ghosh" userId="c585d1f3-935b-4ece-b40b-1a6550e66d72" providerId="ADAL" clId="{72B04CE5-534E-4A10-A7AF-CFBF4BDA68CD}" dt="2019-01-21T07:07:21.922" v="78"/>
          <ac:spMkLst>
            <pc:docMk/>
            <pc:sldMk cId="3136364895" sldId="261"/>
            <ac:spMk id="6" creationId="{1BA7E6A3-1827-4DB6-83F2-0D84BC8EA342}"/>
          </ac:spMkLst>
        </pc:spChg>
        <pc:picChg chg="add mod">
          <ac:chgData name="Subhajit Ghosh" userId="c585d1f3-935b-4ece-b40b-1a6550e66d72" providerId="ADAL" clId="{72B04CE5-534E-4A10-A7AF-CFBF4BDA68CD}" dt="2019-01-21T11:37:49.819" v="109" actId="27614"/>
          <ac:picMkLst>
            <pc:docMk/>
            <pc:sldMk cId="3136364895" sldId="261"/>
            <ac:picMk id="6" creationId="{8634371F-2417-48D6-9371-65C9934BEBF1}"/>
          </ac:picMkLst>
        </pc:picChg>
      </pc:sldChg>
      <pc:sldMasterChg chg="modSldLayout">
        <pc:chgData name="Subhajit Ghosh" userId="c585d1f3-935b-4ece-b40b-1a6550e66d72" providerId="ADAL" clId="{72B04CE5-534E-4A10-A7AF-CFBF4BDA68CD}" dt="2019-01-21T07:44:35.850" v="86" actId="20577"/>
        <pc:sldMasterMkLst>
          <pc:docMk/>
          <pc:sldMasterMk cId="1867618857" sldId="2147483651"/>
        </pc:sldMasterMkLst>
        <pc:sldLayoutChg chg="modSp">
          <pc:chgData name="Subhajit Ghosh" userId="c585d1f3-935b-4ece-b40b-1a6550e66d72" providerId="ADAL" clId="{72B04CE5-534E-4A10-A7AF-CFBF4BDA68CD}" dt="2019-01-21T07:44:35.850" v="86" actId="20577"/>
          <pc:sldLayoutMkLst>
            <pc:docMk/>
            <pc:sldMasterMk cId="1867618857" sldId="2147483651"/>
            <pc:sldLayoutMk cId="313042061" sldId="2147483655"/>
          </pc:sldLayoutMkLst>
          <pc:spChg chg="mod">
            <ac:chgData name="Subhajit Ghosh" userId="c585d1f3-935b-4ece-b40b-1a6550e66d72" providerId="ADAL" clId="{72B04CE5-534E-4A10-A7AF-CFBF4BDA68CD}" dt="2019-01-21T07:44:35.850" v="86" actId="20577"/>
            <ac:spMkLst>
              <pc:docMk/>
              <pc:sldMasterMk cId="1867618857" sldId="2147483651"/>
              <pc:sldLayoutMk cId="313042061" sldId="2147483655"/>
              <ac:spMk id="27" creationId="{94D5FD83-D013-4868-A416-C03DFFDE62A4}"/>
            </ac:spMkLst>
          </pc:spChg>
        </pc:sldLayoutChg>
        <pc:sldLayoutChg chg="modSp">
          <pc:chgData name="Subhajit Ghosh" userId="c585d1f3-935b-4ece-b40b-1a6550e66d72" providerId="ADAL" clId="{72B04CE5-534E-4A10-A7AF-CFBF4BDA68CD}" dt="2019-01-21T07:43:03.703" v="85" actId="20577"/>
          <pc:sldLayoutMkLst>
            <pc:docMk/>
            <pc:sldMasterMk cId="1867618857" sldId="2147483651"/>
            <pc:sldLayoutMk cId="517167494" sldId="2147483668"/>
          </pc:sldLayoutMkLst>
          <pc:spChg chg="mod">
            <ac:chgData name="Subhajit Ghosh" userId="c585d1f3-935b-4ece-b40b-1a6550e66d72" providerId="ADAL" clId="{72B04CE5-534E-4A10-A7AF-CFBF4BDA68CD}" dt="2019-01-21T07:43:03.703" v="85" actId="20577"/>
            <ac:spMkLst>
              <pc:docMk/>
              <pc:sldMasterMk cId="1867618857" sldId="2147483651"/>
              <pc:sldLayoutMk cId="517167494" sldId="2147483668"/>
              <ac:spMk id="9" creationId="{9B570C77-9C7C-4DE5-953F-496E64CD3975}"/>
            </ac:spMkLst>
          </pc:spChg>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2019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2019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zinfi.com/blog/prm-acronyms" TargetMode="External"/><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hyperlink" Target="https://www.zinfi.com/products/partner-relationship-management/overview" TargetMode="External"/><Relationship Id="rId4" Type="http://schemas.openxmlformats.org/officeDocument/2006/relationships/hyperlink" Target="https://www.zinfi.com/pr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zinfi.com/blog/partner-relationship-management-7ps"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zinfi.com/products/partner-relationship-management/partner-lead-management/"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zinfi.com/unified-channel-management-best-practices/" TargetMode="External"/><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r>
              <a:rPr lang="en-US" dirty="0"/>
              <a:t>What Is PRM?</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id="{712EA4A3-EDAF-483B-896C-86301FD4EC05}"/>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31818"/>
            <a:ext cx="3897872" cy="3833441"/>
          </a:xfrm>
        </p:spPr>
      </p:pic>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What Is PRM?</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93106" y="931818"/>
            <a:ext cx="4365035" cy="3848259"/>
          </a:xfrm>
        </p:spPr>
        <p:txBody>
          <a:bodyPr/>
          <a:lstStyle/>
          <a:p>
            <a:r>
              <a:rPr lang="en-US" dirty="0">
                <a:latin typeface="Arial" panose="020B0604020202020204" pitchFamily="34" charset="0"/>
                <a:cs typeface="Arial" panose="020B0604020202020204" pitchFamily="34" charset="0"/>
              </a:rPr>
              <a:t>In channel management, PRM stands for partner relationship management. (If you want to know what PRM stands for in other industries, please consult this </a:t>
            </a:r>
            <a:r>
              <a:rPr lang="en-US" dirty="0">
                <a:latin typeface="Arial" panose="020B0604020202020204" pitchFamily="34" charset="0"/>
                <a:cs typeface="Arial" panose="020B0604020202020204" pitchFamily="34" charset="0"/>
                <a:hlinkClick r:id="rId3"/>
              </a:rPr>
              <a:t>article</a:t>
            </a:r>
            <a:r>
              <a:rPr lang="en-US" dirty="0">
                <a:latin typeface="Arial" panose="020B0604020202020204" pitchFamily="34" charset="0"/>
                <a:cs typeface="Arial" panose="020B0604020202020204" pitchFamily="34" charset="0"/>
              </a:rPr>
              <a:t>, where we have compiled a list of meanings for the acronym PRM in multiple contexts.) Now that you know what </a:t>
            </a:r>
            <a:r>
              <a:rPr lang="en-US" b="1" dirty="0">
                <a:latin typeface="Arial" panose="020B0604020202020204" pitchFamily="34" charset="0"/>
                <a:cs typeface="Arial" panose="020B0604020202020204" pitchFamily="34" charset="0"/>
                <a:hlinkClick r:id="rId4"/>
              </a:rPr>
              <a:t>PRM</a:t>
            </a:r>
            <a:r>
              <a:rPr lang="en-US" dirty="0">
                <a:latin typeface="Arial" panose="020B0604020202020204" pitchFamily="34" charset="0"/>
                <a:cs typeface="Arial" panose="020B0604020202020204" pitchFamily="34" charset="0"/>
              </a:rPr>
              <a:t> stands for, you may be wondering what it does. That’s what we will briefly explore here.</a:t>
            </a:r>
          </a:p>
          <a:p>
            <a:r>
              <a:rPr lang="en-US" dirty="0">
                <a:latin typeface="Arial" panose="020B0604020202020204" pitchFamily="34" charset="0"/>
                <a:cs typeface="Arial" panose="020B0604020202020204" pitchFamily="34" charset="0"/>
              </a:rPr>
              <a:t>Organizations selling through the channel need a way to manage their channel partners, whether those partners are agents, resellers, franchises, dealers, wholesalers or alliance partners. Today, there are many automated tools that an organization can use for direct marketing and sales activities. However, when it comes to partner relationship management (PRM), very few robust tools exist. (If you already are aware of what PRM does and looking for a vendor who can help you, please check out ZINFI’s </a:t>
            </a:r>
            <a:r>
              <a:rPr lang="en-US" dirty="0">
                <a:latin typeface="Arial" panose="020B0604020202020204" pitchFamily="34" charset="0"/>
                <a:cs typeface="Arial" panose="020B0604020202020204" pitchFamily="34" charset="0"/>
                <a:hlinkClick r:id="rId5"/>
              </a:rPr>
              <a:t>partner relationship management (PRM)</a:t>
            </a:r>
            <a:r>
              <a:rPr lang="en-US" dirty="0">
                <a:latin typeface="Arial" panose="020B0604020202020204" pitchFamily="34" charset="0"/>
                <a:cs typeface="Arial" panose="020B0604020202020204" pitchFamily="34" charset="0"/>
              </a:rPr>
              <a:t> SaaS platform, which has been rated #1 by analyst firms.)</a:t>
            </a:r>
          </a:p>
        </p:txBody>
      </p:sp>
    </p:spTree>
    <p:extLst>
      <p:ext uri="{BB962C8B-B14F-4D97-AF65-F5344CB8AC3E}">
        <p14:creationId xmlns:p14="http://schemas.microsoft.com/office/powerpoint/2010/main" val="414223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What Is PRM?</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49235"/>
            <a:ext cx="4320582" cy="3841129"/>
          </a:xfrm>
        </p:spPr>
        <p:txBody>
          <a:bodyPr/>
          <a:lstStyle/>
          <a:p>
            <a:r>
              <a:rPr lang="en-US" dirty="0">
                <a:latin typeface="Arial" panose="020B0604020202020204" pitchFamily="34" charset="0"/>
                <a:cs typeface="Arial" panose="020B0604020202020204" pitchFamily="34" charset="0"/>
              </a:rPr>
              <a:t>Partner Relationship Management has multiple components. Automation is obviously an important part of PRM, but PRM is not just about software automation. PRM first refers to business processes that are required to recruit, engage, enable and manage a partner base. Without defined processes, software automation doesn’t work. You need to know accounting before you can use accounting software, right? Having accounting software doesn’t make you an accountant. Similarly, automation by itself cannot help you to be successful if you do not already have effective businesses processes for channel management. So, the first step in PRM is to establish sound business processes for channel management. The second step is to align your organizational structure to support these processes. The third step is to build channel programs, and the fourth step is focused on building channel program policies. After you’ve completed each of these four prerequisite steps, the fifth step and final step is to deploy a partner relationship management platform for channel automation. (We have described </a:t>
            </a:r>
            <a:r>
              <a:rPr lang="en-US" dirty="0">
                <a:latin typeface="Arial" panose="020B0604020202020204" pitchFamily="34" charset="0"/>
                <a:cs typeface="Arial" panose="020B0604020202020204" pitchFamily="34" charset="0"/>
                <a:hlinkClick r:id="rId2"/>
              </a:rPr>
              <a:t>7 Ps of Successful Partner Relationship Management</a:t>
            </a:r>
            <a:r>
              <a:rPr lang="en-US" dirty="0">
                <a:latin typeface="Arial" panose="020B0604020202020204" pitchFamily="34" charset="0"/>
                <a:cs typeface="Arial" panose="020B0604020202020204" pitchFamily="34" charset="0"/>
              </a:rPr>
              <a:t> in a separate article. It’s a “must “read if you are new to channel management.)</a:t>
            </a:r>
          </a:p>
        </p:txBody>
      </p:sp>
      <p:pic>
        <p:nvPicPr>
          <p:cNvPr id="14" name="Picture Placeholder 13" descr="A group of people riding on the back of a horse&#10;&#10;Description automatically generated">
            <a:extLst>
              <a:ext uri="{FF2B5EF4-FFF2-40B4-BE49-F238E27FC236}">
                <a16:creationId xmlns:a16="http://schemas.microsoft.com/office/drawing/2014/main" id="{7D86A4D3-A780-43A6-B133-1A27BEDC3A5D}"/>
              </a:ext>
            </a:extLst>
          </p:cNvPr>
          <p:cNvPicPr>
            <a:picLocks noGrp="1" noChangeAspect="1"/>
          </p:cNvPicPr>
          <p:nvPr>
            <p:ph type="pic" sz="quarter" idx="15"/>
          </p:nvPr>
        </p:nvPicPr>
        <p:blipFill>
          <a:blip r:embed="rId3"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2815277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picture containing bubble, object, building&#10;&#10;Description automatically generated">
            <a:extLst>
              <a:ext uri="{FF2B5EF4-FFF2-40B4-BE49-F238E27FC236}">
                <a16:creationId xmlns:a16="http://schemas.microsoft.com/office/drawing/2014/main" id="{D957B48D-D490-462F-9AA5-613D39EF1EF9}"/>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a:xfrm>
            <a:off x="5170488" y="931863"/>
            <a:ext cx="3748087" cy="3833812"/>
          </a:xfrm>
        </p:spPr>
      </p:pic>
      <p:sp>
        <p:nvSpPr>
          <p:cNvPr id="6" name="Text Placeholder 5">
            <a:extLst>
              <a:ext uri="{FF2B5EF4-FFF2-40B4-BE49-F238E27FC236}">
                <a16:creationId xmlns:a16="http://schemas.microsoft.com/office/drawing/2014/main" id="{7F16BB33-62E2-4C69-9515-7492776D84BD}"/>
              </a:ext>
            </a:extLst>
          </p:cNvPr>
          <p:cNvSpPr>
            <a:spLocks noGrp="1"/>
          </p:cNvSpPr>
          <p:nvPr>
            <p:ph type="body" sz="quarter" idx="11"/>
          </p:nvPr>
        </p:nvSpPr>
        <p:spPr/>
        <p:txBody>
          <a:bodyPr/>
          <a:lstStyle/>
          <a:p>
            <a:r>
              <a:rPr lang="en-US" dirty="0"/>
              <a:t>What Is PRM?</a:t>
            </a:r>
          </a:p>
        </p:txBody>
      </p:sp>
      <p:sp>
        <p:nvSpPr>
          <p:cNvPr id="9" name="Text Placeholder 8">
            <a:extLst>
              <a:ext uri="{FF2B5EF4-FFF2-40B4-BE49-F238E27FC236}">
                <a16:creationId xmlns:a16="http://schemas.microsoft.com/office/drawing/2014/main" id="{4C9E7AFA-F831-46F1-88C7-CAFDA95C9FBC}"/>
              </a:ext>
            </a:extLst>
          </p:cNvPr>
          <p:cNvSpPr>
            <a:spLocks noGrp="1"/>
          </p:cNvSpPr>
          <p:nvPr>
            <p:ph type="body" sz="quarter" idx="16"/>
          </p:nvPr>
        </p:nvSpPr>
        <p:spPr>
          <a:xfrm>
            <a:off x="313225" y="889088"/>
            <a:ext cx="4780067" cy="3947831"/>
          </a:xfrm>
        </p:spPr>
        <p:txBody>
          <a:bodyPr/>
          <a:lstStyle/>
          <a:p>
            <a:r>
              <a:rPr lang="en-US" dirty="0">
                <a:latin typeface="Arial" panose="020B0604020202020204" pitchFamily="34" charset="0"/>
                <a:cs typeface="Arial" panose="020B0604020202020204" pitchFamily="34" charset="0"/>
              </a:rPr>
              <a:t>Let’s get back to PRM software: A PRM platform has multiple core software modules that allow you to profile, recruit, onboard, train, incentivize and manage leads within your partner base. The overriding goal of deployment is to take out redundant partner management steps, and automate the steps that truly matter. Doing so can significantly reduce the overall cost of PRM and increase partner satisfaction, productivity and revenue growth. That’s why many organizations today are deploying partner relationship management software to automate their channel management processes. The return on investment (ROI) from these partner relationship management software deployments is significant and an organization can recover (i.e., break even) literally in 90 days or less.</a:t>
            </a:r>
          </a:p>
          <a:p>
            <a:r>
              <a:rPr lang="en-US" dirty="0">
                <a:latin typeface="Arial" panose="020B0604020202020204" pitchFamily="34" charset="0"/>
                <a:cs typeface="Arial" panose="020B0604020202020204" pitchFamily="34" charset="0"/>
              </a:rPr>
              <a:t>There are three core areas PRM software tends to focus on. The first area is making the partner portal profile-centric. This involves customizing certain pages, application modules and content based on a partner’s characteristics or “profile.” Specific partner groups should encounter only the content and functionality that is relevant to them. Therefore, the ability to dynamically manage content is a fundamental requirement for any partner relationship management software platform. The second core area is lead management. The </a:t>
            </a:r>
            <a:r>
              <a:rPr lang="en-US" dirty="0">
                <a:latin typeface="Arial" panose="020B0604020202020204" pitchFamily="34" charset="0"/>
                <a:cs typeface="Arial" panose="020B0604020202020204" pitchFamily="34" charset="0"/>
                <a:hlinkClick r:id="rId3"/>
              </a:rPr>
              <a:t>lead management</a:t>
            </a:r>
            <a:r>
              <a:rPr lang="en-US" dirty="0">
                <a:latin typeface="Arial" panose="020B0604020202020204" pitchFamily="34" charset="0"/>
                <a:cs typeface="Arial" panose="020B0604020202020204" pitchFamily="34" charset="0"/>
              </a:rPr>
              <a:t> functionality of PRM software allows vendors to manage how leads are distributed to partners, and how partners can register their sales activities within the platform. Finally, the third core area is focused on partner training and incentives management.</a:t>
            </a:r>
          </a:p>
        </p:txBody>
      </p:sp>
    </p:spTree>
    <p:extLst>
      <p:ext uri="{BB962C8B-B14F-4D97-AF65-F5344CB8AC3E}">
        <p14:creationId xmlns:p14="http://schemas.microsoft.com/office/powerpoint/2010/main" val="3259325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descr="A close up of a piece of paper&#10;&#10;Description automatically generated">
            <a:extLst>
              <a:ext uri="{FF2B5EF4-FFF2-40B4-BE49-F238E27FC236}">
                <a16:creationId xmlns:a16="http://schemas.microsoft.com/office/drawing/2014/main" id="{8634371F-2417-48D6-9371-65C9934BEBF1}"/>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Text Placeholder 3">
            <a:extLst>
              <a:ext uri="{FF2B5EF4-FFF2-40B4-BE49-F238E27FC236}">
                <a16:creationId xmlns:a16="http://schemas.microsoft.com/office/drawing/2014/main" id="{8989F4A0-7E24-4867-8F66-9C90B43CFD43}"/>
              </a:ext>
            </a:extLst>
          </p:cNvPr>
          <p:cNvSpPr>
            <a:spLocks noGrp="1"/>
          </p:cNvSpPr>
          <p:nvPr>
            <p:ph type="body" sz="quarter" idx="11"/>
          </p:nvPr>
        </p:nvSpPr>
        <p:spPr/>
        <p:txBody>
          <a:bodyPr/>
          <a:lstStyle/>
          <a:p>
            <a:r>
              <a:rPr lang="en-US" dirty="0"/>
              <a:t>What Is PRM?</a:t>
            </a:r>
          </a:p>
        </p:txBody>
      </p:sp>
      <p:sp>
        <p:nvSpPr>
          <p:cNvPr id="5" name="Text Placeholder 4">
            <a:extLst>
              <a:ext uri="{FF2B5EF4-FFF2-40B4-BE49-F238E27FC236}">
                <a16:creationId xmlns:a16="http://schemas.microsoft.com/office/drawing/2014/main" id="{9EEA096A-E192-4F29-8687-F4768BB1CDEB}"/>
              </a:ext>
            </a:extLst>
          </p:cNvPr>
          <p:cNvSpPr>
            <a:spLocks noGrp="1"/>
          </p:cNvSpPr>
          <p:nvPr>
            <p:ph type="body" sz="quarter" idx="16"/>
          </p:nvPr>
        </p:nvSpPr>
        <p:spPr>
          <a:xfrm>
            <a:off x="4447403" y="949235"/>
            <a:ext cx="4444916" cy="3841129"/>
          </a:xfrm>
        </p:spPr>
        <p:txBody>
          <a:bodyPr/>
          <a:lstStyle/>
          <a:p>
            <a:r>
              <a:rPr lang="en-US" dirty="0">
                <a:latin typeface="Arial" panose="020B0604020202020204" pitchFamily="34" charset="0"/>
                <a:cs typeface="Arial" panose="020B0604020202020204" pitchFamily="34" charset="0"/>
              </a:rPr>
              <a:t>If you are new to the partner relationship management world and trying to figure out how to successfully deploy channel marketing automation, the best place to start would be ZINFI’s </a:t>
            </a:r>
            <a:r>
              <a:rPr lang="en-US" dirty="0">
                <a:latin typeface="Arial" panose="020B0604020202020204" pitchFamily="34" charset="0"/>
                <a:cs typeface="Arial" panose="020B0604020202020204" pitchFamily="34" charset="0"/>
                <a:hlinkClick r:id="rId3"/>
              </a:rPr>
              <a:t>Unified Channel Management (UCM) Best Practices Guide</a:t>
            </a:r>
            <a:r>
              <a:rPr lang="en-US" dirty="0">
                <a:latin typeface="Arial" panose="020B0604020202020204" pitchFamily="34" charset="0"/>
                <a:cs typeface="Arial" panose="020B0604020202020204" pitchFamily="34" charset="0"/>
              </a:rPr>
              <a:t>. This guide covers various partner management lifecycles in detail, and also takes a deep dive into various aspects of partner relationship management. Once you have familiarized yourself with the core components of PRM and have understood how it can help your business, please don’t hesitate to give us a call for an obligation-free product demo. I can promise you that once you see our demo, you will never go back to manual ways of managing your channel. We see this every day with clients who have deployed or are in the process of deploying channel management software.</a:t>
            </a:r>
          </a:p>
        </p:txBody>
      </p:sp>
    </p:spTree>
    <p:extLst>
      <p:ext uri="{BB962C8B-B14F-4D97-AF65-F5344CB8AC3E}">
        <p14:creationId xmlns:p14="http://schemas.microsoft.com/office/powerpoint/2010/main" val="3136364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723</TotalTime>
  <Words>491</Words>
  <Application>Microsoft Office PowerPoint</Application>
  <PresentationFormat>Custom</PresentationFormat>
  <Paragraphs>13</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2019-01-21T11:38:34Z</dcterms:modified>
</cp:coreProperties>
</file>