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51" r:id="rId1"/>
  </p:sldMasterIdLst>
  <p:sldIdLst>
    <p:sldId id="256" r:id="rId2"/>
    <p:sldId id="257" r:id="rId3"/>
    <p:sldId id="258" r:id="rId4"/>
    <p:sldId id="260" r:id="rId5"/>
    <p:sldId id="261" r:id="rId6"/>
    <p:sldId id="262" r:id="rId7"/>
    <p:sldId id="263" r:id="rId8"/>
    <p:sldId id="259" r:id="rId9"/>
  </p:sldIdLst>
  <p:sldSz cx="9144000" cy="5148263"/>
  <p:notesSz cx="6858000" cy="9144000"/>
  <p:defaultTextStyle>
    <a:defPPr>
      <a:defRPr lang="en-US"/>
    </a:defPPr>
    <a:lvl1pPr marL="0" algn="l" defTabSz="685983" rtl="0" eaLnBrk="1" latinLnBrk="0" hangingPunct="1">
      <a:defRPr sz="1350" kern="1200">
        <a:solidFill>
          <a:schemeClr val="tx1"/>
        </a:solidFill>
        <a:latin typeface="+mn-lt"/>
        <a:ea typeface="+mn-ea"/>
        <a:cs typeface="+mn-cs"/>
      </a:defRPr>
    </a:lvl1pPr>
    <a:lvl2pPr marL="342991" algn="l" defTabSz="685983" rtl="0" eaLnBrk="1" latinLnBrk="0" hangingPunct="1">
      <a:defRPr sz="1350" kern="1200">
        <a:solidFill>
          <a:schemeClr val="tx1"/>
        </a:solidFill>
        <a:latin typeface="+mn-lt"/>
        <a:ea typeface="+mn-ea"/>
        <a:cs typeface="+mn-cs"/>
      </a:defRPr>
    </a:lvl2pPr>
    <a:lvl3pPr marL="685983" algn="l" defTabSz="685983" rtl="0" eaLnBrk="1" latinLnBrk="0" hangingPunct="1">
      <a:defRPr sz="1350" kern="1200">
        <a:solidFill>
          <a:schemeClr val="tx1"/>
        </a:solidFill>
        <a:latin typeface="+mn-lt"/>
        <a:ea typeface="+mn-ea"/>
        <a:cs typeface="+mn-cs"/>
      </a:defRPr>
    </a:lvl3pPr>
    <a:lvl4pPr marL="1028974" algn="l" defTabSz="685983" rtl="0" eaLnBrk="1" latinLnBrk="0" hangingPunct="1">
      <a:defRPr sz="1350" kern="1200">
        <a:solidFill>
          <a:schemeClr val="tx1"/>
        </a:solidFill>
        <a:latin typeface="+mn-lt"/>
        <a:ea typeface="+mn-ea"/>
        <a:cs typeface="+mn-cs"/>
      </a:defRPr>
    </a:lvl4pPr>
    <a:lvl5pPr marL="1371966" algn="l" defTabSz="685983" rtl="0" eaLnBrk="1" latinLnBrk="0" hangingPunct="1">
      <a:defRPr sz="1350" kern="1200">
        <a:solidFill>
          <a:schemeClr val="tx1"/>
        </a:solidFill>
        <a:latin typeface="+mn-lt"/>
        <a:ea typeface="+mn-ea"/>
        <a:cs typeface="+mn-cs"/>
      </a:defRPr>
    </a:lvl5pPr>
    <a:lvl6pPr marL="1714957" algn="l" defTabSz="685983" rtl="0" eaLnBrk="1" latinLnBrk="0" hangingPunct="1">
      <a:defRPr sz="1350" kern="1200">
        <a:solidFill>
          <a:schemeClr val="tx1"/>
        </a:solidFill>
        <a:latin typeface="+mn-lt"/>
        <a:ea typeface="+mn-ea"/>
        <a:cs typeface="+mn-cs"/>
      </a:defRPr>
    </a:lvl6pPr>
    <a:lvl7pPr marL="2057949" algn="l" defTabSz="685983" rtl="0" eaLnBrk="1" latinLnBrk="0" hangingPunct="1">
      <a:defRPr sz="1350" kern="1200">
        <a:solidFill>
          <a:schemeClr val="tx1"/>
        </a:solidFill>
        <a:latin typeface="+mn-lt"/>
        <a:ea typeface="+mn-ea"/>
        <a:cs typeface="+mn-cs"/>
      </a:defRPr>
    </a:lvl7pPr>
    <a:lvl8pPr marL="2400940" algn="l" defTabSz="685983" rtl="0" eaLnBrk="1" latinLnBrk="0" hangingPunct="1">
      <a:defRPr sz="1350" kern="1200">
        <a:solidFill>
          <a:schemeClr val="tx1"/>
        </a:solidFill>
        <a:latin typeface="+mn-lt"/>
        <a:ea typeface="+mn-ea"/>
        <a:cs typeface="+mn-cs"/>
      </a:defRPr>
    </a:lvl8pPr>
    <a:lvl9pPr marL="2743932" algn="l" defTabSz="685983" rtl="0" eaLnBrk="1" latinLnBrk="0" hangingPunct="1">
      <a:defRPr sz="135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2B2B2"/>
    <a:srgbClr val="636361"/>
    <a:srgbClr val="F27724"/>
    <a:srgbClr val="00BCFF"/>
    <a:srgbClr val="8CA621"/>
    <a:srgbClr val="962AA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5EA5217-E92E-49C2-B05A-C2A3BAD2E90A}" v="113" dt="2018-09-11T11:04:57.42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6785"/>
    <p:restoredTop sz="94667" autoAdjust="0"/>
  </p:normalViewPr>
  <p:slideViewPr>
    <p:cSldViewPr snapToGrid="0" snapToObjects="1">
      <p:cViewPr varScale="1">
        <p:scale>
          <a:sx n="113" d="100"/>
          <a:sy n="113" d="100"/>
        </p:scale>
        <p:origin x="1170"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5" Type="http://schemas.microsoft.com/office/2015/10/relationships/revisionInfo" Target="revisionInfo.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ubhajit Ghosh" userId="c585d1f3-935b-4ece-b40b-1a6550e66d72" providerId="ADAL" clId="{E5EA5217-E92E-49C2-B05A-C2A3BAD2E90A}"/>
    <pc:docChg chg="undo custSel addSld modSld">
      <pc:chgData name="Subhajit Ghosh" userId="c585d1f3-935b-4ece-b40b-1a6550e66d72" providerId="ADAL" clId="{E5EA5217-E92E-49C2-B05A-C2A3BAD2E90A}" dt="2018-09-11T11:04:57.427" v="107"/>
      <pc:docMkLst>
        <pc:docMk/>
      </pc:docMkLst>
      <pc:sldChg chg="modSp">
        <pc:chgData name="Subhajit Ghosh" userId="c585d1f3-935b-4ece-b40b-1a6550e66d72" providerId="ADAL" clId="{E5EA5217-E92E-49C2-B05A-C2A3BAD2E90A}" dt="2018-09-11T06:35:55.469" v="19" actId="688"/>
        <pc:sldMkLst>
          <pc:docMk/>
          <pc:sldMk cId="2429983986" sldId="256"/>
        </pc:sldMkLst>
        <pc:spChg chg="mod">
          <ac:chgData name="Subhajit Ghosh" userId="c585d1f3-935b-4ece-b40b-1a6550e66d72" providerId="ADAL" clId="{E5EA5217-E92E-49C2-B05A-C2A3BAD2E90A}" dt="2018-09-11T06:35:55.469" v="19" actId="688"/>
          <ac:spMkLst>
            <pc:docMk/>
            <pc:sldMk cId="2429983986" sldId="256"/>
            <ac:spMk id="6" creationId="{4F2F611E-2383-4DC9-962D-92928E36BA3F}"/>
          </ac:spMkLst>
        </pc:spChg>
      </pc:sldChg>
      <pc:sldChg chg="addSp delSp modSp modAnim">
        <pc:chgData name="Subhajit Ghosh" userId="c585d1f3-935b-4ece-b40b-1a6550e66d72" providerId="ADAL" clId="{E5EA5217-E92E-49C2-B05A-C2A3BAD2E90A}" dt="2018-09-11T11:04:37.265" v="102"/>
        <pc:sldMkLst>
          <pc:docMk/>
          <pc:sldMk cId="4142234705" sldId="257"/>
        </pc:sldMkLst>
        <pc:spChg chg="del">
          <ac:chgData name="Subhajit Ghosh" userId="c585d1f3-935b-4ece-b40b-1a6550e66d72" providerId="ADAL" clId="{E5EA5217-E92E-49C2-B05A-C2A3BAD2E90A}" dt="2018-09-11T07:10:18.888" v="49"/>
          <ac:spMkLst>
            <pc:docMk/>
            <pc:sldMk cId="4142234705" sldId="257"/>
            <ac:spMk id="2" creationId="{73CDC79A-6FAC-4D7D-B85E-15F848CECB4B}"/>
          </ac:spMkLst>
        </pc:spChg>
        <pc:spChg chg="del">
          <ac:chgData name="Subhajit Ghosh" userId="c585d1f3-935b-4ece-b40b-1a6550e66d72" providerId="ADAL" clId="{E5EA5217-E92E-49C2-B05A-C2A3BAD2E90A}" dt="2018-09-11T06:36:04.739" v="20" actId="478"/>
          <ac:spMkLst>
            <pc:docMk/>
            <pc:sldMk cId="4142234705" sldId="257"/>
            <ac:spMk id="3" creationId="{EE5F9CC5-5919-4A5B-B9E8-F922D9826927}"/>
          </ac:spMkLst>
        </pc:spChg>
        <pc:spChg chg="mod">
          <ac:chgData name="Subhajit Ghosh" userId="c585d1f3-935b-4ece-b40b-1a6550e66d72" providerId="ADAL" clId="{E5EA5217-E92E-49C2-B05A-C2A3BAD2E90A}" dt="2018-09-11T06:34:11.605" v="2" actId="20577"/>
          <ac:spMkLst>
            <pc:docMk/>
            <pc:sldMk cId="4142234705" sldId="257"/>
            <ac:spMk id="4" creationId="{3824FEB1-C6F4-4284-9EE9-2817F24A4DC0}"/>
          </ac:spMkLst>
        </pc:spChg>
        <pc:spChg chg="mod">
          <ac:chgData name="Subhajit Ghosh" userId="c585d1f3-935b-4ece-b40b-1a6550e66d72" providerId="ADAL" clId="{E5EA5217-E92E-49C2-B05A-C2A3BAD2E90A}" dt="2018-09-11T06:38:01.297" v="37" actId="2711"/>
          <ac:spMkLst>
            <pc:docMk/>
            <pc:sldMk cId="4142234705" sldId="257"/>
            <ac:spMk id="5" creationId="{C4B6616B-D638-467B-86EF-41EF776CAD4F}"/>
          </ac:spMkLst>
        </pc:spChg>
        <pc:picChg chg="add mod modCrop">
          <ac:chgData name="Subhajit Ghosh" userId="c585d1f3-935b-4ece-b40b-1a6550e66d72" providerId="ADAL" clId="{E5EA5217-E92E-49C2-B05A-C2A3BAD2E90A}" dt="2018-09-11T07:10:34.045" v="67" actId="18131"/>
          <ac:picMkLst>
            <pc:docMk/>
            <pc:sldMk cId="4142234705" sldId="257"/>
            <ac:picMk id="7" creationId="{2B23707F-42A1-4EBB-A218-120B4CB59541}"/>
          </ac:picMkLst>
        </pc:picChg>
      </pc:sldChg>
      <pc:sldChg chg="addSp delSp modSp modAnim">
        <pc:chgData name="Subhajit Ghosh" userId="c585d1f3-935b-4ece-b40b-1a6550e66d72" providerId="ADAL" clId="{E5EA5217-E92E-49C2-B05A-C2A3BAD2E90A}" dt="2018-09-11T11:04:42.187" v="103"/>
        <pc:sldMkLst>
          <pc:docMk/>
          <pc:sldMk cId="2815277108" sldId="258"/>
        </pc:sldMkLst>
        <pc:spChg chg="mod">
          <ac:chgData name="Subhajit Ghosh" userId="c585d1f3-935b-4ece-b40b-1a6550e66d72" providerId="ADAL" clId="{E5EA5217-E92E-49C2-B05A-C2A3BAD2E90A}" dt="2018-09-11T06:34:17.359" v="4" actId="20577"/>
          <ac:spMkLst>
            <pc:docMk/>
            <pc:sldMk cId="2815277108" sldId="258"/>
            <ac:spMk id="6" creationId="{C656395D-0968-4CC4-83FA-27592B0EA08A}"/>
          </ac:spMkLst>
        </pc:spChg>
        <pc:spChg chg="del">
          <ac:chgData name="Subhajit Ghosh" userId="c585d1f3-935b-4ece-b40b-1a6550e66d72" providerId="ADAL" clId="{E5EA5217-E92E-49C2-B05A-C2A3BAD2E90A}" dt="2018-09-11T06:36:13.828" v="22" actId="478"/>
          <ac:spMkLst>
            <pc:docMk/>
            <pc:sldMk cId="2815277108" sldId="258"/>
            <ac:spMk id="7" creationId="{B46939E6-5567-4C86-97BB-FAE44A9B3871}"/>
          </ac:spMkLst>
        </pc:spChg>
        <pc:spChg chg="del">
          <ac:chgData name="Subhajit Ghosh" userId="c585d1f3-935b-4ece-b40b-1a6550e66d72" providerId="ADAL" clId="{E5EA5217-E92E-49C2-B05A-C2A3BAD2E90A}" dt="2018-09-11T09:09:30.212" v="68"/>
          <ac:spMkLst>
            <pc:docMk/>
            <pc:sldMk cId="2815277108" sldId="258"/>
            <ac:spMk id="8" creationId="{BFEE5A4F-093A-4F1A-8CC4-D4ACBD2F1C2E}"/>
          </ac:spMkLst>
        </pc:spChg>
        <pc:spChg chg="mod">
          <ac:chgData name="Subhajit Ghosh" userId="c585d1f3-935b-4ece-b40b-1a6550e66d72" providerId="ADAL" clId="{E5EA5217-E92E-49C2-B05A-C2A3BAD2E90A}" dt="2018-09-11T06:56:43.071" v="39" actId="2711"/>
          <ac:spMkLst>
            <pc:docMk/>
            <pc:sldMk cId="2815277108" sldId="258"/>
            <ac:spMk id="9" creationId="{4393C9E7-9550-4849-8115-E9C4978354A8}"/>
          </ac:spMkLst>
        </pc:spChg>
        <pc:picChg chg="add mod">
          <ac:chgData name="Subhajit Ghosh" userId="c585d1f3-935b-4ece-b40b-1a6550e66d72" providerId="ADAL" clId="{E5EA5217-E92E-49C2-B05A-C2A3BAD2E90A}" dt="2018-09-11T09:09:30.212" v="68"/>
          <ac:picMkLst>
            <pc:docMk/>
            <pc:sldMk cId="2815277108" sldId="258"/>
            <ac:picMk id="3" creationId="{D9B9CE5F-F726-4CA0-B8C3-ABB55D4E46E2}"/>
          </ac:picMkLst>
        </pc:picChg>
      </pc:sldChg>
      <pc:sldChg chg="addSp delSp modSp add modAnim">
        <pc:chgData name="Subhajit Ghosh" userId="c585d1f3-935b-4ece-b40b-1a6550e66d72" providerId="ADAL" clId="{E5EA5217-E92E-49C2-B05A-C2A3BAD2E90A}" dt="2018-09-11T11:04:46.015" v="104"/>
        <pc:sldMkLst>
          <pc:docMk/>
          <pc:sldMk cId="3353092263" sldId="260"/>
        </pc:sldMkLst>
        <pc:spChg chg="del">
          <ac:chgData name="Subhajit Ghosh" userId="c585d1f3-935b-4ece-b40b-1a6550e66d72" providerId="ADAL" clId="{E5EA5217-E92E-49C2-B05A-C2A3BAD2E90A}" dt="2018-09-11T06:34:43.887" v="9"/>
          <ac:spMkLst>
            <pc:docMk/>
            <pc:sldMk cId="3353092263" sldId="260"/>
            <ac:spMk id="2" creationId="{82AFF128-6FB0-4863-ADD5-7BF8B540C3D9}"/>
          </ac:spMkLst>
        </pc:spChg>
        <pc:spChg chg="del">
          <ac:chgData name="Subhajit Ghosh" userId="c585d1f3-935b-4ece-b40b-1a6550e66d72" providerId="ADAL" clId="{E5EA5217-E92E-49C2-B05A-C2A3BAD2E90A}" dt="2018-09-11T06:34:43.887" v="9"/>
          <ac:spMkLst>
            <pc:docMk/>
            <pc:sldMk cId="3353092263" sldId="260"/>
            <ac:spMk id="3" creationId="{B8EC1E05-1B05-4E4E-B23E-4554BDFCAC20}"/>
          </ac:spMkLst>
        </pc:spChg>
        <pc:spChg chg="del">
          <ac:chgData name="Subhajit Ghosh" userId="c585d1f3-935b-4ece-b40b-1a6550e66d72" providerId="ADAL" clId="{E5EA5217-E92E-49C2-B05A-C2A3BAD2E90A}" dt="2018-09-11T06:34:43.887" v="9"/>
          <ac:spMkLst>
            <pc:docMk/>
            <pc:sldMk cId="3353092263" sldId="260"/>
            <ac:spMk id="4" creationId="{F7454AB0-C4F1-4D0F-8036-88A905C14CCA}"/>
          </ac:spMkLst>
        </pc:spChg>
        <pc:spChg chg="del">
          <ac:chgData name="Subhajit Ghosh" userId="c585d1f3-935b-4ece-b40b-1a6550e66d72" providerId="ADAL" clId="{E5EA5217-E92E-49C2-B05A-C2A3BAD2E90A}" dt="2018-09-11T06:34:43.887" v="9"/>
          <ac:spMkLst>
            <pc:docMk/>
            <pc:sldMk cId="3353092263" sldId="260"/>
            <ac:spMk id="5" creationId="{6E127947-6411-41BA-8248-F422688352D8}"/>
          </ac:spMkLst>
        </pc:spChg>
        <pc:spChg chg="add mod">
          <ac:chgData name="Subhajit Ghosh" userId="c585d1f3-935b-4ece-b40b-1a6550e66d72" providerId="ADAL" clId="{E5EA5217-E92E-49C2-B05A-C2A3BAD2E90A}" dt="2018-09-11T06:34:51.704" v="11" actId="20577"/>
          <ac:spMkLst>
            <pc:docMk/>
            <pc:sldMk cId="3353092263" sldId="260"/>
            <ac:spMk id="6" creationId="{643A28C3-706D-49EB-906F-D16645D5D14B}"/>
          </ac:spMkLst>
        </pc:spChg>
        <pc:spChg chg="add del mod">
          <ac:chgData name="Subhajit Ghosh" userId="c585d1f3-935b-4ece-b40b-1a6550e66d72" providerId="ADAL" clId="{E5EA5217-E92E-49C2-B05A-C2A3BAD2E90A}" dt="2018-09-11T06:36:22.470" v="24" actId="478"/>
          <ac:spMkLst>
            <pc:docMk/>
            <pc:sldMk cId="3353092263" sldId="260"/>
            <ac:spMk id="7" creationId="{6845E1A6-1B3B-4EBA-80DA-FB2AFCF9D52D}"/>
          </ac:spMkLst>
        </pc:spChg>
        <pc:spChg chg="add del mod">
          <ac:chgData name="Subhajit Ghosh" userId="c585d1f3-935b-4ece-b40b-1a6550e66d72" providerId="ADAL" clId="{E5EA5217-E92E-49C2-B05A-C2A3BAD2E90A}" dt="2018-09-11T09:41:21.705" v="69"/>
          <ac:spMkLst>
            <pc:docMk/>
            <pc:sldMk cId="3353092263" sldId="260"/>
            <ac:spMk id="8" creationId="{90C8E1B3-9CF9-4E90-A4C1-8059822E32D5}"/>
          </ac:spMkLst>
        </pc:spChg>
        <pc:spChg chg="add mod">
          <ac:chgData name="Subhajit Ghosh" userId="c585d1f3-935b-4ece-b40b-1a6550e66d72" providerId="ADAL" clId="{E5EA5217-E92E-49C2-B05A-C2A3BAD2E90A}" dt="2018-09-11T06:57:01.126" v="41" actId="2711"/>
          <ac:spMkLst>
            <pc:docMk/>
            <pc:sldMk cId="3353092263" sldId="260"/>
            <ac:spMk id="9" creationId="{2E8F367F-A5A4-4C5F-B2C4-09550ECBC30F}"/>
          </ac:spMkLst>
        </pc:spChg>
        <pc:spChg chg="add del mod">
          <ac:chgData name="Subhajit Ghosh" userId="c585d1f3-935b-4ece-b40b-1a6550e66d72" providerId="ADAL" clId="{E5EA5217-E92E-49C2-B05A-C2A3BAD2E90A}" dt="2018-09-11T10:43:12.632" v="87"/>
          <ac:spMkLst>
            <pc:docMk/>
            <pc:sldMk cId="3353092263" sldId="260"/>
            <ac:spMk id="13" creationId="{CC58AA8D-D737-46E5-ABEA-4BD55542DD5E}"/>
          </ac:spMkLst>
        </pc:spChg>
        <pc:spChg chg="add del mod">
          <ac:chgData name="Subhajit Ghosh" userId="c585d1f3-935b-4ece-b40b-1a6550e66d72" providerId="ADAL" clId="{E5EA5217-E92E-49C2-B05A-C2A3BAD2E90A}" dt="2018-09-11T10:45:47.704" v="89"/>
          <ac:spMkLst>
            <pc:docMk/>
            <pc:sldMk cId="3353092263" sldId="260"/>
            <ac:spMk id="17" creationId="{AA5A2948-FBB8-49F9-BC39-F5906D4A4CC4}"/>
          </ac:spMkLst>
        </pc:spChg>
        <pc:picChg chg="add del mod modCrop">
          <ac:chgData name="Subhajit Ghosh" userId="c585d1f3-935b-4ece-b40b-1a6550e66d72" providerId="ADAL" clId="{E5EA5217-E92E-49C2-B05A-C2A3BAD2E90A}" dt="2018-09-11T10:43:06.568" v="86" actId="478"/>
          <ac:picMkLst>
            <pc:docMk/>
            <pc:sldMk cId="3353092263" sldId="260"/>
            <ac:picMk id="11" creationId="{F176EF7C-219E-4AEA-9C72-CE9A1B252DA0}"/>
          </ac:picMkLst>
        </pc:picChg>
        <pc:picChg chg="add del mod">
          <ac:chgData name="Subhajit Ghosh" userId="c585d1f3-935b-4ece-b40b-1a6550e66d72" providerId="ADAL" clId="{E5EA5217-E92E-49C2-B05A-C2A3BAD2E90A}" dt="2018-09-11T10:45:35.077" v="88" actId="478"/>
          <ac:picMkLst>
            <pc:docMk/>
            <pc:sldMk cId="3353092263" sldId="260"/>
            <ac:picMk id="15" creationId="{089CF2E9-C23F-409D-8848-997461439E7B}"/>
          </ac:picMkLst>
        </pc:picChg>
        <pc:picChg chg="add mod modCrop">
          <ac:chgData name="Subhajit Ghosh" userId="c585d1f3-935b-4ece-b40b-1a6550e66d72" providerId="ADAL" clId="{E5EA5217-E92E-49C2-B05A-C2A3BAD2E90A}" dt="2018-09-11T10:45:57.239" v="99" actId="18131"/>
          <ac:picMkLst>
            <pc:docMk/>
            <pc:sldMk cId="3353092263" sldId="260"/>
            <ac:picMk id="19" creationId="{3BBFAC75-F405-4D5A-8CA2-A28DE339318D}"/>
          </ac:picMkLst>
        </pc:picChg>
      </pc:sldChg>
      <pc:sldChg chg="addSp delSp modSp add modAnim">
        <pc:chgData name="Subhajit Ghosh" userId="c585d1f3-935b-4ece-b40b-1a6550e66d72" providerId="ADAL" clId="{E5EA5217-E92E-49C2-B05A-C2A3BAD2E90A}" dt="2018-09-11T11:04:49.455" v="105"/>
        <pc:sldMkLst>
          <pc:docMk/>
          <pc:sldMk cId="2091462684" sldId="261"/>
        </pc:sldMkLst>
        <pc:spChg chg="del">
          <ac:chgData name="Subhajit Ghosh" userId="c585d1f3-935b-4ece-b40b-1a6550e66d72" providerId="ADAL" clId="{E5EA5217-E92E-49C2-B05A-C2A3BAD2E90A}" dt="2018-09-11T10:34:33.079" v="85"/>
          <ac:spMkLst>
            <pc:docMk/>
            <pc:sldMk cId="2091462684" sldId="261"/>
            <ac:spMk id="2" creationId="{7FB350CB-A2F4-4FD0-8AFE-8844B9603101}"/>
          </ac:spMkLst>
        </pc:spChg>
        <pc:spChg chg="del">
          <ac:chgData name="Subhajit Ghosh" userId="c585d1f3-935b-4ece-b40b-1a6550e66d72" providerId="ADAL" clId="{E5EA5217-E92E-49C2-B05A-C2A3BAD2E90A}" dt="2018-09-11T06:36:29.964" v="26" actId="478"/>
          <ac:spMkLst>
            <pc:docMk/>
            <pc:sldMk cId="2091462684" sldId="261"/>
            <ac:spMk id="3" creationId="{3B17F16A-EB19-44AA-8D8A-155BA0B1A616}"/>
          </ac:spMkLst>
        </pc:spChg>
        <pc:spChg chg="mod">
          <ac:chgData name="Subhajit Ghosh" userId="c585d1f3-935b-4ece-b40b-1a6550e66d72" providerId="ADAL" clId="{E5EA5217-E92E-49C2-B05A-C2A3BAD2E90A}" dt="2018-09-11T06:34:54.625" v="13" actId="20577"/>
          <ac:spMkLst>
            <pc:docMk/>
            <pc:sldMk cId="2091462684" sldId="261"/>
            <ac:spMk id="4" creationId="{7EE31AF8-03C2-448B-A6D4-C260F38B0CE1}"/>
          </ac:spMkLst>
        </pc:spChg>
        <pc:spChg chg="mod">
          <ac:chgData name="Subhajit Ghosh" userId="c585d1f3-935b-4ece-b40b-1a6550e66d72" providerId="ADAL" clId="{E5EA5217-E92E-49C2-B05A-C2A3BAD2E90A}" dt="2018-09-11T10:26:49.384" v="84" actId="14100"/>
          <ac:spMkLst>
            <pc:docMk/>
            <pc:sldMk cId="2091462684" sldId="261"/>
            <ac:spMk id="5" creationId="{4F4C88FD-8914-4C48-8CB8-26E3D120C7B0}"/>
          </ac:spMkLst>
        </pc:spChg>
        <pc:picChg chg="add mod">
          <ac:chgData name="Subhajit Ghosh" userId="c585d1f3-935b-4ece-b40b-1a6550e66d72" providerId="ADAL" clId="{E5EA5217-E92E-49C2-B05A-C2A3BAD2E90A}" dt="2018-09-11T10:34:33.079" v="85"/>
          <ac:picMkLst>
            <pc:docMk/>
            <pc:sldMk cId="2091462684" sldId="261"/>
            <ac:picMk id="7" creationId="{C5204374-42E4-4738-949D-AA9F203DD60F}"/>
          </ac:picMkLst>
        </pc:picChg>
      </pc:sldChg>
      <pc:sldChg chg="addSp delSp modSp add modAnim">
        <pc:chgData name="Subhajit Ghosh" userId="c585d1f3-935b-4ece-b40b-1a6550e66d72" providerId="ADAL" clId="{E5EA5217-E92E-49C2-B05A-C2A3BAD2E90A}" dt="2018-09-11T11:04:53.297" v="106"/>
        <pc:sldMkLst>
          <pc:docMk/>
          <pc:sldMk cId="1817858949" sldId="262"/>
        </pc:sldMkLst>
        <pc:spChg chg="del">
          <ac:chgData name="Subhajit Ghosh" userId="c585d1f3-935b-4ece-b40b-1a6550e66d72" providerId="ADAL" clId="{E5EA5217-E92E-49C2-B05A-C2A3BAD2E90A}" dt="2018-09-11T06:34:43.887" v="9"/>
          <ac:spMkLst>
            <pc:docMk/>
            <pc:sldMk cId="1817858949" sldId="262"/>
            <ac:spMk id="2" creationId="{0B34192F-A3BE-41D5-98B7-1267CBC9ADE8}"/>
          </ac:spMkLst>
        </pc:spChg>
        <pc:spChg chg="del">
          <ac:chgData name="Subhajit Ghosh" userId="c585d1f3-935b-4ece-b40b-1a6550e66d72" providerId="ADAL" clId="{E5EA5217-E92E-49C2-B05A-C2A3BAD2E90A}" dt="2018-09-11T06:34:43.887" v="9"/>
          <ac:spMkLst>
            <pc:docMk/>
            <pc:sldMk cId="1817858949" sldId="262"/>
            <ac:spMk id="3" creationId="{7149679F-A1B9-4563-9269-B1575393951E}"/>
          </ac:spMkLst>
        </pc:spChg>
        <pc:spChg chg="del">
          <ac:chgData name="Subhajit Ghosh" userId="c585d1f3-935b-4ece-b40b-1a6550e66d72" providerId="ADAL" clId="{E5EA5217-E92E-49C2-B05A-C2A3BAD2E90A}" dt="2018-09-11T06:34:43.887" v="9"/>
          <ac:spMkLst>
            <pc:docMk/>
            <pc:sldMk cId="1817858949" sldId="262"/>
            <ac:spMk id="4" creationId="{4E2CF588-296C-4196-B379-87E3B634FA06}"/>
          </ac:spMkLst>
        </pc:spChg>
        <pc:spChg chg="del">
          <ac:chgData name="Subhajit Ghosh" userId="c585d1f3-935b-4ece-b40b-1a6550e66d72" providerId="ADAL" clId="{E5EA5217-E92E-49C2-B05A-C2A3BAD2E90A}" dt="2018-09-11T06:34:43.887" v="9"/>
          <ac:spMkLst>
            <pc:docMk/>
            <pc:sldMk cId="1817858949" sldId="262"/>
            <ac:spMk id="5" creationId="{5DB881AD-1CD4-4A08-A3E2-C6A5A50F86A7}"/>
          </ac:spMkLst>
        </pc:spChg>
        <pc:spChg chg="add mod">
          <ac:chgData name="Subhajit Ghosh" userId="c585d1f3-935b-4ece-b40b-1a6550e66d72" providerId="ADAL" clId="{E5EA5217-E92E-49C2-B05A-C2A3BAD2E90A}" dt="2018-09-11T06:34:57.500" v="15" actId="20577"/>
          <ac:spMkLst>
            <pc:docMk/>
            <pc:sldMk cId="1817858949" sldId="262"/>
            <ac:spMk id="6" creationId="{FF135232-3673-472E-ACE9-0380705F5582}"/>
          </ac:spMkLst>
        </pc:spChg>
        <pc:spChg chg="add del mod">
          <ac:chgData name="Subhajit Ghosh" userId="c585d1f3-935b-4ece-b40b-1a6550e66d72" providerId="ADAL" clId="{E5EA5217-E92E-49C2-B05A-C2A3BAD2E90A}" dt="2018-09-11T06:36:38.814" v="28" actId="478"/>
          <ac:spMkLst>
            <pc:docMk/>
            <pc:sldMk cId="1817858949" sldId="262"/>
            <ac:spMk id="7" creationId="{E57B2BA2-7A9F-4B63-897B-F9889FC68F61}"/>
          </ac:spMkLst>
        </pc:spChg>
        <pc:spChg chg="add del mod">
          <ac:chgData name="Subhajit Ghosh" userId="c585d1f3-935b-4ece-b40b-1a6550e66d72" providerId="ADAL" clId="{E5EA5217-E92E-49C2-B05A-C2A3BAD2E90A}" dt="2018-09-11T10:46:08.928" v="100"/>
          <ac:spMkLst>
            <pc:docMk/>
            <pc:sldMk cId="1817858949" sldId="262"/>
            <ac:spMk id="8" creationId="{51B8C256-E6F0-483B-A31F-E51F12B51CD8}"/>
          </ac:spMkLst>
        </pc:spChg>
        <pc:spChg chg="add mod">
          <ac:chgData name="Subhajit Ghosh" userId="c585d1f3-935b-4ece-b40b-1a6550e66d72" providerId="ADAL" clId="{E5EA5217-E92E-49C2-B05A-C2A3BAD2E90A}" dt="2018-09-11T06:57:48.072" v="46" actId="2711"/>
          <ac:spMkLst>
            <pc:docMk/>
            <pc:sldMk cId="1817858949" sldId="262"/>
            <ac:spMk id="9" creationId="{899286A8-9615-4614-BEB3-EA0F730D8398}"/>
          </ac:spMkLst>
        </pc:spChg>
        <pc:picChg chg="add mod">
          <ac:chgData name="Subhajit Ghosh" userId="c585d1f3-935b-4ece-b40b-1a6550e66d72" providerId="ADAL" clId="{E5EA5217-E92E-49C2-B05A-C2A3BAD2E90A}" dt="2018-09-11T10:46:08.928" v="100"/>
          <ac:picMkLst>
            <pc:docMk/>
            <pc:sldMk cId="1817858949" sldId="262"/>
            <ac:picMk id="11" creationId="{BE84421E-422E-4F54-ABF9-B2EBCFDC3061}"/>
          </ac:picMkLst>
        </pc:picChg>
      </pc:sldChg>
      <pc:sldChg chg="addSp delSp modSp add modAnim">
        <pc:chgData name="Subhajit Ghosh" userId="c585d1f3-935b-4ece-b40b-1a6550e66d72" providerId="ADAL" clId="{E5EA5217-E92E-49C2-B05A-C2A3BAD2E90A}" dt="2018-09-11T11:04:57.427" v="107"/>
        <pc:sldMkLst>
          <pc:docMk/>
          <pc:sldMk cId="3998885887" sldId="263"/>
        </pc:sldMkLst>
        <pc:spChg chg="del">
          <ac:chgData name="Subhajit Ghosh" userId="c585d1f3-935b-4ece-b40b-1a6550e66d72" providerId="ADAL" clId="{E5EA5217-E92E-49C2-B05A-C2A3BAD2E90A}" dt="2018-09-11T11:03:39.767" v="101"/>
          <ac:spMkLst>
            <pc:docMk/>
            <pc:sldMk cId="3998885887" sldId="263"/>
            <ac:spMk id="2" creationId="{914FB832-26C7-4FCA-8C74-02EDDF10E730}"/>
          </ac:spMkLst>
        </pc:spChg>
        <pc:spChg chg="del">
          <ac:chgData name="Subhajit Ghosh" userId="c585d1f3-935b-4ece-b40b-1a6550e66d72" providerId="ADAL" clId="{E5EA5217-E92E-49C2-B05A-C2A3BAD2E90A}" dt="2018-09-11T06:36:45.360" v="30" actId="478"/>
          <ac:spMkLst>
            <pc:docMk/>
            <pc:sldMk cId="3998885887" sldId="263"/>
            <ac:spMk id="3" creationId="{7E3AFBA5-8F64-447A-A3F5-DB942680CFBF}"/>
          </ac:spMkLst>
        </pc:spChg>
        <pc:spChg chg="mod">
          <ac:chgData name="Subhajit Ghosh" userId="c585d1f3-935b-4ece-b40b-1a6550e66d72" providerId="ADAL" clId="{E5EA5217-E92E-49C2-B05A-C2A3BAD2E90A}" dt="2018-09-11T06:35:00.810" v="17" actId="20577"/>
          <ac:spMkLst>
            <pc:docMk/>
            <pc:sldMk cId="3998885887" sldId="263"/>
            <ac:spMk id="4" creationId="{AD116961-448A-4074-B351-0E0EBAB4EDFB}"/>
          </ac:spMkLst>
        </pc:spChg>
        <pc:spChg chg="mod">
          <ac:chgData name="Subhajit Ghosh" userId="c585d1f3-935b-4ece-b40b-1a6550e66d72" providerId="ADAL" clId="{E5EA5217-E92E-49C2-B05A-C2A3BAD2E90A}" dt="2018-09-11T06:58:01.384" v="48" actId="2711"/>
          <ac:spMkLst>
            <pc:docMk/>
            <pc:sldMk cId="3998885887" sldId="263"/>
            <ac:spMk id="5" creationId="{DF4192BD-F205-406B-89CD-6CB418158071}"/>
          </ac:spMkLst>
        </pc:spChg>
        <pc:picChg chg="add mod">
          <ac:chgData name="Subhajit Ghosh" userId="c585d1f3-935b-4ece-b40b-1a6550e66d72" providerId="ADAL" clId="{E5EA5217-E92E-49C2-B05A-C2A3BAD2E90A}" dt="2018-09-11T11:03:39.767" v="101"/>
          <ac:picMkLst>
            <pc:docMk/>
            <pc:sldMk cId="3998885887" sldId="263"/>
            <ac:picMk id="7" creationId="{0EFB0E5F-00FE-4870-B0DF-018F3939E02C}"/>
          </ac:picMkLst>
        </pc:picChg>
      </pc:sldChg>
    </pc:docChg>
  </pc:docChgLst>
  <pc:docChgLst>
    <pc:chgData name="Subhajit Ghosh" userId="c585d1f3-935b-4ece-b40b-1a6550e66d72" providerId="ADAL" clId="{BBE14A2F-F588-4B02-86B9-2522B9B1F0D3}"/>
  </pc:docChgLst>
</pc:chgInfo>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Main Title">
    <p:spTree>
      <p:nvGrpSpPr>
        <p:cNvPr id="1" name=""/>
        <p:cNvGrpSpPr/>
        <p:nvPr/>
      </p:nvGrpSpPr>
      <p:grpSpPr>
        <a:xfrm>
          <a:off x="0" y="0"/>
          <a:ext cx="0" cy="0"/>
          <a:chOff x="0" y="0"/>
          <a:chExt cx="0" cy="0"/>
        </a:xfrm>
      </p:grpSpPr>
      <p:sp>
        <p:nvSpPr>
          <p:cNvPr id="20" name="Rectangle 19">
            <a:extLst>
              <a:ext uri="{FF2B5EF4-FFF2-40B4-BE49-F238E27FC236}">
                <a16:creationId xmlns:a16="http://schemas.microsoft.com/office/drawing/2014/main" id="{AE3787F9-058C-481D-8B45-2ADA376F50DD}"/>
              </a:ext>
            </a:extLst>
          </p:cNvPr>
          <p:cNvSpPr/>
          <p:nvPr userDrawn="1"/>
        </p:nvSpPr>
        <p:spPr>
          <a:xfrm>
            <a:off x="0" y="4340994"/>
            <a:ext cx="9144000" cy="802506"/>
          </a:xfrm>
          <a:prstGeom prst="rect">
            <a:avLst/>
          </a:prstGeom>
          <a:solidFill>
            <a:srgbClr val="00ADFF"/>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latin typeface="Arial" charset="0"/>
              <a:ea typeface="Arial" charset="0"/>
              <a:cs typeface="Arial" charset="0"/>
            </a:endParaRPr>
          </a:p>
        </p:txBody>
      </p:sp>
      <p:pic>
        <p:nvPicPr>
          <p:cNvPr id="22" name="Picture 21" descr="logo.jpg">
            <a:extLst>
              <a:ext uri="{FF2B5EF4-FFF2-40B4-BE49-F238E27FC236}">
                <a16:creationId xmlns:a16="http://schemas.microsoft.com/office/drawing/2014/main" id="{AA89E9F4-E2DF-417F-BF2C-7FA2599FF28B}"/>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49215" y="1329571"/>
            <a:ext cx="2365622" cy="1354364"/>
          </a:xfrm>
          <a:prstGeom prst="rect">
            <a:avLst/>
          </a:prstGeom>
        </p:spPr>
      </p:pic>
      <p:cxnSp>
        <p:nvCxnSpPr>
          <p:cNvPr id="23" name="Straight Connector 22">
            <a:extLst>
              <a:ext uri="{FF2B5EF4-FFF2-40B4-BE49-F238E27FC236}">
                <a16:creationId xmlns:a16="http://schemas.microsoft.com/office/drawing/2014/main" id="{5A0EE979-0BC8-4028-BFE6-D350366573A8}"/>
              </a:ext>
            </a:extLst>
          </p:cNvPr>
          <p:cNvCxnSpPr/>
          <p:nvPr userDrawn="1"/>
        </p:nvCxnSpPr>
        <p:spPr>
          <a:xfrm>
            <a:off x="0" y="2400381"/>
            <a:ext cx="2367815" cy="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1A661A07-040C-4F75-90DB-43B30D6E6165}"/>
              </a:ext>
            </a:extLst>
          </p:cNvPr>
          <p:cNvCxnSpPr/>
          <p:nvPr userDrawn="1"/>
        </p:nvCxnSpPr>
        <p:spPr>
          <a:xfrm>
            <a:off x="2627698" y="2400381"/>
            <a:ext cx="6516302" cy="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sp>
        <p:nvSpPr>
          <p:cNvPr id="25" name="Text Placeholder 2">
            <a:extLst>
              <a:ext uri="{FF2B5EF4-FFF2-40B4-BE49-F238E27FC236}">
                <a16:creationId xmlns:a16="http://schemas.microsoft.com/office/drawing/2014/main" id="{4173AE11-4890-4B9B-A7FA-3B7405FCDFCB}"/>
              </a:ext>
            </a:extLst>
          </p:cNvPr>
          <p:cNvSpPr>
            <a:spLocks noGrp="1"/>
          </p:cNvSpPr>
          <p:nvPr>
            <p:ph type="body" sz="quarter" idx="10" hasCustomPrompt="1"/>
          </p:nvPr>
        </p:nvSpPr>
        <p:spPr>
          <a:xfrm>
            <a:off x="3214838" y="2400381"/>
            <a:ext cx="5532348" cy="482720"/>
          </a:xfrm>
          <a:prstGeom prst="rect">
            <a:avLst/>
          </a:prstGeom>
        </p:spPr>
        <p:txBody>
          <a:bodyPr/>
          <a:lstStyle>
            <a:lvl1pPr marL="0" indent="0" algn="r">
              <a:buNone/>
              <a:defRPr sz="2200">
                <a:solidFill>
                  <a:srgbClr val="636361"/>
                </a:solidFill>
                <a:latin typeface="Arial" charset="0"/>
                <a:ea typeface="Arial" charset="0"/>
                <a:cs typeface="Arial" charset="0"/>
              </a:defRPr>
            </a:lvl1pPr>
          </a:lstStyle>
          <a:p>
            <a:pPr lvl="0"/>
            <a:r>
              <a:rPr lang="en-US" dirty="0"/>
              <a:t>Main Title Goes Here</a:t>
            </a:r>
          </a:p>
        </p:txBody>
      </p:sp>
      <p:sp>
        <p:nvSpPr>
          <p:cNvPr id="27" name="TextBox 26">
            <a:extLst>
              <a:ext uri="{FF2B5EF4-FFF2-40B4-BE49-F238E27FC236}">
                <a16:creationId xmlns:a16="http://schemas.microsoft.com/office/drawing/2014/main" id="{94D5FD83-D013-4868-A416-C03DFFDE62A4}"/>
              </a:ext>
            </a:extLst>
          </p:cNvPr>
          <p:cNvSpPr txBox="1"/>
          <p:nvPr userDrawn="1"/>
        </p:nvSpPr>
        <p:spPr>
          <a:xfrm>
            <a:off x="1271784" y="4897060"/>
            <a:ext cx="6600432" cy="138499"/>
          </a:xfrm>
          <a:prstGeom prst="rect">
            <a:avLst/>
          </a:prstGeom>
          <a:noFill/>
        </p:spPr>
        <p:txBody>
          <a:bodyPr wrap="square" lIns="0" tIns="0" rIns="0" bIns="0" rtlCol="0" anchor="b" anchorCtr="0">
            <a:spAutoFit/>
          </a:bodyPr>
          <a:lstStyle/>
          <a:p>
            <a:pPr marL="0" marR="0" indent="0" algn="ctr" defTabSz="685983" rtl="0" eaLnBrk="1" fontAlgn="auto" latinLnBrk="0" hangingPunct="1">
              <a:lnSpc>
                <a:spcPct val="100000"/>
              </a:lnSpc>
              <a:spcBef>
                <a:spcPts val="0"/>
              </a:spcBef>
              <a:spcAft>
                <a:spcPts val="0"/>
              </a:spcAft>
              <a:buClrTx/>
              <a:buSzTx/>
              <a:buFontTx/>
              <a:buNone/>
              <a:tabLst/>
              <a:defRPr/>
            </a:pPr>
            <a:r>
              <a:rPr lang="en-US" sz="900" dirty="0">
                <a:solidFill>
                  <a:schemeClr val="accent1">
                    <a:lumMod val="20000"/>
                    <a:lumOff val="80000"/>
                  </a:schemeClr>
                </a:solidFill>
              </a:rPr>
              <a:t>© 2018 ZINFI Technologies Inc. All Rights Reserved.</a:t>
            </a:r>
          </a:p>
        </p:txBody>
      </p:sp>
      <p:sp>
        <p:nvSpPr>
          <p:cNvPr id="9" name="Title 3">
            <a:extLst>
              <a:ext uri="{FF2B5EF4-FFF2-40B4-BE49-F238E27FC236}">
                <a16:creationId xmlns:a16="http://schemas.microsoft.com/office/drawing/2014/main" id="{391845BF-683B-4B57-9AED-9B1233B5B664}"/>
              </a:ext>
            </a:extLst>
          </p:cNvPr>
          <p:cNvSpPr>
            <a:spLocks noGrp="1"/>
          </p:cNvSpPr>
          <p:nvPr>
            <p:ph type="ctrTitle" hasCustomPrompt="1"/>
          </p:nvPr>
        </p:nvSpPr>
        <p:spPr>
          <a:xfrm>
            <a:off x="312261" y="4435449"/>
            <a:ext cx="4291773" cy="397446"/>
          </a:xfrm>
          <a:prstGeom prst="rect">
            <a:avLst/>
          </a:prstGeom>
        </p:spPr>
        <p:txBody>
          <a:bodyPr/>
          <a:lstStyle>
            <a:lvl1pPr algn="l">
              <a:defRPr sz="1400" b="0" i="0">
                <a:solidFill>
                  <a:schemeClr val="bg1"/>
                </a:solidFill>
                <a:latin typeface="Arial" charset="0"/>
                <a:ea typeface="Arial" charset="0"/>
                <a:cs typeface="Arial" charset="0"/>
              </a:defRPr>
            </a:lvl1pPr>
          </a:lstStyle>
          <a:p>
            <a:r>
              <a:rPr lang="en-US" sz="1800" dirty="0">
                <a:solidFill>
                  <a:schemeClr val="bg1"/>
                </a:solidFill>
                <a:latin typeface="Arial" charset="0"/>
                <a:ea typeface="Arial" charset="0"/>
                <a:cs typeface="Arial" charset="0"/>
              </a:rPr>
              <a:t>Automating Profitable Growth™</a:t>
            </a:r>
          </a:p>
        </p:txBody>
      </p:sp>
    </p:spTree>
    <p:extLst>
      <p:ext uri="{BB962C8B-B14F-4D97-AF65-F5344CB8AC3E}">
        <p14:creationId xmlns:p14="http://schemas.microsoft.com/office/powerpoint/2010/main" val="3130420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Body Slide - Left Column">
    <p:spTree>
      <p:nvGrpSpPr>
        <p:cNvPr id="1" name=""/>
        <p:cNvGrpSpPr/>
        <p:nvPr/>
      </p:nvGrpSpPr>
      <p:grpSpPr>
        <a:xfrm>
          <a:off x="0" y="0"/>
          <a:ext cx="0" cy="0"/>
          <a:chOff x="0" y="0"/>
          <a:chExt cx="0" cy="0"/>
        </a:xfrm>
      </p:grpSpPr>
      <p:sp>
        <p:nvSpPr>
          <p:cNvPr id="3" name="Picture Placeholder 2"/>
          <p:cNvSpPr>
            <a:spLocks noGrp="1"/>
          </p:cNvSpPr>
          <p:nvPr>
            <p:ph type="pic" sz="quarter" idx="15" hasCustomPrompt="1"/>
          </p:nvPr>
        </p:nvSpPr>
        <p:spPr>
          <a:xfrm>
            <a:off x="5020574" y="931818"/>
            <a:ext cx="3897872" cy="3833441"/>
          </a:xfrm>
          <a:prstGeom prst="rect">
            <a:avLst/>
          </a:prstGeom>
          <a:solidFill>
            <a:schemeClr val="accent1"/>
          </a:solidFill>
        </p:spPr>
        <p:txBody>
          <a:bodyPr anchor="ctr"/>
          <a:lstStyle>
            <a:lvl1pPr marL="0" marR="0" indent="0" algn="ctr" defTabSz="685800" rtl="0" eaLnBrk="1" fontAlgn="auto" latinLnBrk="0" hangingPunct="1">
              <a:lnSpc>
                <a:spcPct val="90000"/>
              </a:lnSpc>
              <a:spcBef>
                <a:spcPts val="750"/>
              </a:spcBef>
              <a:spcAft>
                <a:spcPts val="0"/>
              </a:spcAft>
              <a:buClrTx/>
              <a:buSzTx/>
              <a:buFont typeface="Arial" panose="020B0604020202020204" pitchFamily="34" charset="0"/>
              <a:buNone/>
              <a:tabLst/>
              <a:defRPr sz="1400">
                <a:solidFill>
                  <a:schemeClr val="bg1"/>
                </a:solidFill>
              </a:defRPr>
            </a:lvl1pPr>
          </a:lstStyle>
          <a:p>
            <a:pPr algn="ctr"/>
            <a:r>
              <a:rPr lang="en-US" dirty="0"/>
              <a:t>Graphic</a:t>
            </a:r>
            <a:r>
              <a:rPr lang="en-US" baseline="0" dirty="0"/>
              <a:t> or Image goes here</a:t>
            </a:r>
            <a:endParaRPr lang="en-US" dirty="0"/>
          </a:p>
        </p:txBody>
      </p:sp>
      <p:sp>
        <p:nvSpPr>
          <p:cNvPr id="11" name="Text Placeholder 2"/>
          <p:cNvSpPr>
            <a:spLocks noGrp="1"/>
          </p:cNvSpPr>
          <p:nvPr>
            <p:ph type="body" sz="quarter" idx="13" hasCustomPrompt="1"/>
          </p:nvPr>
        </p:nvSpPr>
        <p:spPr>
          <a:xfrm>
            <a:off x="313226" y="775770"/>
            <a:ext cx="4444916" cy="434876"/>
          </a:xfrm>
          <a:prstGeom prst="rect">
            <a:avLst/>
          </a:prstGeom>
        </p:spPr>
        <p:txBody>
          <a:bodyPr/>
          <a:lstStyle>
            <a:lvl1pPr marL="0" marR="0" indent="0" algn="l" defTabSz="685800" rtl="0" eaLnBrk="1" fontAlgn="auto" latinLnBrk="0" hangingPunct="1">
              <a:lnSpc>
                <a:spcPct val="150000"/>
              </a:lnSpc>
              <a:spcBef>
                <a:spcPts val="0"/>
              </a:spcBef>
              <a:spcAft>
                <a:spcPts val="0"/>
              </a:spcAft>
              <a:buClrTx/>
              <a:buSzTx/>
              <a:buFont typeface="+mj-lt"/>
              <a:buNone/>
              <a:tabLst/>
              <a:defRPr sz="1400" b="0" i="0" baseline="0">
                <a:solidFill>
                  <a:srgbClr val="8CA621"/>
                </a:solidFill>
                <a:latin typeface="Arial" charset="0"/>
                <a:ea typeface="Arial" charset="0"/>
                <a:cs typeface="Arial" charset="0"/>
              </a:defRPr>
            </a:lvl1pPr>
          </a:lstStyle>
          <a:p>
            <a:r>
              <a:rPr lang="en-US" sz="1400" dirty="0">
                <a:solidFill>
                  <a:srgbClr val="8CA621"/>
                </a:solidFill>
                <a:latin typeface="Arial" charset="0"/>
                <a:ea typeface="Arial" charset="0"/>
                <a:cs typeface="Arial" charset="0"/>
              </a:rPr>
              <a:t>Section</a:t>
            </a:r>
            <a:r>
              <a:rPr lang="en-US" sz="1400" baseline="0" dirty="0">
                <a:solidFill>
                  <a:srgbClr val="8CA621"/>
                </a:solidFill>
                <a:latin typeface="Arial" charset="0"/>
                <a:ea typeface="Arial" charset="0"/>
                <a:cs typeface="Arial" charset="0"/>
              </a:rPr>
              <a:t> or Chapter Title Goes Here</a:t>
            </a:r>
            <a:endParaRPr lang="en-US" sz="1400" dirty="0">
              <a:solidFill>
                <a:srgbClr val="8CA621"/>
              </a:solidFill>
              <a:latin typeface="Arial" charset="0"/>
              <a:ea typeface="Arial" charset="0"/>
              <a:cs typeface="Arial" charset="0"/>
            </a:endParaRPr>
          </a:p>
          <a:p>
            <a:pPr lvl="0"/>
            <a:endParaRPr lang="en-US" dirty="0"/>
          </a:p>
        </p:txBody>
      </p:sp>
      <p:cxnSp>
        <p:nvCxnSpPr>
          <p:cNvPr id="4" name="Straight Connector 3"/>
          <p:cNvCxnSpPr/>
          <p:nvPr userDrawn="1"/>
        </p:nvCxnSpPr>
        <p:spPr>
          <a:xfrm>
            <a:off x="0" y="589280"/>
            <a:ext cx="9144000" cy="508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46652" y="130490"/>
            <a:ext cx="687483" cy="372387"/>
          </a:xfrm>
          <a:prstGeom prst="rect">
            <a:avLst/>
          </a:prstGeom>
        </p:spPr>
      </p:pic>
      <p:sp>
        <p:nvSpPr>
          <p:cNvPr id="9" name="Text Placeholder 2"/>
          <p:cNvSpPr>
            <a:spLocks noGrp="1"/>
          </p:cNvSpPr>
          <p:nvPr>
            <p:ph type="body" sz="quarter" idx="11" hasCustomPrompt="1"/>
          </p:nvPr>
        </p:nvSpPr>
        <p:spPr>
          <a:xfrm>
            <a:off x="1158241" y="38496"/>
            <a:ext cx="7760206" cy="434876"/>
          </a:xfrm>
          <a:prstGeom prst="rect">
            <a:avLst/>
          </a:prstGeom>
        </p:spPr>
        <p:txBody>
          <a:bodyPr/>
          <a:lstStyle>
            <a:lvl1pPr marL="0" marR="0" indent="0" algn="r" defTabSz="685800" rtl="0" eaLnBrk="1" fontAlgn="auto" latinLnBrk="0" hangingPunct="1">
              <a:lnSpc>
                <a:spcPct val="150000"/>
              </a:lnSpc>
              <a:spcBef>
                <a:spcPts val="0"/>
              </a:spcBef>
              <a:spcAft>
                <a:spcPts val="0"/>
              </a:spcAft>
              <a:buClrTx/>
              <a:buSzTx/>
              <a:buFont typeface="+mj-lt"/>
              <a:buNone/>
              <a:tabLst/>
              <a:defRPr sz="1600" baseline="0">
                <a:solidFill>
                  <a:schemeClr val="bg1">
                    <a:lumMod val="75000"/>
                  </a:schemeClr>
                </a:solidFill>
                <a:latin typeface="Arial" charset="0"/>
                <a:ea typeface="Arial" charset="0"/>
                <a:cs typeface="Arial" charset="0"/>
              </a:defRPr>
            </a:lvl1pPr>
          </a:lstStyle>
          <a:p>
            <a:pPr lvl="0"/>
            <a:r>
              <a:rPr lang="en-US" dirty="0"/>
              <a:t>Best </a:t>
            </a:r>
            <a:r>
              <a:rPr lang="en-US"/>
              <a:t>Practices Video Title </a:t>
            </a:r>
            <a:r>
              <a:rPr lang="en-US" dirty="0"/>
              <a:t>Goes Here</a:t>
            </a:r>
          </a:p>
          <a:p>
            <a:pPr lvl="0"/>
            <a:endParaRPr lang="en-US" dirty="0"/>
          </a:p>
        </p:txBody>
      </p:sp>
      <p:sp>
        <p:nvSpPr>
          <p:cNvPr id="8" name="Text Placeholder 7"/>
          <p:cNvSpPr>
            <a:spLocks noGrp="1"/>
          </p:cNvSpPr>
          <p:nvPr>
            <p:ph type="body" sz="quarter" idx="16" hasCustomPrompt="1"/>
          </p:nvPr>
        </p:nvSpPr>
        <p:spPr>
          <a:xfrm>
            <a:off x="313226" y="1284647"/>
            <a:ext cx="4444916" cy="3495430"/>
          </a:xfrm>
          <a:prstGeom prst="rect">
            <a:avLst/>
          </a:prstGeom>
        </p:spPr>
        <p:txBody>
          <a:bodyPr/>
          <a:lstStyle>
            <a:lvl1pPr marL="0" indent="0">
              <a:lnSpc>
                <a:spcPts val="1400"/>
              </a:lnSpc>
              <a:spcBef>
                <a:spcPts val="500"/>
              </a:spcBef>
              <a:spcAft>
                <a:spcPts val="500"/>
              </a:spcAft>
              <a:buNone/>
              <a:defRPr lang="en-US" sz="1000" smtClean="0">
                <a:solidFill>
                  <a:srgbClr val="636361"/>
                </a:solidFill>
              </a:defRPr>
            </a:lvl1pPr>
            <a:lvl2pPr marL="342900" indent="0">
              <a:buNone/>
              <a:defRPr sz="1400" b="0" i="0">
                <a:latin typeface="Arial" charset="0"/>
                <a:ea typeface="Arial" charset="0"/>
                <a:cs typeface="Arial" charset="0"/>
              </a:defRPr>
            </a:lvl2pPr>
            <a:lvl3pPr marL="685800" indent="0">
              <a:buNone/>
              <a:defRPr sz="1400" b="0" i="0">
                <a:latin typeface="Arial" charset="0"/>
                <a:ea typeface="Arial" charset="0"/>
                <a:cs typeface="Arial" charset="0"/>
              </a:defRPr>
            </a:lvl3pPr>
            <a:lvl4pPr marL="1028700" indent="0">
              <a:buNone/>
              <a:defRPr sz="1400" b="0" i="0">
                <a:latin typeface="Arial" charset="0"/>
                <a:ea typeface="Arial" charset="0"/>
                <a:cs typeface="Arial" charset="0"/>
              </a:defRPr>
            </a:lvl4pPr>
            <a:lvl5pPr marL="1371600" indent="0">
              <a:buNone/>
              <a:defRPr sz="1400" b="0" i="0">
                <a:latin typeface="Arial" charset="0"/>
                <a:ea typeface="Arial" charset="0"/>
                <a:cs typeface="Arial" charset="0"/>
              </a:defRPr>
            </a:lvl5pPr>
          </a:lstStyle>
          <a:p>
            <a:pPr lvl="0"/>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perspiciatis</a:t>
            </a:r>
            <a:r>
              <a:rPr lang="en-US" sz="1000" dirty="0">
                <a:solidFill>
                  <a:srgbClr val="50504E"/>
                </a:solidFill>
                <a:latin typeface="ArialMT" charset="0"/>
              </a:rPr>
              <a:t> </a:t>
            </a:r>
            <a:r>
              <a:rPr lang="en-US" sz="1000" dirty="0" err="1">
                <a:solidFill>
                  <a:srgbClr val="50504E"/>
                </a:solidFill>
                <a:latin typeface="ArialMT" charset="0"/>
              </a:rPr>
              <a:t>unde</a:t>
            </a:r>
            <a:r>
              <a:rPr lang="en-US" sz="1000" dirty="0">
                <a:solidFill>
                  <a:srgbClr val="50504E"/>
                </a:solidFill>
                <a:latin typeface="ArialMT" charset="0"/>
              </a:rPr>
              <a:t> </a:t>
            </a:r>
            <a:r>
              <a:rPr lang="en-US" sz="1000" dirty="0" err="1">
                <a:solidFill>
                  <a:srgbClr val="50504E"/>
                </a:solidFill>
                <a:latin typeface="ArialMT" charset="0"/>
              </a:rPr>
              <a:t>omnis</a:t>
            </a:r>
            <a:r>
              <a:rPr lang="en-US" sz="1000" dirty="0">
                <a:solidFill>
                  <a:srgbClr val="50504E"/>
                </a:solidFill>
                <a:latin typeface="ArialMT" charset="0"/>
              </a:rPr>
              <a:t> </a:t>
            </a:r>
            <a:r>
              <a:rPr lang="en-US" sz="1000" dirty="0" err="1">
                <a:solidFill>
                  <a:srgbClr val="50504E"/>
                </a:solidFill>
                <a:latin typeface="ArialMT" charset="0"/>
              </a:rPr>
              <a:t>iste</a:t>
            </a:r>
            <a:r>
              <a:rPr lang="en-US" sz="1000" dirty="0">
                <a:solidFill>
                  <a:srgbClr val="50504E"/>
                </a:solidFill>
                <a:latin typeface="ArialMT" charset="0"/>
              </a:rPr>
              <a:t> </a:t>
            </a:r>
            <a:r>
              <a:rPr lang="en-US" sz="1000" dirty="0" err="1">
                <a:solidFill>
                  <a:srgbClr val="50504E"/>
                </a:solidFill>
                <a:latin typeface="ArialMT" charset="0"/>
              </a:rPr>
              <a:t>natus</a:t>
            </a:r>
            <a:r>
              <a:rPr lang="en-US" sz="1000" dirty="0">
                <a:solidFill>
                  <a:srgbClr val="50504E"/>
                </a:solidFill>
                <a:latin typeface="ArialMT" charset="0"/>
              </a:rPr>
              <a:t> error sit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accusantium</a:t>
            </a:r>
            <a:r>
              <a:rPr lang="en-US" sz="1000" dirty="0">
                <a:solidFill>
                  <a:srgbClr val="50504E"/>
                </a:solidFill>
                <a:latin typeface="ArialMT" charset="0"/>
              </a:rPr>
              <a:t> </a:t>
            </a:r>
            <a:r>
              <a:rPr lang="en-US" sz="1000" dirty="0" err="1">
                <a:solidFill>
                  <a:srgbClr val="50504E"/>
                </a:solidFill>
                <a:latin typeface="ArialMT" charset="0"/>
              </a:rPr>
              <a:t>doloremque</a:t>
            </a:r>
            <a:r>
              <a:rPr lang="en-US" sz="1000" dirty="0">
                <a:solidFill>
                  <a:srgbClr val="50504E"/>
                </a:solidFill>
                <a:latin typeface="ArialMT" charset="0"/>
              </a:rPr>
              <a:t> </a:t>
            </a:r>
            <a:r>
              <a:rPr lang="en-US" sz="1000" dirty="0" err="1">
                <a:solidFill>
                  <a:srgbClr val="50504E"/>
                </a:solidFill>
                <a:latin typeface="ArialMT" charset="0"/>
              </a:rPr>
              <a:t>laudantium</a:t>
            </a:r>
            <a:r>
              <a:rPr lang="en-US" sz="1000" dirty="0">
                <a:solidFill>
                  <a:srgbClr val="50504E"/>
                </a:solidFill>
                <a:latin typeface="ArialMT" charset="0"/>
              </a:rPr>
              <a:t>, </a:t>
            </a:r>
            <a:r>
              <a:rPr lang="en-US" sz="1000" dirty="0" err="1">
                <a:solidFill>
                  <a:srgbClr val="50504E"/>
                </a:solidFill>
                <a:latin typeface="ArialMT" charset="0"/>
              </a:rPr>
              <a:t>totam</a:t>
            </a:r>
            <a:r>
              <a:rPr lang="en-US" sz="1000" dirty="0">
                <a:solidFill>
                  <a:srgbClr val="50504E"/>
                </a:solidFill>
                <a:latin typeface="ArialMT" charset="0"/>
              </a:rPr>
              <a:t> rem </a:t>
            </a:r>
            <a:r>
              <a:rPr lang="en-US" sz="1000" dirty="0" err="1">
                <a:solidFill>
                  <a:srgbClr val="50504E"/>
                </a:solidFill>
                <a:latin typeface="ArialMT" charset="0"/>
              </a:rPr>
              <a:t>aperiam</a:t>
            </a:r>
            <a:r>
              <a:rPr lang="en-US" sz="1000" dirty="0">
                <a:solidFill>
                  <a:srgbClr val="50504E"/>
                </a:solidFill>
                <a:latin typeface="ArialMT" charset="0"/>
              </a:rPr>
              <a:t>, </a:t>
            </a:r>
            <a:r>
              <a:rPr lang="en-US" sz="1000" dirty="0" err="1">
                <a:solidFill>
                  <a:srgbClr val="50504E"/>
                </a:solidFill>
                <a:latin typeface="ArialMT" charset="0"/>
              </a:rPr>
              <a:t>eaque</a:t>
            </a:r>
            <a:r>
              <a:rPr lang="en-US" sz="1000" dirty="0">
                <a:solidFill>
                  <a:srgbClr val="50504E"/>
                </a:solidFill>
                <a:latin typeface="ArialMT" charset="0"/>
              </a:rPr>
              <a:t> </a:t>
            </a:r>
            <a:r>
              <a:rPr lang="en-US" sz="1000" dirty="0" err="1">
                <a:solidFill>
                  <a:srgbClr val="50504E"/>
                </a:solidFill>
                <a:latin typeface="ArialMT" charset="0"/>
              </a:rPr>
              <a:t>ipsa</a:t>
            </a:r>
            <a:r>
              <a:rPr lang="en-US" sz="1000" dirty="0">
                <a:solidFill>
                  <a:srgbClr val="50504E"/>
                </a:solidFill>
                <a:latin typeface="ArialMT" charset="0"/>
              </a:rPr>
              <a:t> quae ab </a:t>
            </a:r>
            <a:r>
              <a:rPr lang="en-US" sz="1000" dirty="0" err="1">
                <a:solidFill>
                  <a:srgbClr val="50504E"/>
                </a:solidFill>
                <a:latin typeface="ArialMT" charset="0"/>
              </a:rPr>
              <a:t>illo</a:t>
            </a:r>
            <a:r>
              <a:rPr lang="en-US" sz="1000" dirty="0">
                <a:solidFill>
                  <a:srgbClr val="50504E"/>
                </a:solidFill>
                <a:latin typeface="ArialMT" charset="0"/>
              </a:rPr>
              <a:t> </a:t>
            </a:r>
            <a:r>
              <a:rPr lang="en-US" sz="1000" dirty="0" err="1">
                <a:solidFill>
                  <a:srgbClr val="50504E"/>
                </a:solidFill>
                <a:latin typeface="ArialMT" charset="0"/>
              </a:rPr>
              <a:t>inventore</a:t>
            </a:r>
            <a:r>
              <a:rPr lang="en-US" sz="1000" dirty="0">
                <a:solidFill>
                  <a:srgbClr val="50504E"/>
                </a:solidFill>
                <a:latin typeface="ArialMT" charset="0"/>
              </a:rPr>
              <a:t> </a:t>
            </a:r>
            <a:r>
              <a:rPr lang="en-US" sz="1000" dirty="0" err="1">
                <a:solidFill>
                  <a:srgbClr val="50504E"/>
                </a:solidFill>
                <a:latin typeface="ArialMT" charset="0"/>
              </a:rPr>
              <a:t>veritatis</a:t>
            </a:r>
            <a:r>
              <a:rPr lang="en-US" sz="1000" dirty="0">
                <a:solidFill>
                  <a:srgbClr val="50504E"/>
                </a:solidFill>
                <a:latin typeface="ArialMT" charset="0"/>
              </a:rPr>
              <a:t> et quasi </a:t>
            </a:r>
            <a:r>
              <a:rPr lang="en-US" sz="1000" dirty="0" err="1">
                <a:solidFill>
                  <a:srgbClr val="50504E"/>
                </a:solidFill>
                <a:latin typeface="ArialMT" charset="0"/>
              </a:rPr>
              <a:t>architecto</a:t>
            </a:r>
            <a:r>
              <a:rPr lang="en-US" sz="1000" dirty="0">
                <a:solidFill>
                  <a:srgbClr val="50504E"/>
                </a:solidFill>
                <a:latin typeface="ArialMT" charset="0"/>
              </a:rPr>
              <a:t> </a:t>
            </a:r>
            <a:r>
              <a:rPr lang="en-US" sz="1000" dirty="0" err="1">
                <a:solidFill>
                  <a:srgbClr val="50504E"/>
                </a:solidFill>
                <a:latin typeface="ArialMT" charset="0"/>
              </a:rPr>
              <a:t>beatae</a:t>
            </a:r>
            <a:r>
              <a:rPr lang="en-US" sz="1000" dirty="0">
                <a:solidFill>
                  <a:srgbClr val="50504E"/>
                </a:solidFill>
                <a:latin typeface="ArialMT" charset="0"/>
              </a:rPr>
              <a:t> vitae dicta </a:t>
            </a:r>
            <a:r>
              <a:rPr lang="en-US" sz="1000" dirty="0" err="1">
                <a:solidFill>
                  <a:srgbClr val="50504E"/>
                </a:solidFill>
                <a:latin typeface="ArialMT" charset="0"/>
              </a:rPr>
              <a:t>sunt</a:t>
            </a:r>
            <a:r>
              <a:rPr lang="en-US" sz="1000" dirty="0">
                <a:solidFill>
                  <a:srgbClr val="50504E"/>
                </a:solidFill>
                <a:latin typeface="ArialMT" charset="0"/>
              </a:rPr>
              <a:t> </a:t>
            </a:r>
            <a:r>
              <a:rPr lang="en-US" sz="1000" dirty="0" err="1">
                <a:solidFill>
                  <a:srgbClr val="50504E"/>
                </a:solidFill>
                <a:latin typeface="ArialMT" charset="0"/>
              </a:rPr>
              <a:t>explicabo</a:t>
            </a:r>
            <a:r>
              <a:rPr lang="en-US" sz="1000" dirty="0">
                <a:solidFill>
                  <a:srgbClr val="50504E"/>
                </a:solidFill>
                <a:latin typeface="ArialMT" charset="0"/>
              </a:rPr>
              <a:t>. Nemo </a:t>
            </a:r>
            <a:r>
              <a:rPr lang="en-US" sz="1000" dirty="0" err="1">
                <a:solidFill>
                  <a:srgbClr val="50504E"/>
                </a:solidFill>
                <a:latin typeface="ArialMT" charset="0"/>
              </a:rPr>
              <a:t>enim</a:t>
            </a:r>
            <a:r>
              <a:rPr lang="en-US" sz="1000" dirty="0">
                <a:solidFill>
                  <a:srgbClr val="50504E"/>
                </a:solidFill>
                <a:latin typeface="ArialMT" charset="0"/>
              </a:rPr>
              <a:t> </a:t>
            </a:r>
            <a:r>
              <a:rPr lang="en-US" sz="1000" dirty="0" err="1">
                <a:solidFill>
                  <a:srgbClr val="50504E"/>
                </a:solidFill>
                <a:latin typeface="ArialMT" charset="0"/>
              </a:rPr>
              <a:t>ipsam</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voluptas</a:t>
            </a:r>
            <a:r>
              <a:rPr lang="en-US" sz="1000" dirty="0">
                <a:solidFill>
                  <a:srgbClr val="50504E"/>
                </a:solidFill>
                <a:latin typeface="ArialMT" charset="0"/>
              </a:rPr>
              <a:t> sit </a:t>
            </a:r>
            <a:r>
              <a:rPr lang="en-US" sz="1000" dirty="0" err="1">
                <a:solidFill>
                  <a:srgbClr val="50504E"/>
                </a:solidFill>
                <a:latin typeface="ArialMT" charset="0"/>
              </a:rPr>
              <a:t>aspernatur</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a:t>
            </a:r>
            <a:r>
              <a:rPr lang="en-US" sz="1000" dirty="0" err="1">
                <a:solidFill>
                  <a:srgbClr val="50504E"/>
                </a:solidFill>
                <a:latin typeface="ArialMT" charset="0"/>
              </a:rPr>
              <a:t>odit</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fugit,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consequuntur</a:t>
            </a:r>
            <a:r>
              <a:rPr lang="en-US" sz="1000" dirty="0">
                <a:solidFill>
                  <a:srgbClr val="50504E"/>
                </a:solidFill>
                <a:latin typeface="ArialMT" charset="0"/>
              </a:rPr>
              <a:t> </a:t>
            </a:r>
            <a:r>
              <a:rPr lang="en-US" sz="1000" dirty="0" err="1">
                <a:solidFill>
                  <a:srgbClr val="50504E"/>
                </a:solidFill>
                <a:latin typeface="ArialMT" charset="0"/>
              </a:rPr>
              <a:t>magni</a:t>
            </a:r>
            <a:r>
              <a:rPr lang="en-US" sz="1000" dirty="0">
                <a:solidFill>
                  <a:srgbClr val="50504E"/>
                </a:solidFill>
                <a:latin typeface="ArialMT" charset="0"/>
              </a:rPr>
              <a:t> </a:t>
            </a:r>
            <a:r>
              <a:rPr lang="en-US" sz="1000" dirty="0" err="1">
                <a:solidFill>
                  <a:srgbClr val="50504E"/>
                </a:solidFill>
                <a:latin typeface="ArialMT" charset="0"/>
              </a:rPr>
              <a:t>dolores</a:t>
            </a:r>
            <a:r>
              <a:rPr lang="en-US" sz="1000" dirty="0">
                <a:solidFill>
                  <a:srgbClr val="50504E"/>
                </a:solidFill>
                <a:latin typeface="ArialMT" charset="0"/>
              </a:rPr>
              <a:t> </a:t>
            </a:r>
            <a:r>
              <a:rPr lang="en-US" sz="1000" dirty="0" err="1">
                <a:solidFill>
                  <a:srgbClr val="50504E"/>
                </a:solidFill>
                <a:latin typeface="ArialMT" charset="0"/>
              </a:rPr>
              <a:t>eos</a:t>
            </a:r>
            <a:r>
              <a:rPr lang="en-US" sz="1000" dirty="0">
                <a:solidFill>
                  <a:srgbClr val="50504E"/>
                </a:solidFill>
                <a:latin typeface="ArialMT" charset="0"/>
              </a:rPr>
              <a:t> qui </a:t>
            </a:r>
            <a:r>
              <a:rPr lang="en-US" sz="1000" dirty="0" err="1">
                <a:solidFill>
                  <a:srgbClr val="50504E"/>
                </a:solidFill>
                <a:latin typeface="ArialMT" charset="0"/>
              </a:rPr>
              <a:t>ratione</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sequi</a:t>
            </a:r>
            <a:r>
              <a:rPr lang="en-US" sz="1000" dirty="0">
                <a:solidFill>
                  <a:srgbClr val="50504E"/>
                </a:solidFill>
                <a:latin typeface="ArialMT" charset="0"/>
              </a:rPr>
              <a:t> </a:t>
            </a:r>
            <a:r>
              <a:rPr lang="en-US" sz="1000" dirty="0" err="1">
                <a:solidFill>
                  <a:srgbClr val="50504E"/>
                </a:solidFill>
                <a:latin typeface="ArialMT" charset="0"/>
              </a:rPr>
              <a:t>nesciunt</a:t>
            </a:r>
            <a:r>
              <a:rPr lang="en-US" sz="1000" dirty="0">
                <a:solidFill>
                  <a:srgbClr val="50504E"/>
                </a:solidFill>
                <a:latin typeface="ArialMT" charset="0"/>
              </a:rPr>
              <a:t>. </a:t>
            </a:r>
            <a:r>
              <a:rPr lang="en-US" sz="1000" dirty="0" err="1">
                <a:solidFill>
                  <a:srgbClr val="50504E"/>
                </a:solidFill>
                <a:latin typeface="ArialMT" charset="0"/>
              </a:rPr>
              <a:t>Neque</a:t>
            </a:r>
            <a:r>
              <a:rPr lang="en-US" sz="1000" dirty="0">
                <a:solidFill>
                  <a:srgbClr val="50504E"/>
                </a:solidFill>
                <a:latin typeface="ArialMT" charset="0"/>
              </a:rPr>
              <a:t> </a:t>
            </a:r>
            <a:r>
              <a:rPr lang="en-US" sz="1000" dirty="0" err="1">
                <a:solidFill>
                  <a:srgbClr val="50504E"/>
                </a:solidFill>
                <a:latin typeface="ArialMT" charset="0"/>
              </a:rPr>
              <a:t>porro</a:t>
            </a:r>
            <a:r>
              <a:rPr lang="en-US" sz="1000" dirty="0">
                <a:solidFill>
                  <a:srgbClr val="50504E"/>
                </a:solidFill>
                <a:latin typeface="ArialMT" charset="0"/>
              </a:rPr>
              <a:t> </a:t>
            </a:r>
            <a:r>
              <a:rPr lang="en-US" sz="1000" dirty="0" err="1">
                <a:solidFill>
                  <a:srgbClr val="50504E"/>
                </a:solidFill>
                <a:latin typeface="ArialMT" charset="0"/>
              </a:rPr>
              <a:t>quisquam</a:t>
            </a:r>
            <a:r>
              <a:rPr lang="en-US" sz="1000" dirty="0">
                <a:solidFill>
                  <a:srgbClr val="50504E"/>
                </a:solidFill>
                <a:latin typeface="ArialMT" charset="0"/>
              </a:rPr>
              <a:t> </a:t>
            </a:r>
            <a:r>
              <a:rPr lang="en-US" sz="1000" dirty="0" err="1">
                <a:solidFill>
                  <a:srgbClr val="50504E"/>
                </a:solidFill>
                <a:latin typeface="ArialMT" charset="0"/>
              </a:rPr>
              <a:t>est</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ipsum </a:t>
            </a:r>
            <a:r>
              <a:rPr lang="en-US" sz="1000" dirty="0" err="1">
                <a:solidFill>
                  <a:srgbClr val="50504E"/>
                </a:solidFill>
                <a:latin typeface="ArialMT" charset="0"/>
              </a:rPr>
              <a:t>quia</a:t>
            </a:r>
            <a:r>
              <a:rPr lang="en-US" sz="1000" dirty="0">
                <a:solidFill>
                  <a:srgbClr val="50504E"/>
                </a:solidFill>
                <a:latin typeface="ArialMT" charset="0"/>
              </a:rPr>
              <a:t> dolor sit </a:t>
            </a:r>
            <a:r>
              <a:rPr lang="en-US" sz="1000" dirty="0" err="1">
                <a:solidFill>
                  <a:srgbClr val="50504E"/>
                </a:solidFill>
                <a:latin typeface="ArialMT" charset="0"/>
              </a:rPr>
              <a:t>amet</a:t>
            </a:r>
            <a:r>
              <a:rPr lang="en-US" sz="1000" dirty="0">
                <a:solidFill>
                  <a:srgbClr val="50504E"/>
                </a:solidFill>
                <a:latin typeface="ArialMT" charset="0"/>
              </a:rPr>
              <a:t>, </a:t>
            </a:r>
            <a:r>
              <a:rPr lang="en-US" sz="1000" dirty="0" err="1">
                <a:solidFill>
                  <a:srgbClr val="50504E"/>
                </a:solidFill>
                <a:latin typeface="ArialMT" charset="0"/>
              </a:rPr>
              <a:t>consectetur</a:t>
            </a:r>
            <a:r>
              <a:rPr lang="en-US" sz="1000" dirty="0">
                <a:solidFill>
                  <a:srgbClr val="50504E"/>
                </a:solidFill>
                <a:latin typeface="ArialMT" charset="0"/>
              </a:rPr>
              <a:t>, </a:t>
            </a:r>
            <a:r>
              <a:rPr lang="en-US" sz="1000" dirty="0" err="1">
                <a:solidFill>
                  <a:srgbClr val="50504E"/>
                </a:solidFill>
                <a:latin typeface="ArialMT" charset="0"/>
              </a:rPr>
              <a:t>adipisci</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non </a:t>
            </a:r>
            <a:r>
              <a:rPr lang="en-US" sz="1000" dirty="0" err="1">
                <a:solidFill>
                  <a:srgbClr val="50504E"/>
                </a:solidFill>
                <a:latin typeface="ArialMT" charset="0"/>
              </a:rPr>
              <a:t>numquam</a:t>
            </a:r>
            <a:r>
              <a:rPr lang="en-US" sz="1000" dirty="0">
                <a:solidFill>
                  <a:srgbClr val="50504E"/>
                </a:solidFill>
                <a:latin typeface="ArialMT" charset="0"/>
              </a:rPr>
              <a:t> </a:t>
            </a:r>
            <a:r>
              <a:rPr lang="en-US" sz="1000" dirty="0" err="1">
                <a:solidFill>
                  <a:srgbClr val="50504E"/>
                </a:solidFill>
                <a:latin typeface="ArialMT" charset="0"/>
              </a:rPr>
              <a:t>eius</a:t>
            </a:r>
            <a:r>
              <a:rPr lang="en-US" sz="1000" dirty="0">
                <a:solidFill>
                  <a:srgbClr val="50504E"/>
                </a:solidFill>
                <a:latin typeface="ArialMT" charset="0"/>
              </a:rPr>
              <a:t> </a:t>
            </a:r>
            <a:r>
              <a:rPr lang="en-US" sz="1000" dirty="0" err="1">
                <a:solidFill>
                  <a:srgbClr val="50504E"/>
                </a:solidFill>
                <a:latin typeface="ArialMT" charset="0"/>
              </a:rPr>
              <a:t>modi</a:t>
            </a:r>
            <a:r>
              <a:rPr lang="en-US" sz="1000" dirty="0">
                <a:solidFill>
                  <a:srgbClr val="50504E"/>
                </a:solidFill>
                <a:latin typeface="ArialMT" charset="0"/>
              </a:rPr>
              <a:t> </a:t>
            </a:r>
            <a:r>
              <a:rPr lang="en-US" sz="1000" dirty="0" err="1">
                <a:solidFill>
                  <a:srgbClr val="50504E"/>
                </a:solidFill>
                <a:latin typeface="ArialMT" charset="0"/>
              </a:rPr>
              <a:t>tempora</a:t>
            </a:r>
            <a:r>
              <a:rPr lang="en-US" sz="1000" dirty="0">
                <a:solidFill>
                  <a:srgbClr val="50504E"/>
                </a:solidFill>
                <a:latin typeface="ArialMT" charset="0"/>
              </a:rPr>
              <a:t> </a:t>
            </a:r>
            <a:r>
              <a:rPr lang="en-US" sz="1000" dirty="0" err="1">
                <a:solidFill>
                  <a:srgbClr val="50504E"/>
                </a:solidFill>
                <a:latin typeface="ArialMT" charset="0"/>
              </a:rPr>
              <a:t>incidunt</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labore</a:t>
            </a:r>
            <a:r>
              <a:rPr lang="en-US" sz="1000" dirty="0">
                <a:solidFill>
                  <a:srgbClr val="50504E"/>
                </a:solidFill>
                <a:latin typeface="ArialMT" charset="0"/>
              </a:rPr>
              <a:t> et </a:t>
            </a:r>
            <a:r>
              <a:rPr lang="en-US" sz="1000" dirty="0" err="1">
                <a:solidFill>
                  <a:srgbClr val="50504E"/>
                </a:solidFill>
                <a:latin typeface="ArialMT" charset="0"/>
              </a:rPr>
              <a:t>dolore</a:t>
            </a:r>
            <a:r>
              <a:rPr lang="en-US" sz="1000" dirty="0">
                <a:solidFill>
                  <a:srgbClr val="50504E"/>
                </a:solidFill>
                <a:latin typeface="ArialMT" charset="0"/>
              </a:rPr>
              <a:t> </a:t>
            </a:r>
            <a:r>
              <a:rPr lang="en-US" sz="1000" dirty="0" err="1">
                <a:solidFill>
                  <a:srgbClr val="50504E"/>
                </a:solidFill>
                <a:latin typeface="ArialMT" charset="0"/>
              </a:rPr>
              <a:t>magnam</a:t>
            </a:r>
            <a:r>
              <a:rPr lang="en-US" sz="1000" dirty="0">
                <a:solidFill>
                  <a:srgbClr val="50504E"/>
                </a:solidFill>
                <a:latin typeface="ArialMT" charset="0"/>
              </a:rPr>
              <a:t> </a:t>
            </a:r>
            <a:r>
              <a:rPr lang="en-US" sz="1000" dirty="0" err="1">
                <a:solidFill>
                  <a:srgbClr val="50504E"/>
                </a:solidFill>
                <a:latin typeface="ArialMT" charset="0"/>
              </a:rPr>
              <a:t>aliquam</a:t>
            </a:r>
            <a:r>
              <a:rPr lang="en-US" sz="1000" dirty="0">
                <a:solidFill>
                  <a:srgbClr val="50504E"/>
                </a:solidFill>
                <a:latin typeface="ArialMT" charset="0"/>
              </a:rPr>
              <a:t> </a:t>
            </a:r>
            <a:r>
              <a:rPr lang="en-US" sz="1000" dirty="0" err="1">
                <a:solidFill>
                  <a:srgbClr val="50504E"/>
                </a:solidFill>
                <a:latin typeface="ArialMT" charset="0"/>
              </a:rPr>
              <a:t>quaerat</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enim</a:t>
            </a:r>
            <a:r>
              <a:rPr lang="en-US" sz="1000" dirty="0">
                <a:solidFill>
                  <a:srgbClr val="50504E"/>
                </a:solidFill>
                <a:latin typeface="ArialMT" charset="0"/>
              </a:rPr>
              <a:t> ad minima </a:t>
            </a:r>
            <a:r>
              <a:rPr lang="en-US" sz="1000" dirty="0" err="1">
                <a:solidFill>
                  <a:srgbClr val="50504E"/>
                </a:solidFill>
                <a:latin typeface="ArialMT" charset="0"/>
              </a:rPr>
              <a:t>veniam</a:t>
            </a:r>
            <a:r>
              <a:rPr lang="en-US" sz="1000" dirty="0">
                <a:solidFill>
                  <a:srgbClr val="50504E"/>
                </a:solidFill>
                <a:latin typeface="ArialMT" charset="0"/>
              </a:rPr>
              <a:t>, </a:t>
            </a:r>
            <a:r>
              <a:rPr lang="en-US" sz="1000" dirty="0" err="1">
                <a:solidFill>
                  <a:srgbClr val="50504E"/>
                </a:solidFill>
                <a:latin typeface="ArialMT" charset="0"/>
              </a:rPr>
              <a:t>quis</a:t>
            </a:r>
            <a:r>
              <a:rPr lang="en-US" sz="1000" dirty="0">
                <a:solidFill>
                  <a:srgbClr val="50504E"/>
                </a:solidFill>
                <a:latin typeface="ArialMT" charset="0"/>
              </a:rPr>
              <a:t> nostrum </a:t>
            </a:r>
            <a:r>
              <a:rPr lang="en-US" sz="1000" dirty="0" err="1">
                <a:solidFill>
                  <a:srgbClr val="50504E"/>
                </a:solidFill>
                <a:latin typeface="ArialMT" charset="0"/>
              </a:rPr>
              <a:t>exercitationem</a:t>
            </a:r>
            <a:r>
              <a:rPr lang="en-US" sz="1000" dirty="0">
                <a:solidFill>
                  <a:srgbClr val="50504E"/>
                </a:solidFill>
                <a:latin typeface="ArialMT" charset="0"/>
              </a:rPr>
              <a:t> </a:t>
            </a:r>
            <a:r>
              <a:rPr lang="en-US" sz="1000" dirty="0" err="1">
                <a:solidFill>
                  <a:srgbClr val="50504E"/>
                </a:solidFill>
                <a:latin typeface="ArialMT" charset="0"/>
              </a:rPr>
              <a:t>ullam</a:t>
            </a:r>
            <a:r>
              <a:rPr lang="en-US" sz="1000" dirty="0">
                <a:solidFill>
                  <a:srgbClr val="50504E"/>
                </a:solidFill>
                <a:latin typeface="ArialMT" charset="0"/>
              </a:rPr>
              <a:t> </a:t>
            </a:r>
            <a:r>
              <a:rPr lang="en-US" sz="1000" dirty="0" err="1">
                <a:solidFill>
                  <a:srgbClr val="50504E"/>
                </a:solidFill>
                <a:latin typeface="ArialMT" charset="0"/>
              </a:rPr>
              <a:t>corporis</a:t>
            </a:r>
            <a:r>
              <a:rPr lang="en-US" sz="1000" dirty="0">
                <a:solidFill>
                  <a:srgbClr val="50504E"/>
                </a:solidFill>
                <a:latin typeface="ArialMT" charset="0"/>
              </a:rPr>
              <a:t> </a:t>
            </a:r>
            <a:r>
              <a:rPr lang="en-US" sz="1000" dirty="0" err="1">
                <a:solidFill>
                  <a:srgbClr val="50504E"/>
                </a:solidFill>
                <a:latin typeface="ArialMT" charset="0"/>
              </a:rPr>
              <a:t>suscipit</a:t>
            </a:r>
            <a:r>
              <a:rPr lang="en-US" sz="1000" dirty="0">
                <a:solidFill>
                  <a:srgbClr val="50504E"/>
                </a:solidFill>
                <a:latin typeface="ArialMT" charset="0"/>
              </a:rPr>
              <a:t> </a:t>
            </a:r>
            <a:r>
              <a:rPr lang="en-US" sz="1000" dirty="0" err="1">
                <a:solidFill>
                  <a:srgbClr val="50504E"/>
                </a:solidFill>
                <a:latin typeface="ArialMT" charset="0"/>
              </a:rPr>
              <a:t>laboriosam</a:t>
            </a:r>
            <a:r>
              <a:rPr lang="en-US" sz="1000" dirty="0">
                <a:solidFill>
                  <a:srgbClr val="50504E"/>
                </a:solidFill>
                <a:latin typeface="ArialMT" charset="0"/>
              </a:rPr>
              <a:t>, nisi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aliquid</a:t>
            </a:r>
            <a:r>
              <a:rPr lang="en-US" sz="1000" dirty="0">
                <a:solidFill>
                  <a:srgbClr val="50504E"/>
                </a:solidFill>
                <a:latin typeface="ArialMT" charset="0"/>
              </a:rPr>
              <a:t> ex </a:t>
            </a:r>
            <a:r>
              <a:rPr lang="en-US" sz="1000" dirty="0" err="1">
                <a:solidFill>
                  <a:srgbClr val="50504E"/>
                </a:solidFill>
                <a:latin typeface="ArialMT" charset="0"/>
              </a:rPr>
              <a:t>ea</a:t>
            </a:r>
            <a:r>
              <a:rPr lang="en-US" sz="1000" dirty="0">
                <a:solidFill>
                  <a:srgbClr val="50504E"/>
                </a:solidFill>
                <a:latin typeface="ArialMT" charset="0"/>
              </a:rPr>
              <a:t> </a:t>
            </a:r>
            <a:r>
              <a:rPr lang="en-US" sz="1000" dirty="0" err="1">
                <a:solidFill>
                  <a:srgbClr val="50504E"/>
                </a:solidFill>
                <a:latin typeface="ArialMT" charset="0"/>
              </a:rPr>
              <a:t>commodi</a:t>
            </a:r>
            <a:r>
              <a:rPr lang="en-US" sz="1000" dirty="0">
                <a:solidFill>
                  <a:srgbClr val="50504E"/>
                </a:solidFill>
                <a:latin typeface="ArialMT" charset="0"/>
              </a:rPr>
              <a:t> </a:t>
            </a:r>
            <a:r>
              <a:rPr lang="en-US" sz="1000" dirty="0" err="1">
                <a:solidFill>
                  <a:srgbClr val="50504E"/>
                </a:solidFill>
                <a:latin typeface="ArialMT" charset="0"/>
              </a:rPr>
              <a:t>consequatur</a:t>
            </a:r>
            <a:r>
              <a:rPr lang="en-US" sz="1000" dirty="0">
                <a:solidFill>
                  <a:srgbClr val="50504E"/>
                </a:solidFill>
                <a:latin typeface="ArialMT" charset="0"/>
              </a:rPr>
              <a:t>? </a:t>
            </a:r>
            <a:r>
              <a:rPr lang="en-US" sz="1000" dirty="0" err="1">
                <a:solidFill>
                  <a:srgbClr val="50504E"/>
                </a:solidFill>
                <a:latin typeface="ArialMT" charset="0"/>
              </a:rPr>
              <a:t>Quis</a:t>
            </a:r>
            <a:r>
              <a:rPr lang="en-US" sz="1000" dirty="0">
                <a:solidFill>
                  <a:srgbClr val="50504E"/>
                </a:solidFill>
                <a:latin typeface="ArialMT" charset="0"/>
              </a:rPr>
              <a:t> </a:t>
            </a:r>
            <a:r>
              <a:rPr lang="en-US" sz="1000" dirty="0" err="1">
                <a:solidFill>
                  <a:srgbClr val="50504E"/>
                </a:solidFill>
                <a:latin typeface="ArialMT" charset="0"/>
              </a:rPr>
              <a:t>autem</a:t>
            </a:r>
            <a:r>
              <a:rPr lang="en-US" sz="1000" dirty="0">
                <a:solidFill>
                  <a:srgbClr val="50504E"/>
                </a:solidFill>
                <a:latin typeface="ArialMT" charset="0"/>
              </a:rPr>
              <a:t> </a:t>
            </a:r>
            <a:r>
              <a:rPr lang="en-US" sz="1000" dirty="0" err="1">
                <a:solidFill>
                  <a:srgbClr val="50504E"/>
                </a:solidFill>
                <a:latin typeface="ArialMT" charset="0"/>
              </a:rPr>
              <a:t>vel</a:t>
            </a:r>
            <a:r>
              <a:rPr lang="en-US" sz="1000" dirty="0">
                <a:solidFill>
                  <a:srgbClr val="50504E"/>
                </a:solidFill>
                <a:latin typeface="ArialMT" charset="0"/>
              </a:rPr>
              <a:t> </a:t>
            </a:r>
            <a:r>
              <a:rPr lang="en-US" sz="1000" dirty="0" err="1">
                <a:solidFill>
                  <a:srgbClr val="50504E"/>
                </a:solidFill>
                <a:latin typeface="ArialMT" charset="0"/>
              </a:rPr>
              <a:t>eum</a:t>
            </a:r>
            <a:r>
              <a:rPr lang="en-US" sz="1000" dirty="0">
                <a:solidFill>
                  <a:srgbClr val="50504E"/>
                </a:solidFill>
                <a:latin typeface="ArialMT" charset="0"/>
              </a:rPr>
              <a:t> </a:t>
            </a:r>
            <a:r>
              <a:rPr lang="en-US" sz="1000" dirty="0" err="1">
                <a:solidFill>
                  <a:srgbClr val="50504E"/>
                </a:solidFill>
                <a:latin typeface="ArialMT" charset="0"/>
              </a:rPr>
              <a:t>iure</a:t>
            </a:r>
            <a:r>
              <a:rPr lang="en-US" sz="1000" dirty="0">
                <a:solidFill>
                  <a:srgbClr val="50504E"/>
                </a:solidFill>
                <a:latin typeface="ArialMT" charset="0"/>
              </a:rPr>
              <a:t> </a:t>
            </a:r>
            <a:r>
              <a:rPr lang="en-US" sz="1000" dirty="0" err="1">
                <a:solidFill>
                  <a:srgbClr val="50504E"/>
                </a:solidFill>
                <a:latin typeface="ArialMT" charset="0"/>
              </a:rPr>
              <a:t>reprehenderit</a:t>
            </a:r>
            <a:r>
              <a:rPr lang="en-US" sz="1000" dirty="0">
                <a:solidFill>
                  <a:srgbClr val="50504E"/>
                </a:solidFill>
                <a:latin typeface="ArialMT" charset="0"/>
              </a:rPr>
              <a:t> qui in </a:t>
            </a:r>
            <a:r>
              <a:rPr lang="en-US" sz="1000" dirty="0" err="1">
                <a:solidFill>
                  <a:srgbClr val="50504E"/>
                </a:solidFill>
                <a:latin typeface="ArialMT" charset="0"/>
              </a:rPr>
              <a:t>ea</a:t>
            </a:r>
            <a:r>
              <a:rPr lang="en-US" sz="1000" dirty="0">
                <a:solidFill>
                  <a:srgbClr val="50504E"/>
                </a:solidFill>
                <a:latin typeface="ArialMT" charset="0"/>
              </a:rPr>
              <a:t> </a:t>
            </a:r>
            <a:r>
              <a:rPr lang="en-US" sz="1000" dirty="0" err="1">
                <a:solidFill>
                  <a:srgbClr val="50504E"/>
                </a:solidFill>
                <a:latin typeface="ArialMT" charset="0"/>
              </a:rPr>
              <a:t>voluptate</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esse</a:t>
            </a:r>
            <a:r>
              <a:rPr lang="en-US" sz="1000" dirty="0">
                <a:solidFill>
                  <a:srgbClr val="50504E"/>
                </a:solidFill>
                <a:latin typeface="ArialMT" charset="0"/>
              </a:rPr>
              <a:t> quam nihil </a:t>
            </a:r>
            <a:r>
              <a:rPr lang="en-US" sz="1000" dirty="0" err="1">
                <a:solidFill>
                  <a:srgbClr val="50504E"/>
                </a:solidFill>
                <a:latin typeface="ArialMT" charset="0"/>
              </a:rPr>
              <a:t>molestiae</a:t>
            </a:r>
            <a:r>
              <a:rPr lang="en-US" sz="1000" dirty="0">
                <a:solidFill>
                  <a:srgbClr val="50504E"/>
                </a:solidFill>
                <a:latin typeface="ArialMT" charset="0"/>
              </a:rPr>
              <a:t> </a:t>
            </a:r>
            <a:r>
              <a:rPr lang="en-US" sz="1000" dirty="0" err="1">
                <a:solidFill>
                  <a:srgbClr val="50504E"/>
                </a:solidFill>
                <a:latin typeface="ArialMT" charset="0"/>
              </a:rPr>
              <a:t>consequatur</a:t>
            </a:r>
            <a:r>
              <a:rPr lang="en-US" sz="1000" dirty="0">
                <a:solidFill>
                  <a:srgbClr val="50504E"/>
                </a:solidFill>
                <a:latin typeface="ArialMT" charset="0"/>
              </a:rPr>
              <a:t>, </a:t>
            </a:r>
            <a:r>
              <a:rPr lang="en-US" sz="1000" dirty="0" err="1">
                <a:solidFill>
                  <a:srgbClr val="50504E"/>
                </a:solidFill>
                <a:latin typeface="ArialMT" charset="0"/>
              </a:rPr>
              <a:t>vel</a:t>
            </a:r>
            <a:r>
              <a:rPr lang="en-US" sz="1000" dirty="0">
                <a:solidFill>
                  <a:srgbClr val="50504E"/>
                </a:solidFill>
                <a:latin typeface="ArialMT" charset="0"/>
              </a:rPr>
              <a:t> </a:t>
            </a:r>
            <a:r>
              <a:rPr lang="en-US" sz="1000" dirty="0" err="1">
                <a:solidFill>
                  <a:srgbClr val="50504E"/>
                </a:solidFill>
                <a:latin typeface="ArialMT" charset="0"/>
              </a:rPr>
              <a:t>illum</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a:t>
            </a:r>
            <a:r>
              <a:rPr lang="en-US" sz="1000" dirty="0" err="1">
                <a:solidFill>
                  <a:srgbClr val="50504E"/>
                </a:solidFill>
                <a:latin typeface="ArialMT" charset="0"/>
              </a:rPr>
              <a:t>eum</a:t>
            </a:r>
            <a:r>
              <a:rPr lang="en-US" sz="1000" dirty="0">
                <a:solidFill>
                  <a:srgbClr val="50504E"/>
                </a:solidFill>
                <a:latin typeface="ArialMT" charset="0"/>
              </a:rPr>
              <a:t> </a:t>
            </a:r>
            <a:r>
              <a:rPr lang="en-US" sz="1000" dirty="0" err="1">
                <a:solidFill>
                  <a:srgbClr val="50504E"/>
                </a:solidFill>
                <a:latin typeface="ArialMT" charset="0"/>
              </a:rPr>
              <a:t>fugiat</a:t>
            </a:r>
            <a:r>
              <a:rPr lang="en-US" sz="1000" dirty="0">
                <a:solidFill>
                  <a:srgbClr val="50504E"/>
                </a:solidFill>
                <a:latin typeface="ArialMT" charset="0"/>
              </a:rPr>
              <a:t> quo </a:t>
            </a:r>
            <a:r>
              <a:rPr lang="en-US" sz="1000" dirty="0" err="1">
                <a:solidFill>
                  <a:srgbClr val="50504E"/>
                </a:solidFill>
                <a:latin typeface="ArialMT" charset="0"/>
              </a:rPr>
              <a:t>voluptas</a:t>
            </a:r>
            <a:r>
              <a:rPr lang="en-US" sz="1000" dirty="0">
                <a:solidFill>
                  <a:srgbClr val="50504E"/>
                </a:solidFill>
                <a:latin typeface="ArialMT" charset="0"/>
              </a:rPr>
              <a:t> </a:t>
            </a:r>
            <a:r>
              <a:rPr lang="en-US" sz="1000" dirty="0" err="1">
                <a:solidFill>
                  <a:srgbClr val="50504E"/>
                </a:solidFill>
                <a:latin typeface="ArialMT" charset="0"/>
              </a:rPr>
              <a:t>nulla</a:t>
            </a:r>
            <a:r>
              <a:rPr lang="en-US" sz="1000" dirty="0">
                <a:solidFill>
                  <a:srgbClr val="50504E"/>
                </a:solidFill>
                <a:latin typeface="ArialMT" charset="0"/>
              </a:rPr>
              <a:t> </a:t>
            </a:r>
            <a:r>
              <a:rPr lang="en-US" sz="1000" dirty="0" err="1">
                <a:solidFill>
                  <a:srgbClr val="50504E"/>
                </a:solidFill>
                <a:latin typeface="ArialMT" charset="0"/>
              </a:rPr>
              <a:t>pariatur</a:t>
            </a:r>
            <a:r>
              <a:rPr lang="en-US" sz="1000" dirty="0">
                <a:solidFill>
                  <a:srgbClr val="50504E"/>
                </a:solidFill>
                <a:latin typeface="ArialMT" charset="0"/>
              </a:rPr>
              <a:t>?</a:t>
            </a:r>
            <a:endParaRPr lang="en-US" dirty="0"/>
          </a:p>
        </p:txBody>
      </p:sp>
      <p:sp>
        <p:nvSpPr>
          <p:cNvPr id="10" name="TextBox 9">
            <a:extLst>
              <a:ext uri="{FF2B5EF4-FFF2-40B4-BE49-F238E27FC236}">
                <a16:creationId xmlns:a16="http://schemas.microsoft.com/office/drawing/2014/main" id="{88B1BDE2-A3A2-4895-9807-B0EB551144E2}"/>
              </a:ext>
            </a:extLst>
          </p:cNvPr>
          <p:cNvSpPr txBox="1"/>
          <p:nvPr userDrawn="1"/>
        </p:nvSpPr>
        <p:spPr>
          <a:xfrm>
            <a:off x="313226" y="4924078"/>
            <a:ext cx="2498213" cy="138499"/>
          </a:xfrm>
          <a:prstGeom prst="rect">
            <a:avLst/>
          </a:prstGeom>
          <a:noFill/>
        </p:spPr>
        <p:txBody>
          <a:bodyPr wrap="square" lIns="0" tIns="0" rIns="0" bIns="0" rtlCol="0" anchor="b" anchorCtr="0">
            <a:spAutoFit/>
          </a:bodyPr>
          <a:lstStyle/>
          <a:p>
            <a:pPr marL="0" marR="0" indent="0" defTabSz="685983" rtl="0" eaLnBrk="1" fontAlgn="auto" latinLnBrk="0" hangingPunct="1">
              <a:lnSpc>
                <a:spcPct val="100000"/>
              </a:lnSpc>
              <a:spcBef>
                <a:spcPts val="0"/>
              </a:spcBef>
              <a:spcAft>
                <a:spcPts val="0"/>
              </a:spcAft>
              <a:buClrTx/>
              <a:buSzTx/>
              <a:buFontTx/>
              <a:buNone/>
              <a:tabLst/>
              <a:defRPr/>
            </a:pPr>
            <a:r>
              <a:rPr lang="en-US" sz="900" dirty="0">
                <a:solidFill>
                  <a:srgbClr val="636361"/>
                </a:solidFill>
              </a:rPr>
              <a:t>© 2018 ZINFI Technologies Inc. All Rights Reserved.</a:t>
            </a:r>
          </a:p>
        </p:txBody>
      </p:sp>
    </p:spTree>
    <p:extLst>
      <p:ext uri="{BB962C8B-B14F-4D97-AF65-F5344CB8AC3E}">
        <p14:creationId xmlns:p14="http://schemas.microsoft.com/office/powerpoint/2010/main" val="12973170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Body Slide - Right Column">
    <p:spTree>
      <p:nvGrpSpPr>
        <p:cNvPr id="1" name=""/>
        <p:cNvGrpSpPr/>
        <p:nvPr/>
      </p:nvGrpSpPr>
      <p:grpSpPr>
        <a:xfrm>
          <a:off x="0" y="0"/>
          <a:ext cx="0" cy="0"/>
          <a:chOff x="0" y="0"/>
          <a:chExt cx="0" cy="0"/>
        </a:xfrm>
      </p:grpSpPr>
      <p:sp>
        <p:nvSpPr>
          <p:cNvPr id="3" name="Picture Placeholder 2"/>
          <p:cNvSpPr>
            <a:spLocks noGrp="1"/>
          </p:cNvSpPr>
          <p:nvPr>
            <p:ph type="pic" sz="quarter" idx="15" hasCustomPrompt="1"/>
          </p:nvPr>
        </p:nvSpPr>
        <p:spPr>
          <a:xfrm>
            <a:off x="291820" y="949235"/>
            <a:ext cx="3897872" cy="3827988"/>
          </a:xfrm>
          <a:prstGeom prst="rect">
            <a:avLst/>
          </a:prstGeom>
          <a:solidFill>
            <a:schemeClr val="accent1"/>
          </a:solidFill>
        </p:spPr>
        <p:txBody>
          <a:bodyPr anchor="ctr"/>
          <a:lstStyle>
            <a:lvl1pPr marL="0" marR="0" indent="0" algn="ctr" defTabSz="685800" rtl="0" eaLnBrk="1" fontAlgn="auto" latinLnBrk="0" hangingPunct="1">
              <a:lnSpc>
                <a:spcPct val="90000"/>
              </a:lnSpc>
              <a:spcBef>
                <a:spcPts val="750"/>
              </a:spcBef>
              <a:spcAft>
                <a:spcPts val="0"/>
              </a:spcAft>
              <a:buClrTx/>
              <a:buSzTx/>
              <a:buFont typeface="Arial" panose="020B0604020202020204" pitchFamily="34" charset="0"/>
              <a:buNone/>
              <a:tabLst/>
              <a:defRPr sz="1400">
                <a:solidFill>
                  <a:schemeClr val="bg1"/>
                </a:solidFill>
              </a:defRPr>
            </a:lvl1pPr>
          </a:lstStyle>
          <a:p>
            <a:pPr algn="ctr"/>
            <a:r>
              <a:rPr lang="en-US" dirty="0"/>
              <a:t>Graphic</a:t>
            </a:r>
            <a:r>
              <a:rPr lang="en-US" baseline="0" dirty="0"/>
              <a:t> or Image goes here</a:t>
            </a:r>
            <a:endParaRPr lang="en-US" dirty="0"/>
          </a:p>
        </p:txBody>
      </p:sp>
      <p:sp>
        <p:nvSpPr>
          <p:cNvPr id="11" name="Text Placeholder 2"/>
          <p:cNvSpPr>
            <a:spLocks noGrp="1"/>
          </p:cNvSpPr>
          <p:nvPr>
            <p:ph type="body" sz="quarter" idx="13" hasCustomPrompt="1"/>
          </p:nvPr>
        </p:nvSpPr>
        <p:spPr>
          <a:xfrm>
            <a:off x="4447403" y="775770"/>
            <a:ext cx="4444916" cy="434876"/>
          </a:xfrm>
          <a:prstGeom prst="rect">
            <a:avLst/>
          </a:prstGeom>
        </p:spPr>
        <p:txBody>
          <a:bodyPr/>
          <a:lstStyle>
            <a:lvl1pPr marL="0" marR="0" indent="0" algn="l" defTabSz="685800" rtl="0" eaLnBrk="1" fontAlgn="auto" latinLnBrk="0" hangingPunct="1">
              <a:lnSpc>
                <a:spcPct val="150000"/>
              </a:lnSpc>
              <a:spcBef>
                <a:spcPts val="0"/>
              </a:spcBef>
              <a:spcAft>
                <a:spcPts val="0"/>
              </a:spcAft>
              <a:buClrTx/>
              <a:buSzTx/>
              <a:buFont typeface="+mj-lt"/>
              <a:buNone/>
              <a:tabLst/>
              <a:defRPr sz="1400" b="0" i="0" baseline="0">
                <a:solidFill>
                  <a:srgbClr val="8CA621"/>
                </a:solidFill>
                <a:latin typeface="Arial" charset="0"/>
                <a:ea typeface="Arial" charset="0"/>
                <a:cs typeface="Arial" charset="0"/>
              </a:defRPr>
            </a:lvl1pPr>
          </a:lstStyle>
          <a:p>
            <a:r>
              <a:rPr lang="en-US" sz="1400" dirty="0">
                <a:solidFill>
                  <a:srgbClr val="8CA621"/>
                </a:solidFill>
                <a:latin typeface="Arial" charset="0"/>
                <a:ea typeface="Arial" charset="0"/>
                <a:cs typeface="Arial" charset="0"/>
              </a:rPr>
              <a:t>Section</a:t>
            </a:r>
            <a:r>
              <a:rPr lang="en-US" sz="1400" baseline="0" dirty="0">
                <a:solidFill>
                  <a:srgbClr val="8CA621"/>
                </a:solidFill>
                <a:latin typeface="Arial" charset="0"/>
                <a:ea typeface="Arial" charset="0"/>
                <a:cs typeface="Arial" charset="0"/>
              </a:rPr>
              <a:t> or Chapter Title Goes Here</a:t>
            </a:r>
            <a:endParaRPr lang="en-US" sz="1400" dirty="0">
              <a:solidFill>
                <a:srgbClr val="8CA621"/>
              </a:solidFill>
              <a:latin typeface="Arial" charset="0"/>
              <a:ea typeface="Arial" charset="0"/>
              <a:cs typeface="Arial" charset="0"/>
            </a:endParaRPr>
          </a:p>
          <a:p>
            <a:pPr lvl="0"/>
            <a:endParaRPr lang="en-US" dirty="0"/>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46652" y="130490"/>
            <a:ext cx="687483" cy="372387"/>
          </a:xfrm>
          <a:prstGeom prst="rect">
            <a:avLst/>
          </a:prstGeom>
        </p:spPr>
      </p:pic>
      <p:sp>
        <p:nvSpPr>
          <p:cNvPr id="9" name="Text Placeholder 2"/>
          <p:cNvSpPr>
            <a:spLocks noGrp="1"/>
          </p:cNvSpPr>
          <p:nvPr>
            <p:ph type="body" sz="quarter" idx="11" hasCustomPrompt="1"/>
          </p:nvPr>
        </p:nvSpPr>
        <p:spPr>
          <a:xfrm>
            <a:off x="1158241" y="38496"/>
            <a:ext cx="7760206" cy="434876"/>
          </a:xfrm>
          <a:prstGeom prst="rect">
            <a:avLst/>
          </a:prstGeom>
        </p:spPr>
        <p:txBody>
          <a:bodyPr/>
          <a:lstStyle>
            <a:lvl1pPr marL="0" marR="0" indent="0" algn="r" defTabSz="685800" rtl="0" eaLnBrk="1" fontAlgn="auto" latinLnBrk="0" hangingPunct="1">
              <a:lnSpc>
                <a:spcPct val="150000"/>
              </a:lnSpc>
              <a:spcBef>
                <a:spcPts val="0"/>
              </a:spcBef>
              <a:spcAft>
                <a:spcPts val="0"/>
              </a:spcAft>
              <a:buClrTx/>
              <a:buSzTx/>
              <a:buFont typeface="+mj-lt"/>
              <a:buNone/>
              <a:tabLst/>
              <a:defRPr sz="1600" baseline="0">
                <a:solidFill>
                  <a:schemeClr val="bg1">
                    <a:lumMod val="75000"/>
                  </a:schemeClr>
                </a:solidFill>
                <a:latin typeface="Arial" charset="0"/>
                <a:ea typeface="Arial" charset="0"/>
                <a:cs typeface="Arial" charset="0"/>
              </a:defRPr>
            </a:lvl1pPr>
          </a:lstStyle>
          <a:p>
            <a:pPr lvl="0"/>
            <a:r>
              <a:rPr lang="en-US" dirty="0"/>
              <a:t>Best </a:t>
            </a:r>
            <a:r>
              <a:rPr lang="en-US"/>
              <a:t>Practices Video Title </a:t>
            </a:r>
            <a:r>
              <a:rPr lang="en-US" dirty="0"/>
              <a:t>Goes Here</a:t>
            </a:r>
          </a:p>
          <a:p>
            <a:pPr lvl="0"/>
            <a:endParaRPr lang="en-US" dirty="0"/>
          </a:p>
        </p:txBody>
      </p:sp>
      <p:sp>
        <p:nvSpPr>
          <p:cNvPr id="8" name="Text Placeholder 7"/>
          <p:cNvSpPr>
            <a:spLocks noGrp="1"/>
          </p:cNvSpPr>
          <p:nvPr>
            <p:ph type="body" sz="quarter" idx="16" hasCustomPrompt="1"/>
          </p:nvPr>
        </p:nvSpPr>
        <p:spPr>
          <a:xfrm>
            <a:off x="4447403" y="1284647"/>
            <a:ext cx="4444916" cy="3505717"/>
          </a:xfrm>
          <a:prstGeom prst="rect">
            <a:avLst/>
          </a:prstGeom>
        </p:spPr>
        <p:txBody>
          <a:bodyPr/>
          <a:lstStyle>
            <a:lvl1pPr marL="0" indent="0">
              <a:lnSpc>
                <a:spcPts val="1400"/>
              </a:lnSpc>
              <a:spcBef>
                <a:spcPts val="500"/>
              </a:spcBef>
              <a:spcAft>
                <a:spcPts val="500"/>
              </a:spcAft>
              <a:buNone/>
              <a:defRPr lang="en-US" sz="1000" smtClean="0">
                <a:solidFill>
                  <a:srgbClr val="636361"/>
                </a:solidFill>
              </a:defRPr>
            </a:lvl1pPr>
            <a:lvl2pPr marL="342900" indent="0">
              <a:buNone/>
              <a:defRPr sz="1400" b="0" i="0">
                <a:latin typeface="Arial" charset="0"/>
                <a:ea typeface="Arial" charset="0"/>
                <a:cs typeface="Arial" charset="0"/>
              </a:defRPr>
            </a:lvl2pPr>
            <a:lvl3pPr marL="685800" indent="0">
              <a:buNone/>
              <a:defRPr sz="1400" b="0" i="0">
                <a:latin typeface="Arial" charset="0"/>
                <a:ea typeface="Arial" charset="0"/>
                <a:cs typeface="Arial" charset="0"/>
              </a:defRPr>
            </a:lvl3pPr>
            <a:lvl4pPr marL="1028700" indent="0">
              <a:buNone/>
              <a:defRPr sz="1400" b="0" i="0">
                <a:latin typeface="Arial" charset="0"/>
                <a:ea typeface="Arial" charset="0"/>
                <a:cs typeface="Arial" charset="0"/>
              </a:defRPr>
            </a:lvl4pPr>
            <a:lvl5pPr marL="1371600" indent="0">
              <a:buNone/>
              <a:defRPr sz="1400" b="0" i="0">
                <a:latin typeface="Arial" charset="0"/>
                <a:ea typeface="Arial" charset="0"/>
                <a:cs typeface="Arial" charset="0"/>
              </a:defRPr>
            </a:lvl5pPr>
          </a:lstStyle>
          <a:p>
            <a:pPr lvl="0"/>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perspiciatis</a:t>
            </a:r>
            <a:r>
              <a:rPr lang="en-US" sz="1000" dirty="0">
                <a:solidFill>
                  <a:srgbClr val="50504E"/>
                </a:solidFill>
                <a:latin typeface="ArialMT" charset="0"/>
              </a:rPr>
              <a:t> </a:t>
            </a:r>
            <a:r>
              <a:rPr lang="en-US" sz="1000" dirty="0" err="1">
                <a:solidFill>
                  <a:srgbClr val="50504E"/>
                </a:solidFill>
                <a:latin typeface="ArialMT" charset="0"/>
              </a:rPr>
              <a:t>unde</a:t>
            </a:r>
            <a:r>
              <a:rPr lang="en-US" sz="1000" dirty="0">
                <a:solidFill>
                  <a:srgbClr val="50504E"/>
                </a:solidFill>
                <a:latin typeface="ArialMT" charset="0"/>
              </a:rPr>
              <a:t> </a:t>
            </a:r>
            <a:r>
              <a:rPr lang="en-US" sz="1000" dirty="0" err="1">
                <a:solidFill>
                  <a:srgbClr val="50504E"/>
                </a:solidFill>
                <a:latin typeface="ArialMT" charset="0"/>
              </a:rPr>
              <a:t>omnis</a:t>
            </a:r>
            <a:r>
              <a:rPr lang="en-US" sz="1000" dirty="0">
                <a:solidFill>
                  <a:srgbClr val="50504E"/>
                </a:solidFill>
                <a:latin typeface="ArialMT" charset="0"/>
              </a:rPr>
              <a:t> </a:t>
            </a:r>
            <a:r>
              <a:rPr lang="en-US" sz="1000" dirty="0" err="1">
                <a:solidFill>
                  <a:srgbClr val="50504E"/>
                </a:solidFill>
                <a:latin typeface="ArialMT" charset="0"/>
              </a:rPr>
              <a:t>iste</a:t>
            </a:r>
            <a:r>
              <a:rPr lang="en-US" sz="1000" dirty="0">
                <a:solidFill>
                  <a:srgbClr val="50504E"/>
                </a:solidFill>
                <a:latin typeface="ArialMT" charset="0"/>
              </a:rPr>
              <a:t> </a:t>
            </a:r>
            <a:r>
              <a:rPr lang="en-US" sz="1000" dirty="0" err="1">
                <a:solidFill>
                  <a:srgbClr val="50504E"/>
                </a:solidFill>
                <a:latin typeface="ArialMT" charset="0"/>
              </a:rPr>
              <a:t>natus</a:t>
            </a:r>
            <a:r>
              <a:rPr lang="en-US" sz="1000" dirty="0">
                <a:solidFill>
                  <a:srgbClr val="50504E"/>
                </a:solidFill>
                <a:latin typeface="ArialMT" charset="0"/>
              </a:rPr>
              <a:t> error sit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accusantium</a:t>
            </a:r>
            <a:r>
              <a:rPr lang="en-US" sz="1000" dirty="0">
                <a:solidFill>
                  <a:srgbClr val="50504E"/>
                </a:solidFill>
                <a:latin typeface="ArialMT" charset="0"/>
              </a:rPr>
              <a:t> </a:t>
            </a:r>
            <a:r>
              <a:rPr lang="en-US" sz="1000" dirty="0" err="1">
                <a:solidFill>
                  <a:srgbClr val="50504E"/>
                </a:solidFill>
                <a:latin typeface="ArialMT" charset="0"/>
              </a:rPr>
              <a:t>doloremque</a:t>
            </a:r>
            <a:r>
              <a:rPr lang="en-US" sz="1000" dirty="0">
                <a:solidFill>
                  <a:srgbClr val="50504E"/>
                </a:solidFill>
                <a:latin typeface="ArialMT" charset="0"/>
              </a:rPr>
              <a:t> </a:t>
            </a:r>
            <a:r>
              <a:rPr lang="en-US" sz="1000" dirty="0" err="1">
                <a:solidFill>
                  <a:srgbClr val="50504E"/>
                </a:solidFill>
                <a:latin typeface="ArialMT" charset="0"/>
              </a:rPr>
              <a:t>laudantium</a:t>
            </a:r>
            <a:r>
              <a:rPr lang="en-US" sz="1000" dirty="0">
                <a:solidFill>
                  <a:srgbClr val="50504E"/>
                </a:solidFill>
                <a:latin typeface="ArialMT" charset="0"/>
              </a:rPr>
              <a:t>, </a:t>
            </a:r>
            <a:r>
              <a:rPr lang="en-US" sz="1000" dirty="0" err="1">
                <a:solidFill>
                  <a:srgbClr val="50504E"/>
                </a:solidFill>
                <a:latin typeface="ArialMT" charset="0"/>
              </a:rPr>
              <a:t>totam</a:t>
            </a:r>
            <a:r>
              <a:rPr lang="en-US" sz="1000" dirty="0">
                <a:solidFill>
                  <a:srgbClr val="50504E"/>
                </a:solidFill>
                <a:latin typeface="ArialMT" charset="0"/>
              </a:rPr>
              <a:t> rem </a:t>
            </a:r>
            <a:r>
              <a:rPr lang="en-US" sz="1000" dirty="0" err="1">
                <a:solidFill>
                  <a:srgbClr val="50504E"/>
                </a:solidFill>
                <a:latin typeface="ArialMT" charset="0"/>
              </a:rPr>
              <a:t>aperiam</a:t>
            </a:r>
            <a:r>
              <a:rPr lang="en-US" sz="1000" dirty="0">
                <a:solidFill>
                  <a:srgbClr val="50504E"/>
                </a:solidFill>
                <a:latin typeface="ArialMT" charset="0"/>
              </a:rPr>
              <a:t>, </a:t>
            </a:r>
            <a:r>
              <a:rPr lang="en-US" sz="1000" dirty="0" err="1">
                <a:solidFill>
                  <a:srgbClr val="50504E"/>
                </a:solidFill>
                <a:latin typeface="ArialMT" charset="0"/>
              </a:rPr>
              <a:t>eaque</a:t>
            </a:r>
            <a:r>
              <a:rPr lang="en-US" sz="1000" dirty="0">
                <a:solidFill>
                  <a:srgbClr val="50504E"/>
                </a:solidFill>
                <a:latin typeface="ArialMT" charset="0"/>
              </a:rPr>
              <a:t> </a:t>
            </a:r>
            <a:r>
              <a:rPr lang="en-US" sz="1000" dirty="0" err="1">
                <a:solidFill>
                  <a:srgbClr val="50504E"/>
                </a:solidFill>
                <a:latin typeface="ArialMT" charset="0"/>
              </a:rPr>
              <a:t>ipsa</a:t>
            </a:r>
            <a:r>
              <a:rPr lang="en-US" sz="1000" dirty="0">
                <a:solidFill>
                  <a:srgbClr val="50504E"/>
                </a:solidFill>
                <a:latin typeface="ArialMT" charset="0"/>
              </a:rPr>
              <a:t> quae ab </a:t>
            </a:r>
            <a:r>
              <a:rPr lang="en-US" sz="1000" dirty="0" err="1">
                <a:solidFill>
                  <a:srgbClr val="50504E"/>
                </a:solidFill>
                <a:latin typeface="ArialMT" charset="0"/>
              </a:rPr>
              <a:t>illo</a:t>
            </a:r>
            <a:r>
              <a:rPr lang="en-US" sz="1000" dirty="0">
                <a:solidFill>
                  <a:srgbClr val="50504E"/>
                </a:solidFill>
                <a:latin typeface="ArialMT" charset="0"/>
              </a:rPr>
              <a:t> </a:t>
            </a:r>
            <a:r>
              <a:rPr lang="en-US" sz="1000" dirty="0" err="1">
                <a:solidFill>
                  <a:srgbClr val="50504E"/>
                </a:solidFill>
                <a:latin typeface="ArialMT" charset="0"/>
              </a:rPr>
              <a:t>inventore</a:t>
            </a:r>
            <a:r>
              <a:rPr lang="en-US" sz="1000" dirty="0">
                <a:solidFill>
                  <a:srgbClr val="50504E"/>
                </a:solidFill>
                <a:latin typeface="ArialMT" charset="0"/>
              </a:rPr>
              <a:t> </a:t>
            </a:r>
            <a:r>
              <a:rPr lang="en-US" sz="1000" dirty="0" err="1">
                <a:solidFill>
                  <a:srgbClr val="50504E"/>
                </a:solidFill>
                <a:latin typeface="ArialMT" charset="0"/>
              </a:rPr>
              <a:t>veritatis</a:t>
            </a:r>
            <a:r>
              <a:rPr lang="en-US" sz="1000" dirty="0">
                <a:solidFill>
                  <a:srgbClr val="50504E"/>
                </a:solidFill>
                <a:latin typeface="ArialMT" charset="0"/>
              </a:rPr>
              <a:t> et quasi </a:t>
            </a:r>
            <a:r>
              <a:rPr lang="en-US" sz="1000" dirty="0" err="1">
                <a:solidFill>
                  <a:srgbClr val="50504E"/>
                </a:solidFill>
                <a:latin typeface="ArialMT" charset="0"/>
              </a:rPr>
              <a:t>architecto</a:t>
            </a:r>
            <a:r>
              <a:rPr lang="en-US" sz="1000" dirty="0">
                <a:solidFill>
                  <a:srgbClr val="50504E"/>
                </a:solidFill>
                <a:latin typeface="ArialMT" charset="0"/>
              </a:rPr>
              <a:t> </a:t>
            </a:r>
            <a:r>
              <a:rPr lang="en-US" sz="1000" dirty="0" err="1">
                <a:solidFill>
                  <a:srgbClr val="50504E"/>
                </a:solidFill>
                <a:latin typeface="ArialMT" charset="0"/>
              </a:rPr>
              <a:t>beatae</a:t>
            </a:r>
            <a:r>
              <a:rPr lang="en-US" sz="1000" dirty="0">
                <a:solidFill>
                  <a:srgbClr val="50504E"/>
                </a:solidFill>
                <a:latin typeface="ArialMT" charset="0"/>
              </a:rPr>
              <a:t> vitae dicta </a:t>
            </a:r>
            <a:r>
              <a:rPr lang="en-US" sz="1000" dirty="0" err="1">
                <a:solidFill>
                  <a:srgbClr val="50504E"/>
                </a:solidFill>
                <a:latin typeface="ArialMT" charset="0"/>
              </a:rPr>
              <a:t>sunt</a:t>
            </a:r>
            <a:r>
              <a:rPr lang="en-US" sz="1000" dirty="0">
                <a:solidFill>
                  <a:srgbClr val="50504E"/>
                </a:solidFill>
                <a:latin typeface="ArialMT" charset="0"/>
              </a:rPr>
              <a:t> </a:t>
            </a:r>
            <a:r>
              <a:rPr lang="en-US" sz="1000" dirty="0" err="1">
                <a:solidFill>
                  <a:srgbClr val="50504E"/>
                </a:solidFill>
                <a:latin typeface="ArialMT" charset="0"/>
              </a:rPr>
              <a:t>explicabo</a:t>
            </a:r>
            <a:r>
              <a:rPr lang="en-US" sz="1000" dirty="0">
                <a:solidFill>
                  <a:srgbClr val="50504E"/>
                </a:solidFill>
                <a:latin typeface="ArialMT" charset="0"/>
              </a:rPr>
              <a:t>. Nemo </a:t>
            </a:r>
            <a:r>
              <a:rPr lang="en-US" sz="1000" dirty="0" err="1">
                <a:solidFill>
                  <a:srgbClr val="50504E"/>
                </a:solidFill>
                <a:latin typeface="ArialMT" charset="0"/>
              </a:rPr>
              <a:t>enim</a:t>
            </a:r>
            <a:r>
              <a:rPr lang="en-US" sz="1000" dirty="0">
                <a:solidFill>
                  <a:srgbClr val="50504E"/>
                </a:solidFill>
                <a:latin typeface="ArialMT" charset="0"/>
              </a:rPr>
              <a:t> </a:t>
            </a:r>
            <a:r>
              <a:rPr lang="en-US" sz="1000" dirty="0" err="1">
                <a:solidFill>
                  <a:srgbClr val="50504E"/>
                </a:solidFill>
                <a:latin typeface="ArialMT" charset="0"/>
              </a:rPr>
              <a:t>ipsam</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voluptas</a:t>
            </a:r>
            <a:r>
              <a:rPr lang="en-US" sz="1000" dirty="0">
                <a:solidFill>
                  <a:srgbClr val="50504E"/>
                </a:solidFill>
                <a:latin typeface="ArialMT" charset="0"/>
              </a:rPr>
              <a:t> sit </a:t>
            </a:r>
            <a:r>
              <a:rPr lang="en-US" sz="1000" dirty="0" err="1">
                <a:solidFill>
                  <a:srgbClr val="50504E"/>
                </a:solidFill>
                <a:latin typeface="ArialMT" charset="0"/>
              </a:rPr>
              <a:t>aspernatur</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a:t>
            </a:r>
            <a:r>
              <a:rPr lang="en-US" sz="1000" dirty="0" err="1">
                <a:solidFill>
                  <a:srgbClr val="50504E"/>
                </a:solidFill>
                <a:latin typeface="ArialMT" charset="0"/>
              </a:rPr>
              <a:t>odit</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fugit,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consequuntur</a:t>
            </a:r>
            <a:r>
              <a:rPr lang="en-US" sz="1000" dirty="0">
                <a:solidFill>
                  <a:srgbClr val="50504E"/>
                </a:solidFill>
                <a:latin typeface="ArialMT" charset="0"/>
              </a:rPr>
              <a:t> </a:t>
            </a:r>
            <a:r>
              <a:rPr lang="en-US" sz="1000" dirty="0" err="1">
                <a:solidFill>
                  <a:srgbClr val="50504E"/>
                </a:solidFill>
                <a:latin typeface="ArialMT" charset="0"/>
              </a:rPr>
              <a:t>magni</a:t>
            </a:r>
            <a:r>
              <a:rPr lang="en-US" sz="1000" dirty="0">
                <a:solidFill>
                  <a:srgbClr val="50504E"/>
                </a:solidFill>
                <a:latin typeface="ArialMT" charset="0"/>
              </a:rPr>
              <a:t> </a:t>
            </a:r>
            <a:r>
              <a:rPr lang="en-US" sz="1000" dirty="0" err="1">
                <a:solidFill>
                  <a:srgbClr val="50504E"/>
                </a:solidFill>
                <a:latin typeface="ArialMT" charset="0"/>
              </a:rPr>
              <a:t>dolores</a:t>
            </a:r>
            <a:r>
              <a:rPr lang="en-US" sz="1000" dirty="0">
                <a:solidFill>
                  <a:srgbClr val="50504E"/>
                </a:solidFill>
                <a:latin typeface="ArialMT" charset="0"/>
              </a:rPr>
              <a:t> </a:t>
            </a:r>
            <a:r>
              <a:rPr lang="en-US" sz="1000" dirty="0" err="1">
                <a:solidFill>
                  <a:srgbClr val="50504E"/>
                </a:solidFill>
                <a:latin typeface="ArialMT" charset="0"/>
              </a:rPr>
              <a:t>eos</a:t>
            </a:r>
            <a:r>
              <a:rPr lang="en-US" sz="1000" dirty="0">
                <a:solidFill>
                  <a:srgbClr val="50504E"/>
                </a:solidFill>
                <a:latin typeface="ArialMT" charset="0"/>
              </a:rPr>
              <a:t> qui </a:t>
            </a:r>
            <a:r>
              <a:rPr lang="en-US" sz="1000" dirty="0" err="1">
                <a:solidFill>
                  <a:srgbClr val="50504E"/>
                </a:solidFill>
                <a:latin typeface="ArialMT" charset="0"/>
              </a:rPr>
              <a:t>ratione</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sequi</a:t>
            </a:r>
            <a:r>
              <a:rPr lang="en-US" sz="1000" dirty="0">
                <a:solidFill>
                  <a:srgbClr val="50504E"/>
                </a:solidFill>
                <a:latin typeface="ArialMT" charset="0"/>
              </a:rPr>
              <a:t> </a:t>
            </a:r>
            <a:r>
              <a:rPr lang="en-US" sz="1000" dirty="0" err="1">
                <a:solidFill>
                  <a:srgbClr val="50504E"/>
                </a:solidFill>
                <a:latin typeface="ArialMT" charset="0"/>
              </a:rPr>
              <a:t>nesciunt</a:t>
            </a:r>
            <a:r>
              <a:rPr lang="en-US" sz="1000" dirty="0">
                <a:solidFill>
                  <a:srgbClr val="50504E"/>
                </a:solidFill>
                <a:latin typeface="ArialMT" charset="0"/>
              </a:rPr>
              <a:t>. </a:t>
            </a:r>
            <a:r>
              <a:rPr lang="en-US" sz="1000" dirty="0" err="1">
                <a:solidFill>
                  <a:srgbClr val="50504E"/>
                </a:solidFill>
                <a:latin typeface="ArialMT" charset="0"/>
              </a:rPr>
              <a:t>Neque</a:t>
            </a:r>
            <a:r>
              <a:rPr lang="en-US" sz="1000" dirty="0">
                <a:solidFill>
                  <a:srgbClr val="50504E"/>
                </a:solidFill>
                <a:latin typeface="ArialMT" charset="0"/>
              </a:rPr>
              <a:t> </a:t>
            </a:r>
            <a:r>
              <a:rPr lang="en-US" sz="1000" dirty="0" err="1">
                <a:solidFill>
                  <a:srgbClr val="50504E"/>
                </a:solidFill>
                <a:latin typeface="ArialMT" charset="0"/>
              </a:rPr>
              <a:t>porro</a:t>
            </a:r>
            <a:r>
              <a:rPr lang="en-US" sz="1000" dirty="0">
                <a:solidFill>
                  <a:srgbClr val="50504E"/>
                </a:solidFill>
                <a:latin typeface="ArialMT" charset="0"/>
              </a:rPr>
              <a:t> </a:t>
            </a:r>
            <a:r>
              <a:rPr lang="en-US" sz="1000" dirty="0" err="1">
                <a:solidFill>
                  <a:srgbClr val="50504E"/>
                </a:solidFill>
                <a:latin typeface="ArialMT" charset="0"/>
              </a:rPr>
              <a:t>quisquam</a:t>
            </a:r>
            <a:r>
              <a:rPr lang="en-US" sz="1000" dirty="0">
                <a:solidFill>
                  <a:srgbClr val="50504E"/>
                </a:solidFill>
                <a:latin typeface="ArialMT" charset="0"/>
              </a:rPr>
              <a:t> </a:t>
            </a:r>
            <a:r>
              <a:rPr lang="en-US" sz="1000" dirty="0" err="1">
                <a:solidFill>
                  <a:srgbClr val="50504E"/>
                </a:solidFill>
                <a:latin typeface="ArialMT" charset="0"/>
              </a:rPr>
              <a:t>est</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ipsum </a:t>
            </a:r>
            <a:r>
              <a:rPr lang="en-US" sz="1000" dirty="0" err="1">
                <a:solidFill>
                  <a:srgbClr val="50504E"/>
                </a:solidFill>
                <a:latin typeface="ArialMT" charset="0"/>
              </a:rPr>
              <a:t>quia</a:t>
            </a:r>
            <a:r>
              <a:rPr lang="en-US" sz="1000" dirty="0">
                <a:solidFill>
                  <a:srgbClr val="50504E"/>
                </a:solidFill>
                <a:latin typeface="ArialMT" charset="0"/>
              </a:rPr>
              <a:t> dolor sit </a:t>
            </a:r>
            <a:r>
              <a:rPr lang="en-US" sz="1000" dirty="0" err="1">
                <a:solidFill>
                  <a:srgbClr val="50504E"/>
                </a:solidFill>
                <a:latin typeface="ArialMT" charset="0"/>
              </a:rPr>
              <a:t>amet</a:t>
            </a:r>
            <a:r>
              <a:rPr lang="en-US" sz="1000" dirty="0">
                <a:solidFill>
                  <a:srgbClr val="50504E"/>
                </a:solidFill>
                <a:latin typeface="ArialMT" charset="0"/>
              </a:rPr>
              <a:t>, </a:t>
            </a:r>
            <a:r>
              <a:rPr lang="en-US" sz="1000" dirty="0" err="1">
                <a:solidFill>
                  <a:srgbClr val="50504E"/>
                </a:solidFill>
                <a:latin typeface="ArialMT" charset="0"/>
              </a:rPr>
              <a:t>consectetur</a:t>
            </a:r>
            <a:r>
              <a:rPr lang="en-US" sz="1000" dirty="0">
                <a:solidFill>
                  <a:srgbClr val="50504E"/>
                </a:solidFill>
                <a:latin typeface="ArialMT" charset="0"/>
              </a:rPr>
              <a:t>, </a:t>
            </a:r>
            <a:r>
              <a:rPr lang="en-US" sz="1000" dirty="0" err="1">
                <a:solidFill>
                  <a:srgbClr val="50504E"/>
                </a:solidFill>
                <a:latin typeface="ArialMT" charset="0"/>
              </a:rPr>
              <a:t>adipisci</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non </a:t>
            </a:r>
            <a:r>
              <a:rPr lang="en-US" sz="1000" dirty="0" err="1">
                <a:solidFill>
                  <a:srgbClr val="50504E"/>
                </a:solidFill>
                <a:latin typeface="ArialMT" charset="0"/>
              </a:rPr>
              <a:t>numquam</a:t>
            </a:r>
            <a:r>
              <a:rPr lang="en-US" sz="1000" dirty="0">
                <a:solidFill>
                  <a:srgbClr val="50504E"/>
                </a:solidFill>
                <a:latin typeface="ArialMT" charset="0"/>
              </a:rPr>
              <a:t> </a:t>
            </a:r>
            <a:r>
              <a:rPr lang="en-US" sz="1000" dirty="0" err="1">
                <a:solidFill>
                  <a:srgbClr val="50504E"/>
                </a:solidFill>
                <a:latin typeface="ArialMT" charset="0"/>
              </a:rPr>
              <a:t>eius</a:t>
            </a:r>
            <a:r>
              <a:rPr lang="en-US" sz="1000" dirty="0">
                <a:solidFill>
                  <a:srgbClr val="50504E"/>
                </a:solidFill>
                <a:latin typeface="ArialMT" charset="0"/>
              </a:rPr>
              <a:t> </a:t>
            </a:r>
            <a:r>
              <a:rPr lang="en-US" sz="1000" dirty="0" err="1">
                <a:solidFill>
                  <a:srgbClr val="50504E"/>
                </a:solidFill>
                <a:latin typeface="ArialMT" charset="0"/>
              </a:rPr>
              <a:t>modi</a:t>
            </a:r>
            <a:r>
              <a:rPr lang="en-US" sz="1000" dirty="0">
                <a:solidFill>
                  <a:srgbClr val="50504E"/>
                </a:solidFill>
                <a:latin typeface="ArialMT" charset="0"/>
              </a:rPr>
              <a:t> </a:t>
            </a:r>
            <a:r>
              <a:rPr lang="en-US" sz="1000" dirty="0" err="1">
                <a:solidFill>
                  <a:srgbClr val="50504E"/>
                </a:solidFill>
                <a:latin typeface="ArialMT" charset="0"/>
              </a:rPr>
              <a:t>tempora</a:t>
            </a:r>
            <a:r>
              <a:rPr lang="en-US" sz="1000" dirty="0">
                <a:solidFill>
                  <a:srgbClr val="50504E"/>
                </a:solidFill>
                <a:latin typeface="ArialMT" charset="0"/>
              </a:rPr>
              <a:t> </a:t>
            </a:r>
            <a:r>
              <a:rPr lang="en-US" sz="1000" dirty="0" err="1">
                <a:solidFill>
                  <a:srgbClr val="50504E"/>
                </a:solidFill>
                <a:latin typeface="ArialMT" charset="0"/>
              </a:rPr>
              <a:t>incidunt</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labore</a:t>
            </a:r>
            <a:r>
              <a:rPr lang="en-US" sz="1000" dirty="0">
                <a:solidFill>
                  <a:srgbClr val="50504E"/>
                </a:solidFill>
                <a:latin typeface="ArialMT" charset="0"/>
              </a:rPr>
              <a:t> et </a:t>
            </a:r>
            <a:r>
              <a:rPr lang="en-US" sz="1000" dirty="0" err="1">
                <a:solidFill>
                  <a:srgbClr val="50504E"/>
                </a:solidFill>
                <a:latin typeface="ArialMT" charset="0"/>
              </a:rPr>
              <a:t>dolore</a:t>
            </a:r>
            <a:r>
              <a:rPr lang="en-US" sz="1000" dirty="0">
                <a:solidFill>
                  <a:srgbClr val="50504E"/>
                </a:solidFill>
                <a:latin typeface="ArialMT" charset="0"/>
              </a:rPr>
              <a:t> </a:t>
            </a:r>
            <a:r>
              <a:rPr lang="en-US" sz="1000" dirty="0" err="1">
                <a:solidFill>
                  <a:srgbClr val="50504E"/>
                </a:solidFill>
                <a:latin typeface="ArialMT" charset="0"/>
              </a:rPr>
              <a:t>magnam</a:t>
            </a:r>
            <a:r>
              <a:rPr lang="en-US" sz="1000" dirty="0">
                <a:solidFill>
                  <a:srgbClr val="50504E"/>
                </a:solidFill>
                <a:latin typeface="ArialMT" charset="0"/>
              </a:rPr>
              <a:t> </a:t>
            </a:r>
            <a:r>
              <a:rPr lang="en-US" sz="1000" dirty="0" err="1">
                <a:solidFill>
                  <a:srgbClr val="50504E"/>
                </a:solidFill>
                <a:latin typeface="ArialMT" charset="0"/>
              </a:rPr>
              <a:t>aliquam</a:t>
            </a:r>
            <a:r>
              <a:rPr lang="en-US" sz="1000" dirty="0">
                <a:solidFill>
                  <a:srgbClr val="50504E"/>
                </a:solidFill>
                <a:latin typeface="ArialMT" charset="0"/>
              </a:rPr>
              <a:t> </a:t>
            </a:r>
            <a:r>
              <a:rPr lang="en-US" sz="1000" dirty="0" err="1">
                <a:solidFill>
                  <a:srgbClr val="50504E"/>
                </a:solidFill>
                <a:latin typeface="ArialMT" charset="0"/>
              </a:rPr>
              <a:t>quaerat</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enim</a:t>
            </a:r>
            <a:r>
              <a:rPr lang="en-US" sz="1000" dirty="0">
                <a:solidFill>
                  <a:srgbClr val="50504E"/>
                </a:solidFill>
                <a:latin typeface="ArialMT" charset="0"/>
              </a:rPr>
              <a:t> ad minima </a:t>
            </a:r>
            <a:r>
              <a:rPr lang="en-US" sz="1000" dirty="0" err="1">
                <a:solidFill>
                  <a:srgbClr val="50504E"/>
                </a:solidFill>
                <a:latin typeface="ArialMT" charset="0"/>
              </a:rPr>
              <a:t>veniam</a:t>
            </a:r>
            <a:r>
              <a:rPr lang="en-US" sz="1000" dirty="0">
                <a:solidFill>
                  <a:srgbClr val="50504E"/>
                </a:solidFill>
                <a:latin typeface="ArialMT" charset="0"/>
              </a:rPr>
              <a:t>, </a:t>
            </a:r>
            <a:r>
              <a:rPr lang="en-US" sz="1000" dirty="0" err="1">
                <a:solidFill>
                  <a:srgbClr val="50504E"/>
                </a:solidFill>
                <a:latin typeface="ArialMT" charset="0"/>
              </a:rPr>
              <a:t>quis</a:t>
            </a:r>
            <a:r>
              <a:rPr lang="en-US" sz="1000" dirty="0">
                <a:solidFill>
                  <a:srgbClr val="50504E"/>
                </a:solidFill>
                <a:latin typeface="ArialMT" charset="0"/>
              </a:rPr>
              <a:t> nostrum </a:t>
            </a:r>
            <a:r>
              <a:rPr lang="en-US" sz="1000" dirty="0" err="1">
                <a:solidFill>
                  <a:srgbClr val="50504E"/>
                </a:solidFill>
                <a:latin typeface="ArialMT" charset="0"/>
              </a:rPr>
              <a:t>exercitationem</a:t>
            </a:r>
            <a:r>
              <a:rPr lang="en-US" sz="1000" dirty="0">
                <a:solidFill>
                  <a:srgbClr val="50504E"/>
                </a:solidFill>
                <a:latin typeface="ArialMT" charset="0"/>
              </a:rPr>
              <a:t> </a:t>
            </a:r>
            <a:r>
              <a:rPr lang="en-US" sz="1000" dirty="0" err="1">
                <a:solidFill>
                  <a:srgbClr val="50504E"/>
                </a:solidFill>
                <a:latin typeface="ArialMT" charset="0"/>
              </a:rPr>
              <a:t>ullam</a:t>
            </a:r>
            <a:r>
              <a:rPr lang="en-US" sz="1000" dirty="0">
                <a:solidFill>
                  <a:srgbClr val="50504E"/>
                </a:solidFill>
                <a:latin typeface="ArialMT" charset="0"/>
              </a:rPr>
              <a:t> </a:t>
            </a:r>
            <a:r>
              <a:rPr lang="en-US" sz="1000" dirty="0" err="1">
                <a:solidFill>
                  <a:srgbClr val="50504E"/>
                </a:solidFill>
                <a:latin typeface="ArialMT" charset="0"/>
              </a:rPr>
              <a:t>corporis</a:t>
            </a:r>
            <a:r>
              <a:rPr lang="en-US" sz="1000" dirty="0">
                <a:solidFill>
                  <a:srgbClr val="50504E"/>
                </a:solidFill>
                <a:latin typeface="ArialMT" charset="0"/>
              </a:rPr>
              <a:t> </a:t>
            </a:r>
            <a:r>
              <a:rPr lang="en-US" sz="1000" dirty="0" err="1">
                <a:solidFill>
                  <a:srgbClr val="50504E"/>
                </a:solidFill>
                <a:latin typeface="ArialMT" charset="0"/>
              </a:rPr>
              <a:t>suscipit</a:t>
            </a:r>
            <a:r>
              <a:rPr lang="en-US" sz="1000" dirty="0">
                <a:solidFill>
                  <a:srgbClr val="50504E"/>
                </a:solidFill>
                <a:latin typeface="ArialMT" charset="0"/>
              </a:rPr>
              <a:t> </a:t>
            </a:r>
            <a:r>
              <a:rPr lang="en-US" sz="1000" dirty="0" err="1">
                <a:solidFill>
                  <a:srgbClr val="50504E"/>
                </a:solidFill>
                <a:latin typeface="ArialMT" charset="0"/>
              </a:rPr>
              <a:t>laboriosam</a:t>
            </a:r>
            <a:r>
              <a:rPr lang="en-US" sz="1000" dirty="0">
                <a:solidFill>
                  <a:srgbClr val="50504E"/>
                </a:solidFill>
                <a:latin typeface="ArialMT" charset="0"/>
              </a:rPr>
              <a:t>, nisi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aliquid</a:t>
            </a:r>
            <a:r>
              <a:rPr lang="en-US" sz="1000" dirty="0">
                <a:solidFill>
                  <a:srgbClr val="50504E"/>
                </a:solidFill>
                <a:latin typeface="ArialMT" charset="0"/>
              </a:rPr>
              <a:t> ex </a:t>
            </a:r>
            <a:r>
              <a:rPr lang="en-US" sz="1000" dirty="0" err="1">
                <a:solidFill>
                  <a:srgbClr val="50504E"/>
                </a:solidFill>
                <a:latin typeface="ArialMT" charset="0"/>
              </a:rPr>
              <a:t>ea</a:t>
            </a:r>
            <a:r>
              <a:rPr lang="en-US" sz="1000" dirty="0">
                <a:solidFill>
                  <a:srgbClr val="50504E"/>
                </a:solidFill>
                <a:latin typeface="ArialMT" charset="0"/>
              </a:rPr>
              <a:t> </a:t>
            </a:r>
            <a:r>
              <a:rPr lang="en-US" sz="1000" dirty="0" err="1">
                <a:solidFill>
                  <a:srgbClr val="50504E"/>
                </a:solidFill>
                <a:latin typeface="ArialMT" charset="0"/>
              </a:rPr>
              <a:t>commodi</a:t>
            </a:r>
            <a:r>
              <a:rPr lang="en-US" sz="1000" dirty="0">
                <a:solidFill>
                  <a:srgbClr val="50504E"/>
                </a:solidFill>
                <a:latin typeface="ArialMT" charset="0"/>
              </a:rPr>
              <a:t> </a:t>
            </a:r>
            <a:r>
              <a:rPr lang="en-US" sz="1000" dirty="0" err="1">
                <a:solidFill>
                  <a:srgbClr val="50504E"/>
                </a:solidFill>
                <a:latin typeface="ArialMT" charset="0"/>
              </a:rPr>
              <a:t>consequatur</a:t>
            </a:r>
            <a:r>
              <a:rPr lang="en-US" sz="1000" dirty="0">
                <a:solidFill>
                  <a:srgbClr val="50504E"/>
                </a:solidFill>
                <a:latin typeface="ArialMT" charset="0"/>
              </a:rPr>
              <a:t>? </a:t>
            </a:r>
            <a:r>
              <a:rPr lang="en-US" sz="1000" dirty="0" err="1">
                <a:solidFill>
                  <a:srgbClr val="50504E"/>
                </a:solidFill>
                <a:latin typeface="ArialMT" charset="0"/>
              </a:rPr>
              <a:t>Quis</a:t>
            </a:r>
            <a:r>
              <a:rPr lang="en-US" sz="1000" dirty="0">
                <a:solidFill>
                  <a:srgbClr val="50504E"/>
                </a:solidFill>
                <a:latin typeface="ArialMT" charset="0"/>
              </a:rPr>
              <a:t> </a:t>
            </a:r>
            <a:r>
              <a:rPr lang="en-US" sz="1000" dirty="0" err="1">
                <a:solidFill>
                  <a:srgbClr val="50504E"/>
                </a:solidFill>
                <a:latin typeface="ArialMT" charset="0"/>
              </a:rPr>
              <a:t>autem</a:t>
            </a:r>
            <a:r>
              <a:rPr lang="en-US" sz="1000" dirty="0">
                <a:solidFill>
                  <a:srgbClr val="50504E"/>
                </a:solidFill>
                <a:latin typeface="ArialMT" charset="0"/>
              </a:rPr>
              <a:t> </a:t>
            </a:r>
            <a:r>
              <a:rPr lang="en-US" sz="1000" dirty="0" err="1">
                <a:solidFill>
                  <a:srgbClr val="50504E"/>
                </a:solidFill>
                <a:latin typeface="ArialMT" charset="0"/>
              </a:rPr>
              <a:t>vel</a:t>
            </a:r>
            <a:r>
              <a:rPr lang="en-US" sz="1000" dirty="0">
                <a:solidFill>
                  <a:srgbClr val="50504E"/>
                </a:solidFill>
                <a:latin typeface="ArialMT" charset="0"/>
              </a:rPr>
              <a:t> </a:t>
            </a:r>
            <a:r>
              <a:rPr lang="en-US" sz="1000" dirty="0" err="1">
                <a:solidFill>
                  <a:srgbClr val="50504E"/>
                </a:solidFill>
                <a:latin typeface="ArialMT" charset="0"/>
              </a:rPr>
              <a:t>eum</a:t>
            </a:r>
            <a:r>
              <a:rPr lang="en-US" sz="1000" dirty="0">
                <a:solidFill>
                  <a:srgbClr val="50504E"/>
                </a:solidFill>
                <a:latin typeface="ArialMT" charset="0"/>
              </a:rPr>
              <a:t> </a:t>
            </a:r>
            <a:r>
              <a:rPr lang="en-US" sz="1000" dirty="0" err="1">
                <a:solidFill>
                  <a:srgbClr val="50504E"/>
                </a:solidFill>
                <a:latin typeface="ArialMT" charset="0"/>
              </a:rPr>
              <a:t>iure</a:t>
            </a:r>
            <a:r>
              <a:rPr lang="en-US" sz="1000" dirty="0">
                <a:solidFill>
                  <a:srgbClr val="50504E"/>
                </a:solidFill>
                <a:latin typeface="ArialMT" charset="0"/>
              </a:rPr>
              <a:t> </a:t>
            </a:r>
            <a:r>
              <a:rPr lang="en-US" sz="1000" dirty="0" err="1">
                <a:solidFill>
                  <a:srgbClr val="50504E"/>
                </a:solidFill>
                <a:latin typeface="ArialMT" charset="0"/>
              </a:rPr>
              <a:t>reprehenderit</a:t>
            </a:r>
            <a:r>
              <a:rPr lang="en-US" sz="1000" dirty="0">
                <a:solidFill>
                  <a:srgbClr val="50504E"/>
                </a:solidFill>
                <a:latin typeface="ArialMT" charset="0"/>
              </a:rPr>
              <a:t> qui in </a:t>
            </a:r>
            <a:r>
              <a:rPr lang="en-US" sz="1000" dirty="0" err="1">
                <a:solidFill>
                  <a:srgbClr val="50504E"/>
                </a:solidFill>
                <a:latin typeface="ArialMT" charset="0"/>
              </a:rPr>
              <a:t>ea</a:t>
            </a:r>
            <a:r>
              <a:rPr lang="en-US" sz="1000" dirty="0">
                <a:solidFill>
                  <a:srgbClr val="50504E"/>
                </a:solidFill>
                <a:latin typeface="ArialMT" charset="0"/>
              </a:rPr>
              <a:t> </a:t>
            </a:r>
            <a:r>
              <a:rPr lang="en-US" sz="1000" dirty="0" err="1">
                <a:solidFill>
                  <a:srgbClr val="50504E"/>
                </a:solidFill>
                <a:latin typeface="ArialMT" charset="0"/>
              </a:rPr>
              <a:t>voluptate</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esse</a:t>
            </a:r>
            <a:r>
              <a:rPr lang="en-US" sz="1000" dirty="0">
                <a:solidFill>
                  <a:srgbClr val="50504E"/>
                </a:solidFill>
                <a:latin typeface="ArialMT" charset="0"/>
              </a:rPr>
              <a:t> quam nihil </a:t>
            </a:r>
            <a:r>
              <a:rPr lang="en-US" sz="1000" dirty="0" err="1">
                <a:solidFill>
                  <a:srgbClr val="50504E"/>
                </a:solidFill>
                <a:latin typeface="ArialMT" charset="0"/>
              </a:rPr>
              <a:t>molestiae</a:t>
            </a:r>
            <a:r>
              <a:rPr lang="en-US" sz="1000" dirty="0">
                <a:solidFill>
                  <a:srgbClr val="50504E"/>
                </a:solidFill>
                <a:latin typeface="ArialMT" charset="0"/>
              </a:rPr>
              <a:t> </a:t>
            </a:r>
            <a:r>
              <a:rPr lang="en-US" sz="1000" dirty="0" err="1">
                <a:solidFill>
                  <a:srgbClr val="50504E"/>
                </a:solidFill>
                <a:latin typeface="ArialMT" charset="0"/>
              </a:rPr>
              <a:t>consequatur</a:t>
            </a:r>
            <a:r>
              <a:rPr lang="en-US" sz="1000" dirty="0">
                <a:solidFill>
                  <a:srgbClr val="50504E"/>
                </a:solidFill>
                <a:latin typeface="ArialMT" charset="0"/>
              </a:rPr>
              <a:t>, </a:t>
            </a:r>
            <a:r>
              <a:rPr lang="en-US" sz="1000" dirty="0" err="1">
                <a:solidFill>
                  <a:srgbClr val="50504E"/>
                </a:solidFill>
                <a:latin typeface="ArialMT" charset="0"/>
              </a:rPr>
              <a:t>vel</a:t>
            </a:r>
            <a:r>
              <a:rPr lang="en-US" sz="1000" dirty="0">
                <a:solidFill>
                  <a:srgbClr val="50504E"/>
                </a:solidFill>
                <a:latin typeface="ArialMT" charset="0"/>
              </a:rPr>
              <a:t> </a:t>
            </a:r>
            <a:r>
              <a:rPr lang="en-US" sz="1000" dirty="0" err="1">
                <a:solidFill>
                  <a:srgbClr val="50504E"/>
                </a:solidFill>
                <a:latin typeface="ArialMT" charset="0"/>
              </a:rPr>
              <a:t>illum</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a:t>
            </a:r>
            <a:r>
              <a:rPr lang="en-US" sz="1000" dirty="0" err="1">
                <a:solidFill>
                  <a:srgbClr val="50504E"/>
                </a:solidFill>
                <a:latin typeface="ArialMT" charset="0"/>
              </a:rPr>
              <a:t>eum</a:t>
            </a:r>
            <a:r>
              <a:rPr lang="en-US" sz="1000" dirty="0">
                <a:solidFill>
                  <a:srgbClr val="50504E"/>
                </a:solidFill>
                <a:latin typeface="ArialMT" charset="0"/>
              </a:rPr>
              <a:t> </a:t>
            </a:r>
            <a:r>
              <a:rPr lang="en-US" sz="1000" dirty="0" err="1">
                <a:solidFill>
                  <a:srgbClr val="50504E"/>
                </a:solidFill>
                <a:latin typeface="ArialMT" charset="0"/>
              </a:rPr>
              <a:t>fugiat</a:t>
            </a:r>
            <a:r>
              <a:rPr lang="en-US" sz="1000" dirty="0">
                <a:solidFill>
                  <a:srgbClr val="50504E"/>
                </a:solidFill>
                <a:latin typeface="ArialMT" charset="0"/>
              </a:rPr>
              <a:t> quo </a:t>
            </a:r>
            <a:r>
              <a:rPr lang="en-US" sz="1000" dirty="0" err="1">
                <a:solidFill>
                  <a:srgbClr val="50504E"/>
                </a:solidFill>
                <a:latin typeface="ArialMT" charset="0"/>
              </a:rPr>
              <a:t>voluptas</a:t>
            </a:r>
            <a:r>
              <a:rPr lang="en-US" sz="1000" dirty="0">
                <a:solidFill>
                  <a:srgbClr val="50504E"/>
                </a:solidFill>
                <a:latin typeface="ArialMT" charset="0"/>
              </a:rPr>
              <a:t> </a:t>
            </a:r>
            <a:r>
              <a:rPr lang="en-US" sz="1000" dirty="0" err="1">
                <a:solidFill>
                  <a:srgbClr val="50504E"/>
                </a:solidFill>
                <a:latin typeface="ArialMT" charset="0"/>
              </a:rPr>
              <a:t>nulla</a:t>
            </a:r>
            <a:r>
              <a:rPr lang="en-US" sz="1000" dirty="0">
                <a:solidFill>
                  <a:srgbClr val="50504E"/>
                </a:solidFill>
                <a:latin typeface="ArialMT" charset="0"/>
              </a:rPr>
              <a:t> </a:t>
            </a:r>
            <a:r>
              <a:rPr lang="en-US" sz="1000" dirty="0" err="1">
                <a:solidFill>
                  <a:srgbClr val="50504E"/>
                </a:solidFill>
                <a:latin typeface="ArialMT" charset="0"/>
              </a:rPr>
              <a:t>pariatur</a:t>
            </a:r>
            <a:r>
              <a:rPr lang="en-US" sz="1000" dirty="0">
                <a:solidFill>
                  <a:srgbClr val="50504E"/>
                </a:solidFill>
                <a:latin typeface="ArialMT" charset="0"/>
              </a:rPr>
              <a:t>?</a:t>
            </a:r>
            <a:endParaRPr lang="en-US" dirty="0"/>
          </a:p>
        </p:txBody>
      </p:sp>
      <p:cxnSp>
        <p:nvCxnSpPr>
          <p:cNvPr id="10" name="Straight Connector 9"/>
          <p:cNvCxnSpPr/>
          <p:nvPr userDrawn="1"/>
        </p:nvCxnSpPr>
        <p:spPr>
          <a:xfrm>
            <a:off x="0" y="589280"/>
            <a:ext cx="9144000" cy="508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sp>
        <p:nvSpPr>
          <p:cNvPr id="12" name="TextBox 11">
            <a:extLst>
              <a:ext uri="{FF2B5EF4-FFF2-40B4-BE49-F238E27FC236}">
                <a16:creationId xmlns:a16="http://schemas.microsoft.com/office/drawing/2014/main" id="{39FAC52C-C171-4F08-9C02-FC815015791D}"/>
              </a:ext>
            </a:extLst>
          </p:cNvPr>
          <p:cNvSpPr txBox="1"/>
          <p:nvPr userDrawn="1"/>
        </p:nvSpPr>
        <p:spPr>
          <a:xfrm>
            <a:off x="313226" y="4924078"/>
            <a:ext cx="2498213" cy="138499"/>
          </a:xfrm>
          <a:prstGeom prst="rect">
            <a:avLst/>
          </a:prstGeom>
          <a:noFill/>
        </p:spPr>
        <p:txBody>
          <a:bodyPr wrap="square" lIns="0" tIns="0" rIns="0" bIns="0" rtlCol="0" anchor="b" anchorCtr="0">
            <a:spAutoFit/>
          </a:bodyPr>
          <a:lstStyle/>
          <a:p>
            <a:pPr marL="0" marR="0" indent="0" defTabSz="685983" rtl="0" eaLnBrk="1" fontAlgn="auto" latinLnBrk="0" hangingPunct="1">
              <a:lnSpc>
                <a:spcPct val="100000"/>
              </a:lnSpc>
              <a:spcBef>
                <a:spcPts val="0"/>
              </a:spcBef>
              <a:spcAft>
                <a:spcPts val="0"/>
              </a:spcAft>
              <a:buClrTx/>
              <a:buSzTx/>
              <a:buFontTx/>
              <a:buNone/>
              <a:tabLst/>
              <a:defRPr/>
            </a:pPr>
            <a:r>
              <a:rPr lang="en-US" sz="900" dirty="0">
                <a:solidFill>
                  <a:srgbClr val="636361"/>
                </a:solidFill>
              </a:rPr>
              <a:t>© 2018 ZINFI Technologies Inc. All Rights Reserved.</a:t>
            </a:r>
          </a:p>
        </p:txBody>
      </p:sp>
    </p:spTree>
    <p:extLst>
      <p:ext uri="{BB962C8B-B14F-4D97-AF65-F5344CB8AC3E}">
        <p14:creationId xmlns:p14="http://schemas.microsoft.com/office/powerpoint/2010/main" val="3325410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Body Slide - Left Column (2 section)">
    <p:spTree>
      <p:nvGrpSpPr>
        <p:cNvPr id="1" name=""/>
        <p:cNvGrpSpPr/>
        <p:nvPr/>
      </p:nvGrpSpPr>
      <p:grpSpPr>
        <a:xfrm>
          <a:off x="0" y="0"/>
          <a:ext cx="0" cy="0"/>
          <a:chOff x="0" y="0"/>
          <a:chExt cx="0" cy="0"/>
        </a:xfrm>
      </p:grpSpPr>
      <p:sp>
        <p:nvSpPr>
          <p:cNvPr id="3" name="Picture Placeholder 2"/>
          <p:cNvSpPr>
            <a:spLocks noGrp="1"/>
          </p:cNvSpPr>
          <p:nvPr>
            <p:ph type="pic" sz="quarter" idx="15" hasCustomPrompt="1"/>
          </p:nvPr>
        </p:nvSpPr>
        <p:spPr>
          <a:xfrm>
            <a:off x="5020574" y="931818"/>
            <a:ext cx="3897872" cy="4001506"/>
          </a:xfrm>
          <a:prstGeom prst="rect">
            <a:avLst/>
          </a:prstGeom>
          <a:solidFill>
            <a:schemeClr val="accent1"/>
          </a:solidFill>
        </p:spPr>
        <p:txBody>
          <a:bodyPr anchor="ctr"/>
          <a:lstStyle>
            <a:lvl1pPr marL="0" marR="0" indent="0" algn="ctr" defTabSz="685800" rtl="0" eaLnBrk="1" fontAlgn="auto" latinLnBrk="0" hangingPunct="1">
              <a:lnSpc>
                <a:spcPct val="90000"/>
              </a:lnSpc>
              <a:spcBef>
                <a:spcPts val="750"/>
              </a:spcBef>
              <a:spcAft>
                <a:spcPts val="0"/>
              </a:spcAft>
              <a:buClrTx/>
              <a:buSzTx/>
              <a:buFont typeface="Arial" panose="020B0604020202020204" pitchFamily="34" charset="0"/>
              <a:buNone/>
              <a:tabLst/>
              <a:defRPr sz="1400">
                <a:solidFill>
                  <a:schemeClr val="bg1"/>
                </a:solidFill>
              </a:defRPr>
            </a:lvl1pPr>
          </a:lstStyle>
          <a:p>
            <a:pPr algn="ctr"/>
            <a:r>
              <a:rPr lang="en-US" dirty="0"/>
              <a:t>Graphic</a:t>
            </a:r>
            <a:r>
              <a:rPr lang="en-US" baseline="0" dirty="0"/>
              <a:t> or Image goes here</a:t>
            </a:r>
            <a:endParaRPr lang="en-US" dirty="0"/>
          </a:p>
        </p:txBody>
      </p:sp>
      <p:sp>
        <p:nvSpPr>
          <p:cNvPr id="11" name="Text Placeholder 2"/>
          <p:cNvSpPr>
            <a:spLocks noGrp="1"/>
          </p:cNvSpPr>
          <p:nvPr>
            <p:ph type="body" sz="quarter" idx="13" hasCustomPrompt="1"/>
          </p:nvPr>
        </p:nvSpPr>
        <p:spPr>
          <a:xfrm>
            <a:off x="313226" y="775770"/>
            <a:ext cx="4444916" cy="434876"/>
          </a:xfrm>
          <a:prstGeom prst="rect">
            <a:avLst/>
          </a:prstGeom>
        </p:spPr>
        <p:txBody>
          <a:bodyPr/>
          <a:lstStyle>
            <a:lvl1pPr marL="0" marR="0" indent="0" algn="l" defTabSz="685800" rtl="0" eaLnBrk="1" fontAlgn="auto" latinLnBrk="0" hangingPunct="1">
              <a:lnSpc>
                <a:spcPct val="150000"/>
              </a:lnSpc>
              <a:spcBef>
                <a:spcPts val="0"/>
              </a:spcBef>
              <a:spcAft>
                <a:spcPts val="0"/>
              </a:spcAft>
              <a:buClrTx/>
              <a:buSzTx/>
              <a:buFont typeface="+mj-lt"/>
              <a:buNone/>
              <a:tabLst/>
              <a:defRPr sz="1400" b="0" i="0" baseline="0">
                <a:solidFill>
                  <a:srgbClr val="8CA621"/>
                </a:solidFill>
                <a:latin typeface="Arial" charset="0"/>
                <a:ea typeface="Arial" charset="0"/>
                <a:cs typeface="Arial" charset="0"/>
              </a:defRPr>
            </a:lvl1pPr>
          </a:lstStyle>
          <a:p>
            <a:r>
              <a:rPr lang="en-US" sz="1400" dirty="0">
                <a:solidFill>
                  <a:srgbClr val="8CA621"/>
                </a:solidFill>
                <a:latin typeface="Arial" charset="0"/>
                <a:ea typeface="Arial" charset="0"/>
                <a:cs typeface="Arial" charset="0"/>
              </a:rPr>
              <a:t>Section</a:t>
            </a:r>
            <a:r>
              <a:rPr lang="en-US" sz="1400" baseline="0" dirty="0">
                <a:solidFill>
                  <a:srgbClr val="8CA621"/>
                </a:solidFill>
                <a:latin typeface="Arial" charset="0"/>
                <a:ea typeface="Arial" charset="0"/>
                <a:cs typeface="Arial" charset="0"/>
              </a:rPr>
              <a:t> or Chapter Title Goes Here</a:t>
            </a:r>
            <a:endParaRPr lang="en-US" sz="1400" dirty="0">
              <a:solidFill>
                <a:srgbClr val="8CA621"/>
              </a:solidFill>
              <a:latin typeface="Arial" charset="0"/>
              <a:ea typeface="Arial" charset="0"/>
              <a:cs typeface="Arial" charset="0"/>
            </a:endParaRPr>
          </a:p>
          <a:p>
            <a:pPr lvl="0"/>
            <a:endParaRPr lang="en-US" dirty="0"/>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46652" y="130490"/>
            <a:ext cx="687483" cy="372387"/>
          </a:xfrm>
          <a:prstGeom prst="rect">
            <a:avLst/>
          </a:prstGeom>
        </p:spPr>
      </p:pic>
      <p:sp>
        <p:nvSpPr>
          <p:cNvPr id="9" name="Text Placeholder 2"/>
          <p:cNvSpPr>
            <a:spLocks noGrp="1"/>
          </p:cNvSpPr>
          <p:nvPr>
            <p:ph type="body" sz="quarter" idx="11" hasCustomPrompt="1"/>
          </p:nvPr>
        </p:nvSpPr>
        <p:spPr>
          <a:xfrm>
            <a:off x="1158241" y="38496"/>
            <a:ext cx="7760206" cy="434876"/>
          </a:xfrm>
          <a:prstGeom prst="rect">
            <a:avLst/>
          </a:prstGeom>
        </p:spPr>
        <p:txBody>
          <a:bodyPr/>
          <a:lstStyle>
            <a:lvl1pPr marL="0" marR="0" indent="0" algn="r" defTabSz="685800" rtl="0" eaLnBrk="1" fontAlgn="auto" latinLnBrk="0" hangingPunct="1">
              <a:lnSpc>
                <a:spcPct val="150000"/>
              </a:lnSpc>
              <a:spcBef>
                <a:spcPts val="0"/>
              </a:spcBef>
              <a:spcAft>
                <a:spcPts val="0"/>
              </a:spcAft>
              <a:buClrTx/>
              <a:buSzTx/>
              <a:buFont typeface="+mj-lt"/>
              <a:buNone/>
              <a:tabLst/>
              <a:defRPr sz="1600" baseline="0">
                <a:solidFill>
                  <a:schemeClr val="bg1">
                    <a:lumMod val="75000"/>
                  </a:schemeClr>
                </a:solidFill>
                <a:latin typeface="Arial" charset="0"/>
                <a:ea typeface="Arial" charset="0"/>
                <a:cs typeface="Arial" charset="0"/>
              </a:defRPr>
            </a:lvl1pPr>
          </a:lstStyle>
          <a:p>
            <a:pPr lvl="0"/>
            <a:r>
              <a:rPr lang="en-US" dirty="0"/>
              <a:t>Best </a:t>
            </a:r>
            <a:r>
              <a:rPr lang="en-US"/>
              <a:t>Practices Video Title </a:t>
            </a:r>
            <a:r>
              <a:rPr lang="en-US" dirty="0"/>
              <a:t>Goes Here</a:t>
            </a:r>
          </a:p>
          <a:p>
            <a:pPr lvl="0"/>
            <a:endParaRPr lang="en-US" dirty="0"/>
          </a:p>
        </p:txBody>
      </p:sp>
      <p:sp>
        <p:nvSpPr>
          <p:cNvPr id="8" name="Text Placeholder 7"/>
          <p:cNvSpPr>
            <a:spLocks noGrp="1"/>
          </p:cNvSpPr>
          <p:nvPr>
            <p:ph type="body" sz="quarter" idx="16" hasCustomPrompt="1"/>
          </p:nvPr>
        </p:nvSpPr>
        <p:spPr>
          <a:xfrm>
            <a:off x="313226" y="1284647"/>
            <a:ext cx="4444916" cy="1397593"/>
          </a:xfrm>
          <a:prstGeom prst="rect">
            <a:avLst/>
          </a:prstGeom>
        </p:spPr>
        <p:txBody>
          <a:bodyPr/>
          <a:lstStyle>
            <a:lvl1pPr marL="0" indent="0">
              <a:lnSpc>
                <a:spcPts val="1400"/>
              </a:lnSpc>
              <a:spcBef>
                <a:spcPts val="500"/>
              </a:spcBef>
              <a:spcAft>
                <a:spcPts val="500"/>
              </a:spcAft>
              <a:buNone/>
              <a:defRPr lang="en-US" sz="1000" smtClean="0">
                <a:solidFill>
                  <a:srgbClr val="636361"/>
                </a:solidFill>
              </a:defRPr>
            </a:lvl1pPr>
            <a:lvl2pPr marL="342900" indent="0">
              <a:buNone/>
              <a:defRPr sz="1400" b="0" i="0">
                <a:latin typeface="Arial" charset="0"/>
                <a:ea typeface="Arial" charset="0"/>
                <a:cs typeface="Arial" charset="0"/>
              </a:defRPr>
            </a:lvl2pPr>
            <a:lvl3pPr marL="685800" indent="0">
              <a:buNone/>
              <a:defRPr sz="1400" b="0" i="0">
                <a:latin typeface="Arial" charset="0"/>
                <a:ea typeface="Arial" charset="0"/>
                <a:cs typeface="Arial" charset="0"/>
              </a:defRPr>
            </a:lvl3pPr>
            <a:lvl4pPr marL="1028700" indent="0">
              <a:buNone/>
              <a:defRPr sz="1400" b="0" i="0">
                <a:latin typeface="Arial" charset="0"/>
                <a:ea typeface="Arial" charset="0"/>
                <a:cs typeface="Arial" charset="0"/>
              </a:defRPr>
            </a:lvl4pPr>
            <a:lvl5pPr marL="1371600" indent="0">
              <a:buNone/>
              <a:defRPr sz="1400" b="0" i="0">
                <a:latin typeface="Arial" charset="0"/>
                <a:ea typeface="Arial" charset="0"/>
                <a:cs typeface="Arial" charset="0"/>
              </a:defRPr>
            </a:lvl5pPr>
          </a:lstStyle>
          <a:p>
            <a:pPr lvl="0"/>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perspiciatis</a:t>
            </a:r>
            <a:r>
              <a:rPr lang="en-US" sz="1000" dirty="0">
                <a:solidFill>
                  <a:srgbClr val="50504E"/>
                </a:solidFill>
                <a:latin typeface="ArialMT" charset="0"/>
              </a:rPr>
              <a:t> </a:t>
            </a:r>
            <a:r>
              <a:rPr lang="en-US" sz="1000" dirty="0" err="1">
                <a:solidFill>
                  <a:srgbClr val="50504E"/>
                </a:solidFill>
                <a:latin typeface="ArialMT" charset="0"/>
              </a:rPr>
              <a:t>unde</a:t>
            </a:r>
            <a:r>
              <a:rPr lang="en-US" sz="1000" dirty="0">
                <a:solidFill>
                  <a:srgbClr val="50504E"/>
                </a:solidFill>
                <a:latin typeface="ArialMT" charset="0"/>
              </a:rPr>
              <a:t> </a:t>
            </a:r>
            <a:r>
              <a:rPr lang="en-US" sz="1000" dirty="0" err="1">
                <a:solidFill>
                  <a:srgbClr val="50504E"/>
                </a:solidFill>
                <a:latin typeface="ArialMT" charset="0"/>
              </a:rPr>
              <a:t>omnis</a:t>
            </a:r>
            <a:r>
              <a:rPr lang="en-US" sz="1000" dirty="0">
                <a:solidFill>
                  <a:srgbClr val="50504E"/>
                </a:solidFill>
                <a:latin typeface="ArialMT" charset="0"/>
              </a:rPr>
              <a:t> </a:t>
            </a:r>
            <a:r>
              <a:rPr lang="en-US" sz="1000" dirty="0" err="1">
                <a:solidFill>
                  <a:srgbClr val="50504E"/>
                </a:solidFill>
                <a:latin typeface="ArialMT" charset="0"/>
              </a:rPr>
              <a:t>iste</a:t>
            </a:r>
            <a:r>
              <a:rPr lang="en-US" sz="1000" dirty="0">
                <a:solidFill>
                  <a:srgbClr val="50504E"/>
                </a:solidFill>
                <a:latin typeface="ArialMT" charset="0"/>
              </a:rPr>
              <a:t> </a:t>
            </a:r>
            <a:r>
              <a:rPr lang="en-US" sz="1000" dirty="0" err="1">
                <a:solidFill>
                  <a:srgbClr val="50504E"/>
                </a:solidFill>
                <a:latin typeface="ArialMT" charset="0"/>
              </a:rPr>
              <a:t>natus</a:t>
            </a:r>
            <a:r>
              <a:rPr lang="en-US" sz="1000" dirty="0">
                <a:solidFill>
                  <a:srgbClr val="50504E"/>
                </a:solidFill>
                <a:latin typeface="ArialMT" charset="0"/>
              </a:rPr>
              <a:t> error sit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accusantium</a:t>
            </a:r>
            <a:r>
              <a:rPr lang="en-US" sz="1000" dirty="0">
                <a:solidFill>
                  <a:srgbClr val="50504E"/>
                </a:solidFill>
                <a:latin typeface="ArialMT" charset="0"/>
              </a:rPr>
              <a:t> </a:t>
            </a:r>
            <a:r>
              <a:rPr lang="en-US" sz="1000" dirty="0" err="1">
                <a:solidFill>
                  <a:srgbClr val="50504E"/>
                </a:solidFill>
                <a:latin typeface="ArialMT" charset="0"/>
              </a:rPr>
              <a:t>doloremque</a:t>
            </a:r>
            <a:r>
              <a:rPr lang="en-US" sz="1000" dirty="0">
                <a:solidFill>
                  <a:srgbClr val="50504E"/>
                </a:solidFill>
                <a:latin typeface="ArialMT" charset="0"/>
              </a:rPr>
              <a:t> </a:t>
            </a:r>
            <a:r>
              <a:rPr lang="en-US" sz="1000" dirty="0" err="1">
                <a:solidFill>
                  <a:srgbClr val="50504E"/>
                </a:solidFill>
                <a:latin typeface="ArialMT" charset="0"/>
              </a:rPr>
              <a:t>laudantium</a:t>
            </a:r>
            <a:r>
              <a:rPr lang="en-US" sz="1000" dirty="0">
                <a:solidFill>
                  <a:srgbClr val="50504E"/>
                </a:solidFill>
                <a:latin typeface="ArialMT" charset="0"/>
              </a:rPr>
              <a:t>, </a:t>
            </a:r>
            <a:r>
              <a:rPr lang="en-US" sz="1000" dirty="0" err="1">
                <a:solidFill>
                  <a:srgbClr val="50504E"/>
                </a:solidFill>
                <a:latin typeface="ArialMT" charset="0"/>
              </a:rPr>
              <a:t>totam</a:t>
            </a:r>
            <a:r>
              <a:rPr lang="en-US" sz="1000" dirty="0">
                <a:solidFill>
                  <a:srgbClr val="50504E"/>
                </a:solidFill>
                <a:latin typeface="ArialMT" charset="0"/>
              </a:rPr>
              <a:t> rem </a:t>
            </a:r>
            <a:r>
              <a:rPr lang="en-US" sz="1000" dirty="0" err="1">
                <a:solidFill>
                  <a:srgbClr val="50504E"/>
                </a:solidFill>
                <a:latin typeface="ArialMT" charset="0"/>
              </a:rPr>
              <a:t>aperiam</a:t>
            </a:r>
            <a:r>
              <a:rPr lang="en-US" sz="1000" dirty="0">
                <a:solidFill>
                  <a:srgbClr val="50504E"/>
                </a:solidFill>
                <a:latin typeface="ArialMT" charset="0"/>
              </a:rPr>
              <a:t>, </a:t>
            </a:r>
            <a:r>
              <a:rPr lang="en-US" sz="1000" dirty="0" err="1">
                <a:solidFill>
                  <a:srgbClr val="50504E"/>
                </a:solidFill>
                <a:latin typeface="ArialMT" charset="0"/>
              </a:rPr>
              <a:t>eaque</a:t>
            </a:r>
            <a:r>
              <a:rPr lang="en-US" sz="1000" dirty="0">
                <a:solidFill>
                  <a:srgbClr val="50504E"/>
                </a:solidFill>
                <a:latin typeface="ArialMT" charset="0"/>
              </a:rPr>
              <a:t> </a:t>
            </a:r>
            <a:r>
              <a:rPr lang="en-US" sz="1000" dirty="0" err="1">
                <a:solidFill>
                  <a:srgbClr val="50504E"/>
                </a:solidFill>
                <a:latin typeface="ArialMT" charset="0"/>
              </a:rPr>
              <a:t>ipsa</a:t>
            </a:r>
            <a:r>
              <a:rPr lang="en-US" sz="1000" dirty="0">
                <a:solidFill>
                  <a:srgbClr val="50504E"/>
                </a:solidFill>
                <a:latin typeface="ArialMT" charset="0"/>
              </a:rPr>
              <a:t> quae ab </a:t>
            </a:r>
            <a:r>
              <a:rPr lang="en-US" sz="1000" dirty="0" err="1">
                <a:solidFill>
                  <a:srgbClr val="50504E"/>
                </a:solidFill>
                <a:latin typeface="ArialMT" charset="0"/>
              </a:rPr>
              <a:t>illo</a:t>
            </a:r>
            <a:r>
              <a:rPr lang="en-US" sz="1000" dirty="0">
                <a:solidFill>
                  <a:srgbClr val="50504E"/>
                </a:solidFill>
                <a:latin typeface="ArialMT" charset="0"/>
              </a:rPr>
              <a:t> </a:t>
            </a:r>
            <a:r>
              <a:rPr lang="en-US" sz="1000" dirty="0" err="1">
                <a:solidFill>
                  <a:srgbClr val="50504E"/>
                </a:solidFill>
                <a:latin typeface="ArialMT" charset="0"/>
              </a:rPr>
              <a:t>inventore</a:t>
            </a:r>
            <a:r>
              <a:rPr lang="en-US" sz="1000" dirty="0">
                <a:solidFill>
                  <a:srgbClr val="50504E"/>
                </a:solidFill>
                <a:latin typeface="ArialMT" charset="0"/>
              </a:rPr>
              <a:t> </a:t>
            </a:r>
            <a:r>
              <a:rPr lang="en-US" sz="1000" dirty="0" err="1">
                <a:solidFill>
                  <a:srgbClr val="50504E"/>
                </a:solidFill>
                <a:latin typeface="ArialMT" charset="0"/>
              </a:rPr>
              <a:t>veritatis</a:t>
            </a:r>
            <a:r>
              <a:rPr lang="en-US" sz="1000" dirty="0">
                <a:solidFill>
                  <a:srgbClr val="50504E"/>
                </a:solidFill>
                <a:latin typeface="ArialMT" charset="0"/>
              </a:rPr>
              <a:t> et quasi </a:t>
            </a:r>
            <a:r>
              <a:rPr lang="en-US" sz="1000" dirty="0" err="1">
                <a:solidFill>
                  <a:srgbClr val="50504E"/>
                </a:solidFill>
                <a:latin typeface="ArialMT" charset="0"/>
              </a:rPr>
              <a:t>architecto</a:t>
            </a:r>
            <a:r>
              <a:rPr lang="en-US" sz="1000" dirty="0">
                <a:solidFill>
                  <a:srgbClr val="50504E"/>
                </a:solidFill>
                <a:latin typeface="ArialMT" charset="0"/>
              </a:rPr>
              <a:t> </a:t>
            </a:r>
            <a:r>
              <a:rPr lang="en-US" sz="1000" dirty="0" err="1">
                <a:solidFill>
                  <a:srgbClr val="50504E"/>
                </a:solidFill>
                <a:latin typeface="ArialMT" charset="0"/>
              </a:rPr>
              <a:t>beatae</a:t>
            </a:r>
            <a:r>
              <a:rPr lang="en-US" sz="1000" dirty="0">
                <a:solidFill>
                  <a:srgbClr val="50504E"/>
                </a:solidFill>
                <a:latin typeface="ArialMT" charset="0"/>
              </a:rPr>
              <a:t> vitae dicta </a:t>
            </a:r>
            <a:r>
              <a:rPr lang="en-US" sz="1000" dirty="0" err="1">
                <a:solidFill>
                  <a:srgbClr val="50504E"/>
                </a:solidFill>
                <a:latin typeface="ArialMT" charset="0"/>
              </a:rPr>
              <a:t>sunt</a:t>
            </a:r>
            <a:r>
              <a:rPr lang="en-US" sz="1000" dirty="0">
                <a:solidFill>
                  <a:srgbClr val="50504E"/>
                </a:solidFill>
                <a:latin typeface="ArialMT" charset="0"/>
              </a:rPr>
              <a:t> </a:t>
            </a:r>
            <a:r>
              <a:rPr lang="en-US" sz="1000" dirty="0" err="1">
                <a:solidFill>
                  <a:srgbClr val="50504E"/>
                </a:solidFill>
                <a:latin typeface="ArialMT" charset="0"/>
              </a:rPr>
              <a:t>explicabo</a:t>
            </a:r>
            <a:r>
              <a:rPr lang="en-US" sz="1000" dirty="0">
                <a:solidFill>
                  <a:srgbClr val="50504E"/>
                </a:solidFill>
                <a:latin typeface="ArialMT" charset="0"/>
              </a:rPr>
              <a:t>. Nemo </a:t>
            </a:r>
            <a:r>
              <a:rPr lang="en-US" sz="1000" dirty="0" err="1">
                <a:solidFill>
                  <a:srgbClr val="50504E"/>
                </a:solidFill>
                <a:latin typeface="ArialMT" charset="0"/>
              </a:rPr>
              <a:t>enim</a:t>
            </a:r>
            <a:r>
              <a:rPr lang="en-US" sz="1000" dirty="0">
                <a:solidFill>
                  <a:srgbClr val="50504E"/>
                </a:solidFill>
                <a:latin typeface="ArialMT" charset="0"/>
              </a:rPr>
              <a:t> </a:t>
            </a:r>
            <a:r>
              <a:rPr lang="en-US" sz="1000" dirty="0" err="1">
                <a:solidFill>
                  <a:srgbClr val="50504E"/>
                </a:solidFill>
                <a:latin typeface="ArialMT" charset="0"/>
              </a:rPr>
              <a:t>ipsam</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voluptas</a:t>
            </a:r>
            <a:r>
              <a:rPr lang="en-US" sz="1000" dirty="0">
                <a:solidFill>
                  <a:srgbClr val="50504E"/>
                </a:solidFill>
                <a:latin typeface="ArialMT" charset="0"/>
              </a:rPr>
              <a:t> sit </a:t>
            </a:r>
            <a:r>
              <a:rPr lang="en-US" sz="1000" dirty="0" err="1">
                <a:solidFill>
                  <a:srgbClr val="50504E"/>
                </a:solidFill>
                <a:latin typeface="ArialMT" charset="0"/>
              </a:rPr>
              <a:t>aspernatur</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a:t>
            </a:r>
            <a:r>
              <a:rPr lang="en-US" sz="1000" dirty="0" err="1">
                <a:solidFill>
                  <a:srgbClr val="50504E"/>
                </a:solidFill>
                <a:latin typeface="ArialMT" charset="0"/>
              </a:rPr>
              <a:t>odit</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fugit,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consequuntur</a:t>
            </a:r>
            <a:r>
              <a:rPr lang="en-US" sz="1000" dirty="0">
                <a:solidFill>
                  <a:srgbClr val="50504E"/>
                </a:solidFill>
                <a:latin typeface="ArialMT" charset="0"/>
              </a:rPr>
              <a:t> </a:t>
            </a:r>
            <a:r>
              <a:rPr lang="en-US" sz="1000" dirty="0" err="1">
                <a:solidFill>
                  <a:srgbClr val="50504E"/>
                </a:solidFill>
                <a:latin typeface="ArialMT" charset="0"/>
              </a:rPr>
              <a:t>magni</a:t>
            </a:r>
            <a:r>
              <a:rPr lang="en-US" sz="1000" dirty="0">
                <a:solidFill>
                  <a:srgbClr val="50504E"/>
                </a:solidFill>
                <a:latin typeface="ArialMT" charset="0"/>
              </a:rPr>
              <a:t> </a:t>
            </a:r>
            <a:r>
              <a:rPr lang="en-US" sz="1000" dirty="0" err="1">
                <a:solidFill>
                  <a:srgbClr val="50504E"/>
                </a:solidFill>
                <a:latin typeface="ArialMT" charset="0"/>
              </a:rPr>
              <a:t>dolores</a:t>
            </a:r>
            <a:r>
              <a:rPr lang="en-US" sz="1000" dirty="0">
                <a:solidFill>
                  <a:srgbClr val="50504E"/>
                </a:solidFill>
                <a:latin typeface="ArialMT" charset="0"/>
              </a:rPr>
              <a:t> </a:t>
            </a:r>
            <a:r>
              <a:rPr lang="en-US" sz="1000" dirty="0" err="1">
                <a:solidFill>
                  <a:srgbClr val="50504E"/>
                </a:solidFill>
                <a:latin typeface="ArialMT" charset="0"/>
              </a:rPr>
              <a:t>eos</a:t>
            </a:r>
            <a:r>
              <a:rPr lang="en-US" sz="1000" dirty="0">
                <a:solidFill>
                  <a:srgbClr val="50504E"/>
                </a:solidFill>
                <a:latin typeface="ArialMT" charset="0"/>
              </a:rPr>
              <a:t> qui </a:t>
            </a:r>
            <a:r>
              <a:rPr lang="en-US" sz="1000" dirty="0" err="1">
                <a:solidFill>
                  <a:srgbClr val="50504E"/>
                </a:solidFill>
                <a:latin typeface="ArialMT" charset="0"/>
              </a:rPr>
              <a:t>ratione</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sequi</a:t>
            </a:r>
            <a:r>
              <a:rPr lang="en-US" sz="1000" dirty="0">
                <a:solidFill>
                  <a:srgbClr val="50504E"/>
                </a:solidFill>
                <a:latin typeface="ArialMT" charset="0"/>
              </a:rPr>
              <a:t> </a:t>
            </a:r>
            <a:r>
              <a:rPr lang="en-US" sz="1000" dirty="0" err="1">
                <a:solidFill>
                  <a:srgbClr val="50504E"/>
                </a:solidFill>
                <a:latin typeface="ArialMT" charset="0"/>
              </a:rPr>
              <a:t>nesciunt</a:t>
            </a:r>
            <a:r>
              <a:rPr lang="en-US" sz="1000" dirty="0">
                <a:solidFill>
                  <a:srgbClr val="50504E"/>
                </a:solidFill>
                <a:latin typeface="ArialMT" charset="0"/>
              </a:rPr>
              <a:t>. </a:t>
            </a:r>
            <a:r>
              <a:rPr lang="en-US" sz="1000" dirty="0" err="1">
                <a:solidFill>
                  <a:srgbClr val="50504E"/>
                </a:solidFill>
                <a:latin typeface="ArialMT" charset="0"/>
              </a:rPr>
              <a:t>Neque</a:t>
            </a:r>
            <a:r>
              <a:rPr lang="en-US" sz="1000" dirty="0">
                <a:solidFill>
                  <a:srgbClr val="50504E"/>
                </a:solidFill>
                <a:latin typeface="ArialMT" charset="0"/>
              </a:rPr>
              <a:t> </a:t>
            </a:r>
            <a:r>
              <a:rPr lang="en-US" sz="1000" dirty="0" err="1">
                <a:solidFill>
                  <a:srgbClr val="50504E"/>
                </a:solidFill>
                <a:latin typeface="ArialMT" charset="0"/>
              </a:rPr>
              <a:t>porro</a:t>
            </a:r>
            <a:r>
              <a:rPr lang="en-US" sz="1000" dirty="0">
                <a:solidFill>
                  <a:srgbClr val="50504E"/>
                </a:solidFill>
                <a:latin typeface="ArialMT" charset="0"/>
              </a:rPr>
              <a:t> </a:t>
            </a:r>
            <a:r>
              <a:rPr lang="en-US" sz="1000" dirty="0" err="1">
                <a:solidFill>
                  <a:srgbClr val="50504E"/>
                </a:solidFill>
                <a:latin typeface="ArialMT" charset="0"/>
              </a:rPr>
              <a:t>quisquam</a:t>
            </a:r>
            <a:r>
              <a:rPr lang="en-US" sz="1000" dirty="0">
                <a:solidFill>
                  <a:srgbClr val="50504E"/>
                </a:solidFill>
                <a:latin typeface="ArialMT" charset="0"/>
              </a:rPr>
              <a:t> </a:t>
            </a:r>
            <a:r>
              <a:rPr lang="en-US" sz="1000" dirty="0" err="1">
                <a:solidFill>
                  <a:srgbClr val="50504E"/>
                </a:solidFill>
                <a:latin typeface="ArialMT" charset="0"/>
              </a:rPr>
              <a:t>est</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ipsum </a:t>
            </a:r>
            <a:r>
              <a:rPr lang="en-US" sz="1000" dirty="0" err="1">
                <a:solidFill>
                  <a:srgbClr val="50504E"/>
                </a:solidFill>
                <a:latin typeface="ArialMT" charset="0"/>
              </a:rPr>
              <a:t>quia</a:t>
            </a:r>
            <a:r>
              <a:rPr lang="en-US" sz="1000" dirty="0">
                <a:solidFill>
                  <a:srgbClr val="50504E"/>
                </a:solidFill>
                <a:latin typeface="ArialMT" charset="0"/>
              </a:rPr>
              <a:t> dolor sit </a:t>
            </a:r>
            <a:r>
              <a:rPr lang="en-US" sz="1000" dirty="0" err="1">
                <a:solidFill>
                  <a:srgbClr val="50504E"/>
                </a:solidFill>
                <a:latin typeface="ArialMT" charset="0"/>
              </a:rPr>
              <a:t>amet</a:t>
            </a:r>
            <a:r>
              <a:rPr lang="en-US" sz="1000" dirty="0">
                <a:solidFill>
                  <a:srgbClr val="50504E"/>
                </a:solidFill>
                <a:latin typeface="ArialMT" charset="0"/>
              </a:rPr>
              <a:t>, </a:t>
            </a:r>
            <a:r>
              <a:rPr lang="en-US" sz="1000" dirty="0" err="1">
                <a:solidFill>
                  <a:srgbClr val="50504E"/>
                </a:solidFill>
                <a:latin typeface="ArialMT" charset="0"/>
              </a:rPr>
              <a:t>consectetur</a:t>
            </a:r>
            <a:r>
              <a:rPr lang="en-US" sz="1000" dirty="0">
                <a:solidFill>
                  <a:srgbClr val="50504E"/>
                </a:solidFill>
                <a:latin typeface="ArialMT" charset="0"/>
              </a:rPr>
              <a:t>, </a:t>
            </a:r>
            <a:r>
              <a:rPr lang="en-US" sz="1000" dirty="0" err="1">
                <a:solidFill>
                  <a:srgbClr val="50504E"/>
                </a:solidFill>
                <a:latin typeface="ArialMT" charset="0"/>
              </a:rPr>
              <a:t>adipisci</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non </a:t>
            </a:r>
            <a:r>
              <a:rPr lang="en-US" sz="1000" dirty="0" err="1">
                <a:solidFill>
                  <a:srgbClr val="50504E"/>
                </a:solidFill>
                <a:latin typeface="ArialMT" charset="0"/>
              </a:rPr>
              <a:t>numquam</a:t>
            </a:r>
            <a:r>
              <a:rPr lang="en-US" sz="1000" dirty="0">
                <a:solidFill>
                  <a:srgbClr val="50504E"/>
                </a:solidFill>
                <a:latin typeface="ArialMT" charset="0"/>
              </a:rPr>
              <a:t> </a:t>
            </a:r>
            <a:r>
              <a:rPr lang="en-US" sz="1000" dirty="0" err="1">
                <a:solidFill>
                  <a:srgbClr val="50504E"/>
                </a:solidFill>
                <a:latin typeface="ArialMT" charset="0"/>
              </a:rPr>
              <a:t>eius</a:t>
            </a:r>
            <a:r>
              <a:rPr lang="en-US" sz="1000" dirty="0">
                <a:solidFill>
                  <a:srgbClr val="50504E"/>
                </a:solidFill>
                <a:latin typeface="ArialMT" charset="0"/>
              </a:rPr>
              <a:t> </a:t>
            </a:r>
            <a:r>
              <a:rPr lang="en-US" sz="1000" dirty="0" err="1">
                <a:solidFill>
                  <a:srgbClr val="50504E"/>
                </a:solidFill>
                <a:latin typeface="ArialMT" charset="0"/>
              </a:rPr>
              <a:t>modi</a:t>
            </a:r>
            <a:r>
              <a:rPr lang="en-US" sz="1000" dirty="0">
                <a:solidFill>
                  <a:srgbClr val="50504E"/>
                </a:solidFill>
                <a:latin typeface="ArialMT" charset="0"/>
              </a:rPr>
              <a:t> </a:t>
            </a:r>
            <a:r>
              <a:rPr lang="en-US" sz="1000" dirty="0" err="1">
                <a:solidFill>
                  <a:srgbClr val="50504E"/>
                </a:solidFill>
                <a:latin typeface="ArialMT" charset="0"/>
              </a:rPr>
              <a:t>tempora</a:t>
            </a:r>
            <a:endParaRPr lang="en-US" dirty="0"/>
          </a:p>
        </p:txBody>
      </p:sp>
      <p:sp>
        <p:nvSpPr>
          <p:cNvPr id="13" name="Text Placeholder 2"/>
          <p:cNvSpPr>
            <a:spLocks noGrp="1"/>
          </p:cNvSpPr>
          <p:nvPr>
            <p:ph type="body" sz="quarter" idx="17" hasCustomPrompt="1"/>
          </p:nvPr>
        </p:nvSpPr>
        <p:spPr>
          <a:xfrm>
            <a:off x="313226" y="3026854"/>
            <a:ext cx="4444916" cy="434876"/>
          </a:xfrm>
          <a:prstGeom prst="rect">
            <a:avLst/>
          </a:prstGeom>
        </p:spPr>
        <p:txBody>
          <a:bodyPr/>
          <a:lstStyle>
            <a:lvl1pPr marL="0" marR="0" indent="0" algn="l" defTabSz="685800" rtl="0" eaLnBrk="1" fontAlgn="auto" latinLnBrk="0" hangingPunct="1">
              <a:lnSpc>
                <a:spcPct val="150000"/>
              </a:lnSpc>
              <a:spcBef>
                <a:spcPts val="0"/>
              </a:spcBef>
              <a:spcAft>
                <a:spcPts val="0"/>
              </a:spcAft>
              <a:buClrTx/>
              <a:buSzTx/>
              <a:buFont typeface="+mj-lt"/>
              <a:buNone/>
              <a:tabLst/>
              <a:defRPr sz="1400" b="0" i="0" baseline="0">
                <a:solidFill>
                  <a:srgbClr val="8CA621"/>
                </a:solidFill>
                <a:latin typeface="Arial" charset="0"/>
                <a:ea typeface="Arial" charset="0"/>
                <a:cs typeface="Arial" charset="0"/>
              </a:defRPr>
            </a:lvl1pPr>
          </a:lstStyle>
          <a:p>
            <a:r>
              <a:rPr lang="en-US" sz="1400" dirty="0">
                <a:solidFill>
                  <a:srgbClr val="8CA621"/>
                </a:solidFill>
                <a:latin typeface="Arial" charset="0"/>
                <a:ea typeface="Arial" charset="0"/>
                <a:cs typeface="Arial" charset="0"/>
              </a:rPr>
              <a:t>Section</a:t>
            </a:r>
            <a:r>
              <a:rPr lang="en-US" sz="1400" baseline="0" dirty="0">
                <a:solidFill>
                  <a:srgbClr val="8CA621"/>
                </a:solidFill>
                <a:latin typeface="Arial" charset="0"/>
                <a:ea typeface="Arial" charset="0"/>
                <a:cs typeface="Arial" charset="0"/>
              </a:rPr>
              <a:t> or Chapter Title Goes Here</a:t>
            </a:r>
            <a:endParaRPr lang="en-US" sz="1400" dirty="0">
              <a:solidFill>
                <a:srgbClr val="8CA621"/>
              </a:solidFill>
              <a:latin typeface="Arial" charset="0"/>
              <a:ea typeface="Arial" charset="0"/>
              <a:cs typeface="Arial" charset="0"/>
            </a:endParaRPr>
          </a:p>
          <a:p>
            <a:pPr lvl="0"/>
            <a:endParaRPr lang="en-US" dirty="0"/>
          </a:p>
        </p:txBody>
      </p:sp>
      <p:sp>
        <p:nvSpPr>
          <p:cNvPr id="14" name="Text Placeholder 7"/>
          <p:cNvSpPr>
            <a:spLocks noGrp="1"/>
          </p:cNvSpPr>
          <p:nvPr>
            <p:ph type="body" sz="quarter" idx="18" hasCustomPrompt="1"/>
          </p:nvPr>
        </p:nvSpPr>
        <p:spPr>
          <a:xfrm>
            <a:off x="313226" y="3535731"/>
            <a:ext cx="4444916" cy="1397593"/>
          </a:xfrm>
          <a:prstGeom prst="rect">
            <a:avLst/>
          </a:prstGeom>
        </p:spPr>
        <p:txBody>
          <a:bodyPr/>
          <a:lstStyle>
            <a:lvl1pPr marL="0" indent="0">
              <a:lnSpc>
                <a:spcPts val="1400"/>
              </a:lnSpc>
              <a:spcBef>
                <a:spcPts val="500"/>
              </a:spcBef>
              <a:spcAft>
                <a:spcPts val="500"/>
              </a:spcAft>
              <a:buNone/>
              <a:defRPr lang="en-US" sz="1000" smtClean="0">
                <a:solidFill>
                  <a:srgbClr val="636361"/>
                </a:solidFill>
              </a:defRPr>
            </a:lvl1pPr>
            <a:lvl2pPr marL="342900" indent="0">
              <a:buNone/>
              <a:defRPr sz="1400" b="0" i="0">
                <a:latin typeface="Arial" charset="0"/>
                <a:ea typeface="Arial" charset="0"/>
                <a:cs typeface="Arial" charset="0"/>
              </a:defRPr>
            </a:lvl2pPr>
            <a:lvl3pPr marL="685800" indent="0">
              <a:buNone/>
              <a:defRPr sz="1400" b="0" i="0">
                <a:latin typeface="Arial" charset="0"/>
                <a:ea typeface="Arial" charset="0"/>
                <a:cs typeface="Arial" charset="0"/>
              </a:defRPr>
            </a:lvl3pPr>
            <a:lvl4pPr marL="1028700" indent="0">
              <a:buNone/>
              <a:defRPr sz="1400" b="0" i="0">
                <a:latin typeface="Arial" charset="0"/>
                <a:ea typeface="Arial" charset="0"/>
                <a:cs typeface="Arial" charset="0"/>
              </a:defRPr>
            </a:lvl4pPr>
            <a:lvl5pPr marL="1371600" indent="0">
              <a:buNone/>
              <a:defRPr sz="1400" b="0" i="0">
                <a:latin typeface="Arial" charset="0"/>
                <a:ea typeface="Arial" charset="0"/>
                <a:cs typeface="Arial" charset="0"/>
              </a:defRPr>
            </a:lvl5pPr>
          </a:lstStyle>
          <a:p>
            <a:pPr lvl="0"/>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perspiciatis</a:t>
            </a:r>
            <a:r>
              <a:rPr lang="en-US" sz="1000" dirty="0">
                <a:solidFill>
                  <a:srgbClr val="50504E"/>
                </a:solidFill>
                <a:latin typeface="ArialMT" charset="0"/>
              </a:rPr>
              <a:t> </a:t>
            </a:r>
            <a:r>
              <a:rPr lang="en-US" sz="1000" dirty="0" err="1">
                <a:solidFill>
                  <a:srgbClr val="50504E"/>
                </a:solidFill>
                <a:latin typeface="ArialMT" charset="0"/>
              </a:rPr>
              <a:t>unde</a:t>
            </a:r>
            <a:r>
              <a:rPr lang="en-US" sz="1000" dirty="0">
                <a:solidFill>
                  <a:srgbClr val="50504E"/>
                </a:solidFill>
                <a:latin typeface="ArialMT" charset="0"/>
              </a:rPr>
              <a:t> </a:t>
            </a:r>
            <a:r>
              <a:rPr lang="en-US" sz="1000" dirty="0" err="1">
                <a:solidFill>
                  <a:srgbClr val="50504E"/>
                </a:solidFill>
                <a:latin typeface="ArialMT" charset="0"/>
              </a:rPr>
              <a:t>omnis</a:t>
            </a:r>
            <a:r>
              <a:rPr lang="en-US" sz="1000" dirty="0">
                <a:solidFill>
                  <a:srgbClr val="50504E"/>
                </a:solidFill>
                <a:latin typeface="ArialMT" charset="0"/>
              </a:rPr>
              <a:t> </a:t>
            </a:r>
            <a:r>
              <a:rPr lang="en-US" sz="1000" dirty="0" err="1">
                <a:solidFill>
                  <a:srgbClr val="50504E"/>
                </a:solidFill>
                <a:latin typeface="ArialMT" charset="0"/>
              </a:rPr>
              <a:t>iste</a:t>
            </a:r>
            <a:r>
              <a:rPr lang="en-US" sz="1000" dirty="0">
                <a:solidFill>
                  <a:srgbClr val="50504E"/>
                </a:solidFill>
                <a:latin typeface="ArialMT" charset="0"/>
              </a:rPr>
              <a:t> </a:t>
            </a:r>
            <a:r>
              <a:rPr lang="en-US" sz="1000" dirty="0" err="1">
                <a:solidFill>
                  <a:srgbClr val="50504E"/>
                </a:solidFill>
                <a:latin typeface="ArialMT" charset="0"/>
              </a:rPr>
              <a:t>natus</a:t>
            </a:r>
            <a:r>
              <a:rPr lang="en-US" sz="1000" dirty="0">
                <a:solidFill>
                  <a:srgbClr val="50504E"/>
                </a:solidFill>
                <a:latin typeface="ArialMT" charset="0"/>
              </a:rPr>
              <a:t> error sit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accusantium</a:t>
            </a:r>
            <a:r>
              <a:rPr lang="en-US" sz="1000" dirty="0">
                <a:solidFill>
                  <a:srgbClr val="50504E"/>
                </a:solidFill>
                <a:latin typeface="ArialMT" charset="0"/>
              </a:rPr>
              <a:t> </a:t>
            </a:r>
            <a:r>
              <a:rPr lang="en-US" sz="1000" dirty="0" err="1">
                <a:solidFill>
                  <a:srgbClr val="50504E"/>
                </a:solidFill>
                <a:latin typeface="ArialMT" charset="0"/>
              </a:rPr>
              <a:t>doloremque</a:t>
            </a:r>
            <a:r>
              <a:rPr lang="en-US" sz="1000" dirty="0">
                <a:solidFill>
                  <a:srgbClr val="50504E"/>
                </a:solidFill>
                <a:latin typeface="ArialMT" charset="0"/>
              </a:rPr>
              <a:t> </a:t>
            </a:r>
            <a:r>
              <a:rPr lang="en-US" sz="1000" dirty="0" err="1">
                <a:solidFill>
                  <a:srgbClr val="50504E"/>
                </a:solidFill>
                <a:latin typeface="ArialMT" charset="0"/>
              </a:rPr>
              <a:t>laudantium</a:t>
            </a:r>
            <a:r>
              <a:rPr lang="en-US" sz="1000" dirty="0">
                <a:solidFill>
                  <a:srgbClr val="50504E"/>
                </a:solidFill>
                <a:latin typeface="ArialMT" charset="0"/>
              </a:rPr>
              <a:t>, </a:t>
            </a:r>
            <a:r>
              <a:rPr lang="en-US" sz="1000" dirty="0" err="1">
                <a:solidFill>
                  <a:srgbClr val="50504E"/>
                </a:solidFill>
                <a:latin typeface="ArialMT" charset="0"/>
              </a:rPr>
              <a:t>totam</a:t>
            </a:r>
            <a:r>
              <a:rPr lang="en-US" sz="1000" dirty="0">
                <a:solidFill>
                  <a:srgbClr val="50504E"/>
                </a:solidFill>
                <a:latin typeface="ArialMT" charset="0"/>
              </a:rPr>
              <a:t> rem </a:t>
            </a:r>
            <a:r>
              <a:rPr lang="en-US" sz="1000" dirty="0" err="1">
                <a:solidFill>
                  <a:srgbClr val="50504E"/>
                </a:solidFill>
                <a:latin typeface="ArialMT" charset="0"/>
              </a:rPr>
              <a:t>aperiam</a:t>
            </a:r>
            <a:r>
              <a:rPr lang="en-US" sz="1000" dirty="0">
                <a:solidFill>
                  <a:srgbClr val="50504E"/>
                </a:solidFill>
                <a:latin typeface="ArialMT" charset="0"/>
              </a:rPr>
              <a:t>, </a:t>
            </a:r>
            <a:r>
              <a:rPr lang="en-US" sz="1000" dirty="0" err="1">
                <a:solidFill>
                  <a:srgbClr val="50504E"/>
                </a:solidFill>
                <a:latin typeface="ArialMT" charset="0"/>
              </a:rPr>
              <a:t>eaque</a:t>
            </a:r>
            <a:r>
              <a:rPr lang="en-US" sz="1000" dirty="0">
                <a:solidFill>
                  <a:srgbClr val="50504E"/>
                </a:solidFill>
                <a:latin typeface="ArialMT" charset="0"/>
              </a:rPr>
              <a:t> </a:t>
            </a:r>
            <a:r>
              <a:rPr lang="en-US" sz="1000" dirty="0" err="1">
                <a:solidFill>
                  <a:srgbClr val="50504E"/>
                </a:solidFill>
                <a:latin typeface="ArialMT" charset="0"/>
              </a:rPr>
              <a:t>ipsa</a:t>
            </a:r>
            <a:r>
              <a:rPr lang="en-US" sz="1000" dirty="0">
                <a:solidFill>
                  <a:srgbClr val="50504E"/>
                </a:solidFill>
                <a:latin typeface="ArialMT" charset="0"/>
              </a:rPr>
              <a:t> quae ab </a:t>
            </a:r>
            <a:r>
              <a:rPr lang="en-US" sz="1000" dirty="0" err="1">
                <a:solidFill>
                  <a:srgbClr val="50504E"/>
                </a:solidFill>
                <a:latin typeface="ArialMT" charset="0"/>
              </a:rPr>
              <a:t>illo</a:t>
            </a:r>
            <a:r>
              <a:rPr lang="en-US" sz="1000" dirty="0">
                <a:solidFill>
                  <a:srgbClr val="50504E"/>
                </a:solidFill>
                <a:latin typeface="ArialMT" charset="0"/>
              </a:rPr>
              <a:t> </a:t>
            </a:r>
            <a:r>
              <a:rPr lang="en-US" sz="1000" dirty="0" err="1">
                <a:solidFill>
                  <a:srgbClr val="50504E"/>
                </a:solidFill>
                <a:latin typeface="ArialMT" charset="0"/>
              </a:rPr>
              <a:t>inventore</a:t>
            </a:r>
            <a:r>
              <a:rPr lang="en-US" sz="1000" dirty="0">
                <a:solidFill>
                  <a:srgbClr val="50504E"/>
                </a:solidFill>
                <a:latin typeface="ArialMT" charset="0"/>
              </a:rPr>
              <a:t> </a:t>
            </a:r>
            <a:r>
              <a:rPr lang="en-US" sz="1000" dirty="0" err="1">
                <a:solidFill>
                  <a:srgbClr val="50504E"/>
                </a:solidFill>
                <a:latin typeface="ArialMT" charset="0"/>
              </a:rPr>
              <a:t>veritatis</a:t>
            </a:r>
            <a:r>
              <a:rPr lang="en-US" sz="1000" dirty="0">
                <a:solidFill>
                  <a:srgbClr val="50504E"/>
                </a:solidFill>
                <a:latin typeface="ArialMT" charset="0"/>
              </a:rPr>
              <a:t> et quasi </a:t>
            </a:r>
            <a:r>
              <a:rPr lang="en-US" sz="1000" dirty="0" err="1">
                <a:solidFill>
                  <a:srgbClr val="50504E"/>
                </a:solidFill>
                <a:latin typeface="ArialMT" charset="0"/>
              </a:rPr>
              <a:t>architecto</a:t>
            </a:r>
            <a:r>
              <a:rPr lang="en-US" sz="1000" dirty="0">
                <a:solidFill>
                  <a:srgbClr val="50504E"/>
                </a:solidFill>
                <a:latin typeface="ArialMT" charset="0"/>
              </a:rPr>
              <a:t> </a:t>
            </a:r>
            <a:r>
              <a:rPr lang="en-US" sz="1000" dirty="0" err="1">
                <a:solidFill>
                  <a:srgbClr val="50504E"/>
                </a:solidFill>
                <a:latin typeface="ArialMT" charset="0"/>
              </a:rPr>
              <a:t>beatae</a:t>
            </a:r>
            <a:r>
              <a:rPr lang="en-US" sz="1000" dirty="0">
                <a:solidFill>
                  <a:srgbClr val="50504E"/>
                </a:solidFill>
                <a:latin typeface="ArialMT" charset="0"/>
              </a:rPr>
              <a:t> vitae dicta </a:t>
            </a:r>
            <a:r>
              <a:rPr lang="en-US" sz="1000" dirty="0" err="1">
                <a:solidFill>
                  <a:srgbClr val="50504E"/>
                </a:solidFill>
                <a:latin typeface="ArialMT" charset="0"/>
              </a:rPr>
              <a:t>sunt</a:t>
            </a:r>
            <a:r>
              <a:rPr lang="en-US" sz="1000" dirty="0">
                <a:solidFill>
                  <a:srgbClr val="50504E"/>
                </a:solidFill>
                <a:latin typeface="ArialMT" charset="0"/>
              </a:rPr>
              <a:t> </a:t>
            </a:r>
            <a:r>
              <a:rPr lang="en-US" sz="1000" dirty="0" err="1">
                <a:solidFill>
                  <a:srgbClr val="50504E"/>
                </a:solidFill>
                <a:latin typeface="ArialMT" charset="0"/>
              </a:rPr>
              <a:t>explicabo</a:t>
            </a:r>
            <a:r>
              <a:rPr lang="en-US" sz="1000" dirty="0">
                <a:solidFill>
                  <a:srgbClr val="50504E"/>
                </a:solidFill>
                <a:latin typeface="ArialMT" charset="0"/>
              </a:rPr>
              <a:t>. Nemo </a:t>
            </a:r>
            <a:r>
              <a:rPr lang="en-US" sz="1000" dirty="0" err="1">
                <a:solidFill>
                  <a:srgbClr val="50504E"/>
                </a:solidFill>
                <a:latin typeface="ArialMT" charset="0"/>
              </a:rPr>
              <a:t>enim</a:t>
            </a:r>
            <a:r>
              <a:rPr lang="en-US" sz="1000" dirty="0">
                <a:solidFill>
                  <a:srgbClr val="50504E"/>
                </a:solidFill>
                <a:latin typeface="ArialMT" charset="0"/>
              </a:rPr>
              <a:t> </a:t>
            </a:r>
            <a:r>
              <a:rPr lang="en-US" sz="1000" dirty="0" err="1">
                <a:solidFill>
                  <a:srgbClr val="50504E"/>
                </a:solidFill>
                <a:latin typeface="ArialMT" charset="0"/>
              </a:rPr>
              <a:t>ipsam</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voluptas</a:t>
            </a:r>
            <a:r>
              <a:rPr lang="en-US" sz="1000" dirty="0">
                <a:solidFill>
                  <a:srgbClr val="50504E"/>
                </a:solidFill>
                <a:latin typeface="ArialMT" charset="0"/>
              </a:rPr>
              <a:t> sit </a:t>
            </a:r>
            <a:r>
              <a:rPr lang="en-US" sz="1000" dirty="0" err="1">
                <a:solidFill>
                  <a:srgbClr val="50504E"/>
                </a:solidFill>
                <a:latin typeface="ArialMT" charset="0"/>
              </a:rPr>
              <a:t>aspernatur</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a:t>
            </a:r>
            <a:r>
              <a:rPr lang="en-US" sz="1000" dirty="0" err="1">
                <a:solidFill>
                  <a:srgbClr val="50504E"/>
                </a:solidFill>
                <a:latin typeface="ArialMT" charset="0"/>
              </a:rPr>
              <a:t>odit</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fugit,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consequuntur</a:t>
            </a:r>
            <a:r>
              <a:rPr lang="en-US" sz="1000" dirty="0">
                <a:solidFill>
                  <a:srgbClr val="50504E"/>
                </a:solidFill>
                <a:latin typeface="ArialMT" charset="0"/>
              </a:rPr>
              <a:t> </a:t>
            </a:r>
            <a:r>
              <a:rPr lang="en-US" sz="1000" dirty="0" err="1">
                <a:solidFill>
                  <a:srgbClr val="50504E"/>
                </a:solidFill>
                <a:latin typeface="ArialMT" charset="0"/>
              </a:rPr>
              <a:t>magni</a:t>
            </a:r>
            <a:r>
              <a:rPr lang="en-US" sz="1000" dirty="0">
                <a:solidFill>
                  <a:srgbClr val="50504E"/>
                </a:solidFill>
                <a:latin typeface="ArialMT" charset="0"/>
              </a:rPr>
              <a:t> </a:t>
            </a:r>
            <a:r>
              <a:rPr lang="en-US" sz="1000" dirty="0" err="1">
                <a:solidFill>
                  <a:srgbClr val="50504E"/>
                </a:solidFill>
                <a:latin typeface="ArialMT" charset="0"/>
              </a:rPr>
              <a:t>dolores</a:t>
            </a:r>
            <a:r>
              <a:rPr lang="en-US" sz="1000" dirty="0">
                <a:solidFill>
                  <a:srgbClr val="50504E"/>
                </a:solidFill>
                <a:latin typeface="ArialMT" charset="0"/>
              </a:rPr>
              <a:t> </a:t>
            </a:r>
            <a:r>
              <a:rPr lang="en-US" sz="1000" dirty="0" err="1">
                <a:solidFill>
                  <a:srgbClr val="50504E"/>
                </a:solidFill>
                <a:latin typeface="ArialMT" charset="0"/>
              </a:rPr>
              <a:t>eos</a:t>
            </a:r>
            <a:r>
              <a:rPr lang="en-US" sz="1000" dirty="0">
                <a:solidFill>
                  <a:srgbClr val="50504E"/>
                </a:solidFill>
                <a:latin typeface="ArialMT" charset="0"/>
              </a:rPr>
              <a:t> qui </a:t>
            </a:r>
            <a:r>
              <a:rPr lang="en-US" sz="1000" dirty="0" err="1">
                <a:solidFill>
                  <a:srgbClr val="50504E"/>
                </a:solidFill>
                <a:latin typeface="ArialMT" charset="0"/>
              </a:rPr>
              <a:t>ratione</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sequi</a:t>
            </a:r>
            <a:r>
              <a:rPr lang="en-US" sz="1000" dirty="0">
                <a:solidFill>
                  <a:srgbClr val="50504E"/>
                </a:solidFill>
                <a:latin typeface="ArialMT" charset="0"/>
              </a:rPr>
              <a:t> </a:t>
            </a:r>
            <a:r>
              <a:rPr lang="en-US" sz="1000" dirty="0" err="1">
                <a:solidFill>
                  <a:srgbClr val="50504E"/>
                </a:solidFill>
                <a:latin typeface="ArialMT" charset="0"/>
              </a:rPr>
              <a:t>nesciunt</a:t>
            </a:r>
            <a:r>
              <a:rPr lang="en-US" sz="1000" dirty="0">
                <a:solidFill>
                  <a:srgbClr val="50504E"/>
                </a:solidFill>
                <a:latin typeface="ArialMT" charset="0"/>
              </a:rPr>
              <a:t>. </a:t>
            </a:r>
            <a:r>
              <a:rPr lang="en-US" sz="1000" dirty="0" err="1">
                <a:solidFill>
                  <a:srgbClr val="50504E"/>
                </a:solidFill>
                <a:latin typeface="ArialMT" charset="0"/>
              </a:rPr>
              <a:t>Neque</a:t>
            </a:r>
            <a:r>
              <a:rPr lang="en-US" sz="1000" dirty="0">
                <a:solidFill>
                  <a:srgbClr val="50504E"/>
                </a:solidFill>
                <a:latin typeface="ArialMT" charset="0"/>
              </a:rPr>
              <a:t> </a:t>
            </a:r>
            <a:r>
              <a:rPr lang="en-US" sz="1000" dirty="0" err="1">
                <a:solidFill>
                  <a:srgbClr val="50504E"/>
                </a:solidFill>
                <a:latin typeface="ArialMT" charset="0"/>
              </a:rPr>
              <a:t>porro</a:t>
            </a:r>
            <a:r>
              <a:rPr lang="en-US" sz="1000" dirty="0">
                <a:solidFill>
                  <a:srgbClr val="50504E"/>
                </a:solidFill>
                <a:latin typeface="ArialMT" charset="0"/>
              </a:rPr>
              <a:t> </a:t>
            </a:r>
            <a:r>
              <a:rPr lang="en-US" sz="1000" dirty="0" err="1">
                <a:solidFill>
                  <a:srgbClr val="50504E"/>
                </a:solidFill>
                <a:latin typeface="ArialMT" charset="0"/>
              </a:rPr>
              <a:t>quisquam</a:t>
            </a:r>
            <a:r>
              <a:rPr lang="en-US" sz="1000" dirty="0">
                <a:solidFill>
                  <a:srgbClr val="50504E"/>
                </a:solidFill>
                <a:latin typeface="ArialMT" charset="0"/>
              </a:rPr>
              <a:t> </a:t>
            </a:r>
            <a:r>
              <a:rPr lang="en-US" sz="1000" dirty="0" err="1">
                <a:solidFill>
                  <a:srgbClr val="50504E"/>
                </a:solidFill>
                <a:latin typeface="ArialMT" charset="0"/>
              </a:rPr>
              <a:t>est</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ipsum </a:t>
            </a:r>
            <a:r>
              <a:rPr lang="en-US" sz="1000" dirty="0" err="1">
                <a:solidFill>
                  <a:srgbClr val="50504E"/>
                </a:solidFill>
                <a:latin typeface="ArialMT" charset="0"/>
              </a:rPr>
              <a:t>quia</a:t>
            </a:r>
            <a:r>
              <a:rPr lang="en-US" sz="1000" dirty="0">
                <a:solidFill>
                  <a:srgbClr val="50504E"/>
                </a:solidFill>
                <a:latin typeface="ArialMT" charset="0"/>
              </a:rPr>
              <a:t> dolor sit </a:t>
            </a:r>
            <a:r>
              <a:rPr lang="en-US" sz="1000" dirty="0" err="1">
                <a:solidFill>
                  <a:srgbClr val="50504E"/>
                </a:solidFill>
                <a:latin typeface="ArialMT" charset="0"/>
              </a:rPr>
              <a:t>amet</a:t>
            </a:r>
            <a:r>
              <a:rPr lang="en-US" sz="1000" dirty="0">
                <a:solidFill>
                  <a:srgbClr val="50504E"/>
                </a:solidFill>
                <a:latin typeface="ArialMT" charset="0"/>
              </a:rPr>
              <a:t>, </a:t>
            </a:r>
            <a:r>
              <a:rPr lang="en-US" sz="1000" dirty="0" err="1">
                <a:solidFill>
                  <a:srgbClr val="50504E"/>
                </a:solidFill>
                <a:latin typeface="ArialMT" charset="0"/>
              </a:rPr>
              <a:t>consectetur</a:t>
            </a:r>
            <a:r>
              <a:rPr lang="en-US" sz="1000" dirty="0">
                <a:solidFill>
                  <a:srgbClr val="50504E"/>
                </a:solidFill>
                <a:latin typeface="ArialMT" charset="0"/>
              </a:rPr>
              <a:t>, </a:t>
            </a:r>
            <a:r>
              <a:rPr lang="en-US" sz="1000" dirty="0" err="1">
                <a:solidFill>
                  <a:srgbClr val="50504E"/>
                </a:solidFill>
                <a:latin typeface="ArialMT" charset="0"/>
              </a:rPr>
              <a:t>adipisci</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non </a:t>
            </a:r>
            <a:r>
              <a:rPr lang="en-US" sz="1000" dirty="0" err="1">
                <a:solidFill>
                  <a:srgbClr val="50504E"/>
                </a:solidFill>
                <a:latin typeface="ArialMT" charset="0"/>
              </a:rPr>
              <a:t>numquam</a:t>
            </a:r>
            <a:r>
              <a:rPr lang="en-US" sz="1000" dirty="0">
                <a:solidFill>
                  <a:srgbClr val="50504E"/>
                </a:solidFill>
                <a:latin typeface="ArialMT" charset="0"/>
              </a:rPr>
              <a:t> </a:t>
            </a:r>
            <a:r>
              <a:rPr lang="en-US" sz="1000" dirty="0" err="1">
                <a:solidFill>
                  <a:srgbClr val="50504E"/>
                </a:solidFill>
                <a:latin typeface="ArialMT" charset="0"/>
              </a:rPr>
              <a:t>eius</a:t>
            </a:r>
            <a:r>
              <a:rPr lang="en-US" sz="1000" dirty="0">
                <a:solidFill>
                  <a:srgbClr val="50504E"/>
                </a:solidFill>
                <a:latin typeface="ArialMT" charset="0"/>
              </a:rPr>
              <a:t> </a:t>
            </a:r>
            <a:r>
              <a:rPr lang="en-US" sz="1000" dirty="0" err="1">
                <a:solidFill>
                  <a:srgbClr val="50504E"/>
                </a:solidFill>
                <a:latin typeface="ArialMT" charset="0"/>
              </a:rPr>
              <a:t>modi</a:t>
            </a:r>
            <a:r>
              <a:rPr lang="en-US" sz="1000" dirty="0">
                <a:solidFill>
                  <a:srgbClr val="50504E"/>
                </a:solidFill>
                <a:latin typeface="ArialMT" charset="0"/>
              </a:rPr>
              <a:t> </a:t>
            </a:r>
            <a:r>
              <a:rPr lang="en-US" sz="1000" dirty="0" err="1">
                <a:solidFill>
                  <a:srgbClr val="50504E"/>
                </a:solidFill>
                <a:latin typeface="ArialMT" charset="0"/>
              </a:rPr>
              <a:t>tempora</a:t>
            </a:r>
            <a:endParaRPr lang="en-US" dirty="0"/>
          </a:p>
        </p:txBody>
      </p:sp>
      <p:cxnSp>
        <p:nvCxnSpPr>
          <p:cNvPr id="10" name="Straight Connector 9"/>
          <p:cNvCxnSpPr/>
          <p:nvPr userDrawn="1"/>
        </p:nvCxnSpPr>
        <p:spPr>
          <a:xfrm>
            <a:off x="0" y="589280"/>
            <a:ext cx="9144000" cy="508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32868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Body Slide - Right Column (2 section)">
    <p:spTree>
      <p:nvGrpSpPr>
        <p:cNvPr id="1" name=""/>
        <p:cNvGrpSpPr/>
        <p:nvPr/>
      </p:nvGrpSpPr>
      <p:grpSpPr>
        <a:xfrm>
          <a:off x="0" y="0"/>
          <a:ext cx="0" cy="0"/>
          <a:chOff x="0" y="0"/>
          <a:chExt cx="0" cy="0"/>
        </a:xfrm>
      </p:grpSpPr>
      <p:sp>
        <p:nvSpPr>
          <p:cNvPr id="3" name="Picture Placeholder 2"/>
          <p:cNvSpPr>
            <a:spLocks noGrp="1"/>
          </p:cNvSpPr>
          <p:nvPr>
            <p:ph type="pic" sz="quarter" idx="15" hasCustomPrompt="1"/>
          </p:nvPr>
        </p:nvSpPr>
        <p:spPr>
          <a:xfrm>
            <a:off x="317946" y="931818"/>
            <a:ext cx="3897872" cy="4001506"/>
          </a:xfrm>
          <a:prstGeom prst="rect">
            <a:avLst/>
          </a:prstGeom>
          <a:solidFill>
            <a:schemeClr val="accent1"/>
          </a:solidFill>
        </p:spPr>
        <p:txBody>
          <a:bodyPr anchor="ctr"/>
          <a:lstStyle>
            <a:lvl1pPr marL="0" marR="0" indent="0" algn="ctr" defTabSz="685800" rtl="0" eaLnBrk="1" fontAlgn="auto" latinLnBrk="0" hangingPunct="1">
              <a:lnSpc>
                <a:spcPct val="90000"/>
              </a:lnSpc>
              <a:spcBef>
                <a:spcPts val="750"/>
              </a:spcBef>
              <a:spcAft>
                <a:spcPts val="0"/>
              </a:spcAft>
              <a:buClrTx/>
              <a:buSzTx/>
              <a:buFont typeface="Arial" panose="020B0604020202020204" pitchFamily="34" charset="0"/>
              <a:buNone/>
              <a:tabLst/>
              <a:defRPr sz="1400">
                <a:solidFill>
                  <a:schemeClr val="bg1"/>
                </a:solidFill>
              </a:defRPr>
            </a:lvl1pPr>
          </a:lstStyle>
          <a:p>
            <a:pPr algn="ctr"/>
            <a:r>
              <a:rPr lang="en-US" dirty="0"/>
              <a:t>Graphic</a:t>
            </a:r>
            <a:r>
              <a:rPr lang="en-US" baseline="0" dirty="0"/>
              <a:t> or Image goes here</a:t>
            </a:r>
            <a:endParaRPr lang="en-US" dirty="0"/>
          </a:p>
        </p:txBody>
      </p:sp>
      <p:sp>
        <p:nvSpPr>
          <p:cNvPr id="11" name="Text Placeholder 2"/>
          <p:cNvSpPr>
            <a:spLocks noGrp="1"/>
          </p:cNvSpPr>
          <p:nvPr>
            <p:ph type="body" sz="quarter" idx="13" hasCustomPrompt="1"/>
          </p:nvPr>
        </p:nvSpPr>
        <p:spPr>
          <a:xfrm>
            <a:off x="4447403" y="775770"/>
            <a:ext cx="4444916" cy="434876"/>
          </a:xfrm>
          <a:prstGeom prst="rect">
            <a:avLst/>
          </a:prstGeom>
        </p:spPr>
        <p:txBody>
          <a:bodyPr/>
          <a:lstStyle>
            <a:lvl1pPr marL="0" marR="0" indent="0" algn="l" defTabSz="685800" rtl="0" eaLnBrk="1" fontAlgn="auto" latinLnBrk="0" hangingPunct="1">
              <a:lnSpc>
                <a:spcPct val="150000"/>
              </a:lnSpc>
              <a:spcBef>
                <a:spcPts val="0"/>
              </a:spcBef>
              <a:spcAft>
                <a:spcPts val="0"/>
              </a:spcAft>
              <a:buClrTx/>
              <a:buSzTx/>
              <a:buFont typeface="+mj-lt"/>
              <a:buNone/>
              <a:tabLst/>
              <a:defRPr sz="1400" b="0" i="0" baseline="0">
                <a:solidFill>
                  <a:srgbClr val="8CA621"/>
                </a:solidFill>
                <a:latin typeface="Arial" charset="0"/>
                <a:ea typeface="Arial" charset="0"/>
                <a:cs typeface="Arial" charset="0"/>
              </a:defRPr>
            </a:lvl1pPr>
          </a:lstStyle>
          <a:p>
            <a:r>
              <a:rPr lang="en-US" sz="1400" dirty="0">
                <a:solidFill>
                  <a:srgbClr val="8CA621"/>
                </a:solidFill>
                <a:latin typeface="Arial" charset="0"/>
                <a:ea typeface="Arial" charset="0"/>
                <a:cs typeface="Arial" charset="0"/>
              </a:rPr>
              <a:t>Section</a:t>
            </a:r>
            <a:r>
              <a:rPr lang="en-US" sz="1400" baseline="0" dirty="0">
                <a:solidFill>
                  <a:srgbClr val="8CA621"/>
                </a:solidFill>
                <a:latin typeface="Arial" charset="0"/>
                <a:ea typeface="Arial" charset="0"/>
                <a:cs typeface="Arial" charset="0"/>
              </a:rPr>
              <a:t> or Chapter Title Goes Here</a:t>
            </a:r>
            <a:endParaRPr lang="en-US" sz="1400" dirty="0">
              <a:solidFill>
                <a:srgbClr val="8CA621"/>
              </a:solidFill>
              <a:latin typeface="Arial" charset="0"/>
              <a:ea typeface="Arial" charset="0"/>
              <a:cs typeface="Arial" charset="0"/>
            </a:endParaRPr>
          </a:p>
          <a:p>
            <a:pPr lvl="0"/>
            <a:endParaRPr lang="en-US" dirty="0"/>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46652" y="130490"/>
            <a:ext cx="687483" cy="372387"/>
          </a:xfrm>
          <a:prstGeom prst="rect">
            <a:avLst/>
          </a:prstGeom>
        </p:spPr>
      </p:pic>
      <p:sp>
        <p:nvSpPr>
          <p:cNvPr id="9" name="Text Placeholder 2"/>
          <p:cNvSpPr>
            <a:spLocks noGrp="1"/>
          </p:cNvSpPr>
          <p:nvPr>
            <p:ph type="body" sz="quarter" idx="11" hasCustomPrompt="1"/>
          </p:nvPr>
        </p:nvSpPr>
        <p:spPr>
          <a:xfrm>
            <a:off x="1158241" y="38496"/>
            <a:ext cx="7760206" cy="434876"/>
          </a:xfrm>
          <a:prstGeom prst="rect">
            <a:avLst/>
          </a:prstGeom>
        </p:spPr>
        <p:txBody>
          <a:bodyPr/>
          <a:lstStyle>
            <a:lvl1pPr marL="0" marR="0" indent="0" algn="r" defTabSz="685800" rtl="0" eaLnBrk="1" fontAlgn="auto" latinLnBrk="0" hangingPunct="1">
              <a:lnSpc>
                <a:spcPct val="150000"/>
              </a:lnSpc>
              <a:spcBef>
                <a:spcPts val="0"/>
              </a:spcBef>
              <a:spcAft>
                <a:spcPts val="0"/>
              </a:spcAft>
              <a:buClrTx/>
              <a:buSzTx/>
              <a:buFont typeface="+mj-lt"/>
              <a:buNone/>
              <a:tabLst/>
              <a:defRPr sz="1600" baseline="0">
                <a:solidFill>
                  <a:schemeClr val="bg1">
                    <a:lumMod val="75000"/>
                  </a:schemeClr>
                </a:solidFill>
                <a:latin typeface="Arial" charset="0"/>
                <a:ea typeface="Arial" charset="0"/>
                <a:cs typeface="Arial" charset="0"/>
              </a:defRPr>
            </a:lvl1pPr>
          </a:lstStyle>
          <a:p>
            <a:pPr lvl="0"/>
            <a:r>
              <a:rPr lang="en-US" dirty="0"/>
              <a:t>Best </a:t>
            </a:r>
            <a:r>
              <a:rPr lang="en-US"/>
              <a:t>Practices Video Title </a:t>
            </a:r>
            <a:r>
              <a:rPr lang="en-US" dirty="0"/>
              <a:t>Goes Here</a:t>
            </a:r>
          </a:p>
          <a:p>
            <a:pPr lvl="0"/>
            <a:endParaRPr lang="en-US" dirty="0"/>
          </a:p>
        </p:txBody>
      </p:sp>
      <p:sp>
        <p:nvSpPr>
          <p:cNvPr id="8" name="Text Placeholder 7"/>
          <p:cNvSpPr>
            <a:spLocks noGrp="1"/>
          </p:cNvSpPr>
          <p:nvPr>
            <p:ph type="body" sz="quarter" idx="16" hasCustomPrompt="1"/>
          </p:nvPr>
        </p:nvSpPr>
        <p:spPr>
          <a:xfrm>
            <a:off x="4447403" y="1284647"/>
            <a:ext cx="4444916" cy="1397593"/>
          </a:xfrm>
          <a:prstGeom prst="rect">
            <a:avLst/>
          </a:prstGeom>
        </p:spPr>
        <p:txBody>
          <a:bodyPr/>
          <a:lstStyle>
            <a:lvl1pPr marL="0" indent="0">
              <a:lnSpc>
                <a:spcPts val="1400"/>
              </a:lnSpc>
              <a:spcBef>
                <a:spcPts val="500"/>
              </a:spcBef>
              <a:spcAft>
                <a:spcPts val="500"/>
              </a:spcAft>
              <a:buNone/>
              <a:defRPr lang="en-US" sz="1000" smtClean="0">
                <a:solidFill>
                  <a:srgbClr val="636361"/>
                </a:solidFill>
              </a:defRPr>
            </a:lvl1pPr>
            <a:lvl2pPr marL="342900" indent="0">
              <a:buNone/>
              <a:defRPr sz="1400" b="0" i="0">
                <a:latin typeface="Arial" charset="0"/>
                <a:ea typeface="Arial" charset="0"/>
                <a:cs typeface="Arial" charset="0"/>
              </a:defRPr>
            </a:lvl2pPr>
            <a:lvl3pPr marL="685800" indent="0">
              <a:buNone/>
              <a:defRPr sz="1400" b="0" i="0">
                <a:latin typeface="Arial" charset="0"/>
                <a:ea typeface="Arial" charset="0"/>
                <a:cs typeface="Arial" charset="0"/>
              </a:defRPr>
            </a:lvl3pPr>
            <a:lvl4pPr marL="1028700" indent="0">
              <a:buNone/>
              <a:defRPr sz="1400" b="0" i="0">
                <a:latin typeface="Arial" charset="0"/>
                <a:ea typeface="Arial" charset="0"/>
                <a:cs typeface="Arial" charset="0"/>
              </a:defRPr>
            </a:lvl4pPr>
            <a:lvl5pPr marL="1371600" indent="0">
              <a:buNone/>
              <a:defRPr sz="1400" b="0" i="0">
                <a:latin typeface="Arial" charset="0"/>
                <a:ea typeface="Arial" charset="0"/>
                <a:cs typeface="Arial" charset="0"/>
              </a:defRPr>
            </a:lvl5pPr>
          </a:lstStyle>
          <a:p>
            <a:pPr lvl="0"/>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perspiciatis</a:t>
            </a:r>
            <a:r>
              <a:rPr lang="en-US" sz="1000" dirty="0">
                <a:solidFill>
                  <a:srgbClr val="50504E"/>
                </a:solidFill>
                <a:latin typeface="ArialMT" charset="0"/>
              </a:rPr>
              <a:t> </a:t>
            </a:r>
            <a:r>
              <a:rPr lang="en-US" sz="1000" dirty="0" err="1">
                <a:solidFill>
                  <a:srgbClr val="50504E"/>
                </a:solidFill>
                <a:latin typeface="ArialMT" charset="0"/>
              </a:rPr>
              <a:t>unde</a:t>
            </a:r>
            <a:r>
              <a:rPr lang="en-US" sz="1000" dirty="0">
                <a:solidFill>
                  <a:srgbClr val="50504E"/>
                </a:solidFill>
                <a:latin typeface="ArialMT" charset="0"/>
              </a:rPr>
              <a:t> </a:t>
            </a:r>
            <a:r>
              <a:rPr lang="en-US" sz="1000" dirty="0" err="1">
                <a:solidFill>
                  <a:srgbClr val="50504E"/>
                </a:solidFill>
                <a:latin typeface="ArialMT" charset="0"/>
              </a:rPr>
              <a:t>omnis</a:t>
            </a:r>
            <a:r>
              <a:rPr lang="en-US" sz="1000" dirty="0">
                <a:solidFill>
                  <a:srgbClr val="50504E"/>
                </a:solidFill>
                <a:latin typeface="ArialMT" charset="0"/>
              </a:rPr>
              <a:t> </a:t>
            </a:r>
            <a:r>
              <a:rPr lang="en-US" sz="1000" dirty="0" err="1">
                <a:solidFill>
                  <a:srgbClr val="50504E"/>
                </a:solidFill>
                <a:latin typeface="ArialMT" charset="0"/>
              </a:rPr>
              <a:t>iste</a:t>
            </a:r>
            <a:r>
              <a:rPr lang="en-US" sz="1000" dirty="0">
                <a:solidFill>
                  <a:srgbClr val="50504E"/>
                </a:solidFill>
                <a:latin typeface="ArialMT" charset="0"/>
              </a:rPr>
              <a:t> </a:t>
            </a:r>
            <a:r>
              <a:rPr lang="en-US" sz="1000" dirty="0" err="1">
                <a:solidFill>
                  <a:srgbClr val="50504E"/>
                </a:solidFill>
                <a:latin typeface="ArialMT" charset="0"/>
              </a:rPr>
              <a:t>natus</a:t>
            </a:r>
            <a:r>
              <a:rPr lang="en-US" sz="1000" dirty="0">
                <a:solidFill>
                  <a:srgbClr val="50504E"/>
                </a:solidFill>
                <a:latin typeface="ArialMT" charset="0"/>
              </a:rPr>
              <a:t> error sit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accusantium</a:t>
            </a:r>
            <a:r>
              <a:rPr lang="en-US" sz="1000" dirty="0">
                <a:solidFill>
                  <a:srgbClr val="50504E"/>
                </a:solidFill>
                <a:latin typeface="ArialMT" charset="0"/>
              </a:rPr>
              <a:t> </a:t>
            </a:r>
            <a:r>
              <a:rPr lang="en-US" sz="1000" dirty="0" err="1">
                <a:solidFill>
                  <a:srgbClr val="50504E"/>
                </a:solidFill>
                <a:latin typeface="ArialMT" charset="0"/>
              </a:rPr>
              <a:t>doloremque</a:t>
            </a:r>
            <a:r>
              <a:rPr lang="en-US" sz="1000" dirty="0">
                <a:solidFill>
                  <a:srgbClr val="50504E"/>
                </a:solidFill>
                <a:latin typeface="ArialMT" charset="0"/>
              </a:rPr>
              <a:t> </a:t>
            </a:r>
            <a:r>
              <a:rPr lang="en-US" sz="1000" dirty="0" err="1">
                <a:solidFill>
                  <a:srgbClr val="50504E"/>
                </a:solidFill>
                <a:latin typeface="ArialMT" charset="0"/>
              </a:rPr>
              <a:t>laudantium</a:t>
            </a:r>
            <a:r>
              <a:rPr lang="en-US" sz="1000" dirty="0">
                <a:solidFill>
                  <a:srgbClr val="50504E"/>
                </a:solidFill>
                <a:latin typeface="ArialMT" charset="0"/>
              </a:rPr>
              <a:t>, </a:t>
            </a:r>
            <a:r>
              <a:rPr lang="en-US" sz="1000" dirty="0" err="1">
                <a:solidFill>
                  <a:srgbClr val="50504E"/>
                </a:solidFill>
                <a:latin typeface="ArialMT" charset="0"/>
              </a:rPr>
              <a:t>totam</a:t>
            </a:r>
            <a:r>
              <a:rPr lang="en-US" sz="1000" dirty="0">
                <a:solidFill>
                  <a:srgbClr val="50504E"/>
                </a:solidFill>
                <a:latin typeface="ArialMT" charset="0"/>
              </a:rPr>
              <a:t> rem </a:t>
            </a:r>
            <a:r>
              <a:rPr lang="en-US" sz="1000" dirty="0" err="1">
                <a:solidFill>
                  <a:srgbClr val="50504E"/>
                </a:solidFill>
                <a:latin typeface="ArialMT" charset="0"/>
              </a:rPr>
              <a:t>aperiam</a:t>
            </a:r>
            <a:r>
              <a:rPr lang="en-US" sz="1000" dirty="0">
                <a:solidFill>
                  <a:srgbClr val="50504E"/>
                </a:solidFill>
                <a:latin typeface="ArialMT" charset="0"/>
              </a:rPr>
              <a:t>, </a:t>
            </a:r>
            <a:r>
              <a:rPr lang="en-US" sz="1000" dirty="0" err="1">
                <a:solidFill>
                  <a:srgbClr val="50504E"/>
                </a:solidFill>
                <a:latin typeface="ArialMT" charset="0"/>
              </a:rPr>
              <a:t>eaque</a:t>
            </a:r>
            <a:r>
              <a:rPr lang="en-US" sz="1000" dirty="0">
                <a:solidFill>
                  <a:srgbClr val="50504E"/>
                </a:solidFill>
                <a:latin typeface="ArialMT" charset="0"/>
              </a:rPr>
              <a:t> </a:t>
            </a:r>
            <a:r>
              <a:rPr lang="en-US" sz="1000" dirty="0" err="1">
                <a:solidFill>
                  <a:srgbClr val="50504E"/>
                </a:solidFill>
                <a:latin typeface="ArialMT" charset="0"/>
              </a:rPr>
              <a:t>ipsa</a:t>
            </a:r>
            <a:r>
              <a:rPr lang="en-US" sz="1000" dirty="0">
                <a:solidFill>
                  <a:srgbClr val="50504E"/>
                </a:solidFill>
                <a:latin typeface="ArialMT" charset="0"/>
              </a:rPr>
              <a:t> quae ab </a:t>
            </a:r>
            <a:r>
              <a:rPr lang="en-US" sz="1000" dirty="0" err="1">
                <a:solidFill>
                  <a:srgbClr val="50504E"/>
                </a:solidFill>
                <a:latin typeface="ArialMT" charset="0"/>
              </a:rPr>
              <a:t>illo</a:t>
            </a:r>
            <a:r>
              <a:rPr lang="en-US" sz="1000" dirty="0">
                <a:solidFill>
                  <a:srgbClr val="50504E"/>
                </a:solidFill>
                <a:latin typeface="ArialMT" charset="0"/>
              </a:rPr>
              <a:t> </a:t>
            </a:r>
            <a:r>
              <a:rPr lang="en-US" sz="1000" dirty="0" err="1">
                <a:solidFill>
                  <a:srgbClr val="50504E"/>
                </a:solidFill>
                <a:latin typeface="ArialMT" charset="0"/>
              </a:rPr>
              <a:t>inventore</a:t>
            </a:r>
            <a:r>
              <a:rPr lang="en-US" sz="1000" dirty="0">
                <a:solidFill>
                  <a:srgbClr val="50504E"/>
                </a:solidFill>
                <a:latin typeface="ArialMT" charset="0"/>
              </a:rPr>
              <a:t> </a:t>
            </a:r>
            <a:r>
              <a:rPr lang="en-US" sz="1000" dirty="0" err="1">
                <a:solidFill>
                  <a:srgbClr val="50504E"/>
                </a:solidFill>
                <a:latin typeface="ArialMT" charset="0"/>
              </a:rPr>
              <a:t>veritatis</a:t>
            </a:r>
            <a:r>
              <a:rPr lang="en-US" sz="1000" dirty="0">
                <a:solidFill>
                  <a:srgbClr val="50504E"/>
                </a:solidFill>
                <a:latin typeface="ArialMT" charset="0"/>
              </a:rPr>
              <a:t> et quasi </a:t>
            </a:r>
            <a:r>
              <a:rPr lang="en-US" sz="1000" dirty="0" err="1">
                <a:solidFill>
                  <a:srgbClr val="50504E"/>
                </a:solidFill>
                <a:latin typeface="ArialMT" charset="0"/>
              </a:rPr>
              <a:t>architecto</a:t>
            </a:r>
            <a:r>
              <a:rPr lang="en-US" sz="1000" dirty="0">
                <a:solidFill>
                  <a:srgbClr val="50504E"/>
                </a:solidFill>
                <a:latin typeface="ArialMT" charset="0"/>
              </a:rPr>
              <a:t> </a:t>
            </a:r>
            <a:r>
              <a:rPr lang="en-US" sz="1000" dirty="0" err="1">
                <a:solidFill>
                  <a:srgbClr val="50504E"/>
                </a:solidFill>
                <a:latin typeface="ArialMT" charset="0"/>
              </a:rPr>
              <a:t>beatae</a:t>
            </a:r>
            <a:r>
              <a:rPr lang="en-US" sz="1000" dirty="0">
                <a:solidFill>
                  <a:srgbClr val="50504E"/>
                </a:solidFill>
                <a:latin typeface="ArialMT" charset="0"/>
              </a:rPr>
              <a:t> vitae dicta </a:t>
            </a:r>
            <a:r>
              <a:rPr lang="en-US" sz="1000" dirty="0" err="1">
                <a:solidFill>
                  <a:srgbClr val="50504E"/>
                </a:solidFill>
                <a:latin typeface="ArialMT" charset="0"/>
              </a:rPr>
              <a:t>sunt</a:t>
            </a:r>
            <a:r>
              <a:rPr lang="en-US" sz="1000" dirty="0">
                <a:solidFill>
                  <a:srgbClr val="50504E"/>
                </a:solidFill>
                <a:latin typeface="ArialMT" charset="0"/>
              </a:rPr>
              <a:t> </a:t>
            </a:r>
            <a:r>
              <a:rPr lang="en-US" sz="1000" dirty="0" err="1">
                <a:solidFill>
                  <a:srgbClr val="50504E"/>
                </a:solidFill>
                <a:latin typeface="ArialMT" charset="0"/>
              </a:rPr>
              <a:t>explicabo</a:t>
            </a:r>
            <a:r>
              <a:rPr lang="en-US" sz="1000" dirty="0">
                <a:solidFill>
                  <a:srgbClr val="50504E"/>
                </a:solidFill>
                <a:latin typeface="ArialMT" charset="0"/>
              </a:rPr>
              <a:t>. Nemo </a:t>
            </a:r>
            <a:r>
              <a:rPr lang="en-US" sz="1000" dirty="0" err="1">
                <a:solidFill>
                  <a:srgbClr val="50504E"/>
                </a:solidFill>
                <a:latin typeface="ArialMT" charset="0"/>
              </a:rPr>
              <a:t>enim</a:t>
            </a:r>
            <a:r>
              <a:rPr lang="en-US" sz="1000" dirty="0">
                <a:solidFill>
                  <a:srgbClr val="50504E"/>
                </a:solidFill>
                <a:latin typeface="ArialMT" charset="0"/>
              </a:rPr>
              <a:t> </a:t>
            </a:r>
            <a:r>
              <a:rPr lang="en-US" sz="1000" dirty="0" err="1">
                <a:solidFill>
                  <a:srgbClr val="50504E"/>
                </a:solidFill>
                <a:latin typeface="ArialMT" charset="0"/>
              </a:rPr>
              <a:t>ipsam</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voluptas</a:t>
            </a:r>
            <a:r>
              <a:rPr lang="en-US" sz="1000" dirty="0">
                <a:solidFill>
                  <a:srgbClr val="50504E"/>
                </a:solidFill>
                <a:latin typeface="ArialMT" charset="0"/>
              </a:rPr>
              <a:t> sit </a:t>
            </a:r>
            <a:r>
              <a:rPr lang="en-US" sz="1000" dirty="0" err="1">
                <a:solidFill>
                  <a:srgbClr val="50504E"/>
                </a:solidFill>
                <a:latin typeface="ArialMT" charset="0"/>
              </a:rPr>
              <a:t>aspernatur</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a:t>
            </a:r>
            <a:r>
              <a:rPr lang="en-US" sz="1000" dirty="0" err="1">
                <a:solidFill>
                  <a:srgbClr val="50504E"/>
                </a:solidFill>
                <a:latin typeface="ArialMT" charset="0"/>
              </a:rPr>
              <a:t>odit</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fugit,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consequuntur</a:t>
            </a:r>
            <a:r>
              <a:rPr lang="en-US" sz="1000" dirty="0">
                <a:solidFill>
                  <a:srgbClr val="50504E"/>
                </a:solidFill>
                <a:latin typeface="ArialMT" charset="0"/>
              </a:rPr>
              <a:t> </a:t>
            </a:r>
            <a:r>
              <a:rPr lang="en-US" sz="1000" dirty="0" err="1">
                <a:solidFill>
                  <a:srgbClr val="50504E"/>
                </a:solidFill>
                <a:latin typeface="ArialMT" charset="0"/>
              </a:rPr>
              <a:t>magni</a:t>
            </a:r>
            <a:r>
              <a:rPr lang="en-US" sz="1000" dirty="0">
                <a:solidFill>
                  <a:srgbClr val="50504E"/>
                </a:solidFill>
                <a:latin typeface="ArialMT" charset="0"/>
              </a:rPr>
              <a:t> </a:t>
            </a:r>
            <a:r>
              <a:rPr lang="en-US" sz="1000" dirty="0" err="1">
                <a:solidFill>
                  <a:srgbClr val="50504E"/>
                </a:solidFill>
                <a:latin typeface="ArialMT" charset="0"/>
              </a:rPr>
              <a:t>dolores</a:t>
            </a:r>
            <a:r>
              <a:rPr lang="en-US" sz="1000" dirty="0">
                <a:solidFill>
                  <a:srgbClr val="50504E"/>
                </a:solidFill>
                <a:latin typeface="ArialMT" charset="0"/>
              </a:rPr>
              <a:t> </a:t>
            </a:r>
            <a:r>
              <a:rPr lang="en-US" sz="1000" dirty="0" err="1">
                <a:solidFill>
                  <a:srgbClr val="50504E"/>
                </a:solidFill>
                <a:latin typeface="ArialMT" charset="0"/>
              </a:rPr>
              <a:t>eos</a:t>
            </a:r>
            <a:r>
              <a:rPr lang="en-US" sz="1000" dirty="0">
                <a:solidFill>
                  <a:srgbClr val="50504E"/>
                </a:solidFill>
                <a:latin typeface="ArialMT" charset="0"/>
              </a:rPr>
              <a:t> qui </a:t>
            </a:r>
            <a:r>
              <a:rPr lang="en-US" sz="1000" dirty="0" err="1">
                <a:solidFill>
                  <a:srgbClr val="50504E"/>
                </a:solidFill>
                <a:latin typeface="ArialMT" charset="0"/>
              </a:rPr>
              <a:t>ratione</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sequi</a:t>
            </a:r>
            <a:r>
              <a:rPr lang="en-US" sz="1000" dirty="0">
                <a:solidFill>
                  <a:srgbClr val="50504E"/>
                </a:solidFill>
                <a:latin typeface="ArialMT" charset="0"/>
              </a:rPr>
              <a:t> </a:t>
            </a:r>
            <a:r>
              <a:rPr lang="en-US" sz="1000" dirty="0" err="1">
                <a:solidFill>
                  <a:srgbClr val="50504E"/>
                </a:solidFill>
                <a:latin typeface="ArialMT" charset="0"/>
              </a:rPr>
              <a:t>nesciunt</a:t>
            </a:r>
            <a:r>
              <a:rPr lang="en-US" sz="1000" dirty="0">
                <a:solidFill>
                  <a:srgbClr val="50504E"/>
                </a:solidFill>
                <a:latin typeface="ArialMT" charset="0"/>
              </a:rPr>
              <a:t>. </a:t>
            </a:r>
            <a:r>
              <a:rPr lang="en-US" sz="1000" dirty="0" err="1">
                <a:solidFill>
                  <a:srgbClr val="50504E"/>
                </a:solidFill>
                <a:latin typeface="ArialMT" charset="0"/>
              </a:rPr>
              <a:t>Neque</a:t>
            </a:r>
            <a:r>
              <a:rPr lang="en-US" sz="1000" dirty="0">
                <a:solidFill>
                  <a:srgbClr val="50504E"/>
                </a:solidFill>
                <a:latin typeface="ArialMT" charset="0"/>
              </a:rPr>
              <a:t> </a:t>
            </a:r>
            <a:r>
              <a:rPr lang="en-US" sz="1000" dirty="0" err="1">
                <a:solidFill>
                  <a:srgbClr val="50504E"/>
                </a:solidFill>
                <a:latin typeface="ArialMT" charset="0"/>
              </a:rPr>
              <a:t>porro</a:t>
            </a:r>
            <a:r>
              <a:rPr lang="en-US" sz="1000" dirty="0">
                <a:solidFill>
                  <a:srgbClr val="50504E"/>
                </a:solidFill>
                <a:latin typeface="ArialMT" charset="0"/>
              </a:rPr>
              <a:t> </a:t>
            </a:r>
            <a:r>
              <a:rPr lang="en-US" sz="1000" dirty="0" err="1">
                <a:solidFill>
                  <a:srgbClr val="50504E"/>
                </a:solidFill>
                <a:latin typeface="ArialMT" charset="0"/>
              </a:rPr>
              <a:t>quisquam</a:t>
            </a:r>
            <a:r>
              <a:rPr lang="en-US" sz="1000" dirty="0">
                <a:solidFill>
                  <a:srgbClr val="50504E"/>
                </a:solidFill>
                <a:latin typeface="ArialMT" charset="0"/>
              </a:rPr>
              <a:t> </a:t>
            </a:r>
            <a:r>
              <a:rPr lang="en-US" sz="1000" dirty="0" err="1">
                <a:solidFill>
                  <a:srgbClr val="50504E"/>
                </a:solidFill>
                <a:latin typeface="ArialMT" charset="0"/>
              </a:rPr>
              <a:t>est</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ipsum </a:t>
            </a:r>
            <a:r>
              <a:rPr lang="en-US" sz="1000" dirty="0" err="1">
                <a:solidFill>
                  <a:srgbClr val="50504E"/>
                </a:solidFill>
                <a:latin typeface="ArialMT" charset="0"/>
              </a:rPr>
              <a:t>quia</a:t>
            </a:r>
            <a:r>
              <a:rPr lang="en-US" sz="1000" dirty="0">
                <a:solidFill>
                  <a:srgbClr val="50504E"/>
                </a:solidFill>
                <a:latin typeface="ArialMT" charset="0"/>
              </a:rPr>
              <a:t> dolor sit </a:t>
            </a:r>
            <a:r>
              <a:rPr lang="en-US" sz="1000" dirty="0" err="1">
                <a:solidFill>
                  <a:srgbClr val="50504E"/>
                </a:solidFill>
                <a:latin typeface="ArialMT" charset="0"/>
              </a:rPr>
              <a:t>amet</a:t>
            </a:r>
            <a:r>
              <a:rPr lang="en-US" sz="1000" dirty="0">
                <a:solidFill>
                  <a:srgbClr val="50504E"/>
                </a:solidFill>
                <a:latin typeface="ArialMT" charset="0"/>
              </a:rPr>
              <a:t>, </a:t>
            </a:r>
            <a:r>
              <a:rPr lang="en-US" sz="1000" dirty="0" err="1">
                <a:solidFill>
                  <a:srgbClr val="50504E"/>
                </a:solidFill>
                <a:latin typeface="ArialMT" charset="0"/>
              </a:rPr>
              <a:t>consectetur</a:t>
            </a:r>
            <a:r>
              <a:rPr lang="en-US" sz="1000" dirty="0">
                <a:solidFill>
                  <a:srgbClr val="50504E"/>
                </a:solidFill>
                <a:latin typeface="ArialMT" charset="0"/>
              </a:rPr>
              <a:t>, </a:t>
            </a:r>
            <a:r>
              <a:rPr lang="en-US" sz="1000" dirty="0" err="1">
                <a:solidFill>
                  <a:srgbClr val="50504E"/>
                </a:solidFill>
                <a:latin typeface="ArialMT" charset="0"/>
              </a:rPr>
              <a:t>adipisci</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non </a:t>
            </a:r>
            <a:r>
              <a:rPr lang="en-US" sz="1000" dirty="0" err="1">
                <a:solidFill>
                  <a:srgbClr val="50504E"/>
                </a:solidFill>
                <a:latin typeface="ArialMT" charset="0"/>
              </a:rPr>
              <a:t>numquam</a:t>
            </a:r>
            <a:r>
              <a:rPr lang="en-US" sz="1000" dirty="0">
                <a:solidFill>
                  <a:srgbClr val="50504E"/>
                </a:solidFill>
                <a:latin typeface="ArialMT" charset="0"/>
              </a:rPr>
              <a:t> </a:t>
            </a:r>
            <a:r>
              <a:rPr lang="en-US" sz="1000" dirty="0" err="1">
                <a:solidFill>
                  <a:srgbClr val="50504E"/>
                </a:solidFill>
                <a:latin typeface="ArialMT" charset="0"/>
              </a:rPr>
              <a:t>eius</a:t>
            </a:r>
            <a:r>
              <a:rPr lang="en-US" sz="1000" dirty="0">
                <a:solidFill>
                  <a:srgbClr val="50504E"/>
                </a:solidFill>
                <a:latin typeface="ArialMT" charset="0"/>
              </a:rPr>
              <a:t> </a:t>
            </a:r>
            <a:r>
              <a:rPr lang="en-US" sz="1000" dirty="0" err="1">
                <a:solidFill>
                  <a:srgbClr val="50504E"/>
                </a:solidFill>
                <a:latin typeface="ArialMT" charset="0"/>
              </a:rPr>
              <a:t>modi</a:t>
            </a:r>
            <a:r>
              <a:rPr lang="en-US" sz="1000" dirty="0">
                <a:solidFill>
                  <a:srgbClr val="50504E"/>
                </a:solidFill>
                <a:latin typeface="ArialMT" charset="0"/>
              </a:rPr>
              <a:t> </a:t>
            </a:r>
            <a:r>
              <a:rPr lang="en-US" sz="1000" dirty="0" err="1">
                <a:solidFill>
                  <a:srgbClr val="50504E"/>
                </a:solidFill>
                <a:latin typeface="ArialMT" charset="0"/>
              </a:rPr>
              <a:t>tempora</a:t>
            </a:r>
            <a:endParaRPr lang="en-US" dirty="0"/>
          </a:p>
        </p:txBody>
      </p:sp>
      <p:sp>
        <p:nvSpPr>
          <p:cNvPr id="13" name="Text Placeholder 2"/>
          <p:cNvSpPr>
            <a:spLocks noGrp="1"/>
          </p:cNvSpPr>
          <p:nvPr>
            <p:ph type="body" sz="quarter" idx="17" hasCustomPrompt="1"/>
          </p:nvPr>
        </p:nvSpPr>
        <p:spPr>
          <a:xfrm>
            <a:off x="4447403" y="3026854"/>
            <a:ext cx="4444916" cy="434876"/>
          </a:xfrm>
          <a:prstGeom prst="rect">
            <a:avLst/>
          </a:prstGeom>
        </p:spPr>
        <p:txBody>
          <a:bodyPr/>
          <a:lstStyle>
            <a:lvl1pPr marL="0" marR="0" indent="0" algn="l" defTabSz="685800" rtl="0" eaLnBrk="1" fontAlgn="auto" latinLnBrk="0" hangingPunct="1">
              <a:lnSpc>
                <a:spcPct val="150000"/>
              </a:lnSpc>
              <a:spcBef>
                <a:spcPts val="0"/>
              </a:spcBef>
              <a:spcAft>
                <a:spcPts val="0"/>
              </a:spcAft>
              <a:buClrTx/>
              <a:buSzTx/>
              <a:buFont typeface="+mj-lt"/>
              <a:buNone/>
              <a:tabLst/>
              <a:defRPr sz="1400" b="0" i="0" baseline="0">
                <a:solidFill>
                  <a:srgbClr val="8CA621"/>
                </a:solidFill>
                <a:latin typeface="Arial" charset="0"/>
                <a:ea typeface="Arial" charset="0"/>
                <a:cs typeface="Arial" charset="0"/>
              </a:defRPr>
            </a:lvl1pPr>
          </a:lstStyle>
          <a:p>
            <a:r>
              <a:rPr lang="en-US" sz="1400" dirty="0">
                <a:solidFill>
                  <a:srgbClr val="8CA621"/>
                </a:solidFill>
                <a:latin typeface="Arial" charset="0"/>
                <a:ea typeface="Arial" charset="0"/>
                <a:cs typeface="Arial" charset="0"/>
              </a:rPr>
              <a:t>Section</a:t>
            </a:r>
            <a:r>
              <a:rPr lang="en-US" sz="1400" baseline="0" dirty="0">
                <a:solidFill>
                  <a:srgbClr val="8CA621"/>
                </a:solidFill>
                <a:latin typeface="Arial" charset="0"/>
                <a:ea typeface="Arial" charset="0"/>
                <a:cs typeface="Arial" charset="0"/>
              </a:rPr>
              <a:t> or Chapter Title Goes Here</a:t>
            </a:r>
            <a:endParaRPr lang="en-US" sz="1400" dirty="0">
              <a:solidFill>
                <a:srgbClr val="8CA621"/>
              </a:solidFill>
              <a:latin typeface="Arial" charset="0"/>
              <a:ea typeface="Arial" charset="0"/>
              <a:cs typeface="Arial" charset="0"/>
            </a:endParaRPr>
          </a:p>
          <a:p>
            <a:pPr lvl="0"/>
            <a:endParaRPr lang="en-US" dirty="0"/>
          </a:p>
        </p:txBody>
      </p:sp>
      <p:sp>
        <p:nvSpPr>
          <p:cNvPr id="14" name="Text Placeholder 7"/>
          <p:cNvSpPr>
            <a:spLocks noGrp="1"/>
          </p:cNvSpPr>
          <p:nvPr>
            <p:ph type="body" sz="quarter" idx="18" hasCustomPrompt="1"/>
          </p:nvPr>
        </p:nvSpPr>
        <p:spPr>
          <a:xfrm>
            <a:off x="4447403" y="3535731"/>
            <a:ext cx="4444916" cy="1397593"/>
          </a:xfrm>
          <a:prstGeom prst="rect">
            <a:avLst/>
          </a:prstGeom>
        </p:spPr>
        <p:txBody>
          <a:bodyPr/>
          <a:lstStyle>
            <a:lvl1pPr marL="0" indent="0">
              <a:lnSpc>
                <a:spcPts val="1400"/>
              </a:lnSpc>
              <a:spcBef>
                <a:spcPts val="500"/>
              </a:spcBef>
              <a:spcAft>
                <a:spcPts val="500"/>
              </a:spcAft>
              <a:buNone/>
              <a:defRPr lang="en-US" sz="1000" smtClean="0">
                <a:solidFill>
                  <a:srgbClr val="636361"/>
                </a:solidFill>
              </a:defRPr>
            </a:lvl1pPr>
            <a:lvl2pPr marL="342900" indent="0">
              <a:buNone/>
              <a:defRPr sz="1400" b="0" i="0">
                <a:latin typeface="Arial" charset="0"/>
                <a:ea typeface="Arial" charset="0"/>
                <a:cs typeface="Arial" charset="0"/>
              </a:defRPr>
            </a:lvl2pPr>
            <a:lvl3pPr marL="685800" indent="0">
              <a:buNone/>
              <a:defRPr sz="1400" b="0" i="0">
                <a:latin typeface="Arial" charset="0"/>
                <a:ea typeface="Arial" charset="0"/>
                <a:cs typeface="Arial" charset="0"/>
              </a:defRPr>
            </a:lvl3pPr>
            <a:lvl4pPr marL="1028700" indent="0">
              <a:buNone/>
              <a:defRPr sz="1400" b="0" i="0">
                <a:latin typeface="Arial" charset="0"/>
                <a:ea typeface="Arial" charset="0"/>
                <a:cs typeface="Arial" charset="0"/>
              </a:defRPr>
            </a:lvl4pPr>
            <a:lvl5pPr marL="1371600" indent="0">
              <a:buNone/>
              <a:defRPr sz="1400" b="0" i="0">
                <a:latin typeface="Arial" charset="0"/>
                <a:ea typeface="Arial" charset="0"/>
                <a:cs typeface="Arial" charset="0"/>
              </a:defRPr>
            </a:lvl5pPr>
          </a:lstStyle>
          <a:p>
            <a:pPr lvl="0"/>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perspiciatis</a:t>
            </a:r>
            <a:r>
              <a:rPr lang="en-US" sz="1000" dirty="0">
                <a:solidFill>
                  <a:srgbClr val="50504E"/>
                </a:solidFill>
                <a:latin typeface="ArialMT" charset="0"/>
              </a:rPr>
              <a:t> </a:t>
            </a:r>
            <a:r>
              <a:rPr lang="en-US" sz="1000" dirty="0" err="1">
                <a:solidFill>
                  <a:srgbClr val="50504E"/>
                </a:solidFill>
                <a:latin typeface="ArialMT" charset="0"/>
              </a:rPr>
              <a:t>unde</a:t>
            </a:r>
            <a:r>
              <a:rPr lang="en-US" sz="1000" dirty="0">
                <a:solidFill>
                  <a:srgbClr val="50504E"/>
                </a:solidFill>
                <a:latin typeface="ArialMT" charset="0"/>
              </a:rPr>
              <a:t> </a:t>
            </a:r>
            <a:r>
              <a:rPr lang="en-US" sz="1000" dirty="0" err="1">
                <a:solidFill>
                  <a:srgbClr val="50504E"/>
                </a:solidFill>
                <a:latin typeface="ArialMT" charset="0"/>
              </a:rPr>
              <a:t>omnis</a:t>
            </a:r>
            <a:r>
              <a:rPr lang="en-US" sz="1000" dirty="0">
                <a:solidFill>
                  <a:srgbClr val="50504E"/>
                </a:solidFill>
                <a:latin typeface="ArialMT" charset="0"/>
              </a:rPr>
              <a:t> </a:t>
            </a:r>
            <a:r>
              <a:rPr lang="en-US" sz="1000" dirty="0" err="1">
                <a:solidFill>
                  <a:srgbClr val="50504E"/>
                </a:solidFill>
                <a:latin typeface="ArialMT" charset="0"/>
              </a:rPr>
              <a:t>iste</a:t>
            </a:r>
            <a:r>
              <a:rPr lang="en-US" sz="1000" dirty="0">
                <a:solidFill>
                  <a:srgbClr val="50504E"/>
                </a:solidFill>
                <a:latin typeface="ArialMT" charset="0"/>
              </a:rPr>
              <a:t> </a:t>
            </a:r>
            <a:r>
              <a:rPr lang="en-US" sz="1000" dirty="0" err="1">
                <a:solidFill>
                  <a:srgbClr val="50504E"/>
                </a:solidFill>
                <a:latin typeface="ArialMT" charset="0"/>
              </a:rPr>
              <a:t>natus</a:t>
            </a:r>
            <a:r>
              <a:rPr lang="en-US" sz="1000" dirty="0">
                <a:solidFill>
                  <a:srgbClr val="50504E"/>
                </a:solidFill>
                <a:latin typeface="ArialMT" charset="0"/>
              </a:rPr>
              <a:t> error sit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accusantium</a:t>
            </a:r>
            <a:r>
              <a:rPr lang="en-US" sz="1000" dirty="0">
                <a:solidFill>
                  <a:srgbClr val="50504E"/>
                </a:solidFill>
                <a:latin typeface="ArialMT" charset="0"/>
              </a:rPr>
              <a:t> </a:t>
            </a:r>
            <a:r>
              <a:rPr lang="en-US" sz="1000" dirty="0" err="1">
                <a:solidFill>
                  <a:srgbClr val="50504E"/>
                </a:solidFill>
                <a:latin typeface="ArialMT" charset="0"/>
              </a:rPr>
              <a:t>doloremque</a:t>
            </a:r>
            <a:r>
              <a:rPr lang="en-US" sz="1000" dirty="0">
                <a:solidFill>
                  <a:srgbClr val="50504E"/>
                </a:solidFill>
                <a:latin typeface="ArialMT" charset="0"/>
              </a:rPr>
              <a:t> </a:t>
            </a:r>
            <a:r>
              <a:rPr lang="en-US" sz="1000" dirty="0" err="1">
                <a:solidFill>
                  <a:srgbClr val="50504E"/>
                </a:solidFill>
                <a:latin typeface="ArialMT" charset="0"/>
              </a:rPr>
              <a:t>laudantium</a:t>
            </a:r>
            <a:r>
              <a:rPr lang="en-US" sz="1000" dirty="0">
                <a:solidFill>
                  <a:srgbClr val="50504E"/>
                </a:solidFill>
                <a:latin typeface="ArialMT" charset="0"/>
              </a:rPr>
              <a:t>, </a:t>
            </a:r>
            <a:r>
              <a:rPr lang="en-US" sz="1000" dirty="0" err="1">
                <a:solidFill>
                  <a:srgbClr val="50504E"/>
                </a:solidFill>
                <a:latin typeface="ArialMT" charset="0"/>
              </a:rPr>
              <a:t>totam</a:t>
            </a:r>
            <a:r>
              <a:rPr lang="en-US" sz="1000" dirty="0">
                <a:solidFill>
                  <a:srgbClr val="50504E"/>
                </a:solidFill>
                <a:latin typeface="ArialMT" charset="0"/>
              </a:rPr>
              <a:t> rem </a:t>
            </a:r>
            <a:r>
              <a:rPr lang="en-US" sz="1000" dirty="0" err="1">
                <a:solidFill>
                  <a:srgbClr val="50504E"/>
                </a:solidFill>
                <a:latin typeface="ArialMT" charset="0"/>
              </a:rPr>
              <a:t>aperiam</a:t>
            </a:r>
            <a:r>
              <a:rPr lang="en-US" sz="1000" dirty="0">
                <a:solidFill>
                  <a:srgbClr val="50504E"/>
                </a:solidFill>
                <a:latin typeface="ArialMT" charset="0"/>
              </a:rPr>
              <a:t>, </a:t>
            </a:r>
            <a:r>
              <a:rPr lang="en-US" sz="1000" dirty="0" err="1">
                <a:solidFill>
                  <a:srgbClr val="50504E"/>
                </a:solidFill>
                <a:latin typeface="ArialMT" charset="0"/>
              </a:rPr>
              <a:t>eaque</a:t>
            </a:r>
            <a:r>
              <a:rPr lang="en-US" sz="1000" dirty="0">
                <a:solidFill>
                  <a:srgbClr val="50504E"/>
                </a:solidFill>
                <a:latin typeface="ArialMT" charset="0"/>
              </a:rPr>
              <a:t> </a:t>
            </a:r>
            <a:r>
              <a:rPr lang="en-US" sz="1000" dirty="0" err="1">
                <a:solidFill>
                  <a:srgbClr val="50504E"/>
                </a:solidFill>
                <a:latin typeface="ArialMT" charset="0"/>
              </a:rPr>
              <a:t>ipsa</a:t>
            </a:r>
            <a:r>
              <a:rPr lang="en-US" sz="1000" dirty="0">
                <a:solidFill>
                  <a:srgbClr val="50504E"/>
                </a:solidFill>
                <a:latin typeface="ArialMT" charset="0"/>
              </a:rPr>
              <a:t> quae ab </a:t>
            </a:r>
            <a:r>
              <a:rPr lang="en-US" sz="1000" dirty="0" err="1">
                <a:solidFill>
                  <a:srgbClr val="50504E"/>
                </a:solidFill>
                <a:latin typeface="ArialMT" charset="0"/>
              </a:rPr>
              <a:t>illo</a:t>
            </a:r>
            <a:r>
              <a:rPr lang="en-US" sz="1000" dirty="0">
                <a:solidFill>
                  <a:srgbClr val="50504E"/>
                </a:solidFill>
                <a:latin typeface="ArialMT" charset="0"/>
              </a:rPr>
              <a:t> </a:t>
            </a:r>
            <a:r>
              <a:rPr lang="en-US" sz="1000" dirty="0" err="1">
                <a:solidFill>
                  <a:srgbClr val="50504E"/>
                </a:solidFill>
                <a:latin typeface="ArialMT" charset="0"/>
              </a:rPr>
              <a:t>inventore</a:t>
            </a:r>
            <a:r>
              <a:rPr lang="en-US" sz="1000" dirty="0">
                <a:solidFill>
                  <a:srgbClr val="50504E"/>
                </a:solidFill>
                <a:latin typeface="ArialMT" charset="0"/>
              </a:rPr>
              <a:t> </a:t>
            </a:r>
            <a:r>
              <a:rPr lang="en-US" sz="1000" dirty="0" err="1">
                <a:solidFill>
                  <a:srgbClr val="50504E"/>
                </a:solidFill>
                <a:latin typeface="ArialMT" charset="0"/>
              </a:rPr>
              <a:t>veritatis</a:t>
            </a:r>
            <a:r>
              <a:rPr lang="en-US" sz="1000" dirty="0">
                <a:solidFill>
                  <a:srgbClr val="50504E"/>
                </a:solidFill>
                <a:latin typeface="ArialMT" charset="0"/>
              </a:rPr>
              <a:t> et quasi </a:t>
            </a:r>
            <a:r>
              <a:rPr lang="en-US" sz="1000" dirty="0" err="1">
                <a:solidFill>
                  <a:srgbClr val="50504E"/>
                </a:solidFill>
                <a:latin typeface="ArialMT" charset="0"/>
              </a:rPr>
              <a:t>architecto</a:t>
            </a:r>
            <a:r>
              <a:rPr lang="en-US" sz="1000" dirty="0">
                <a:solidFill>
                  <a:srgbClr val="50504E"/>
                </a:solidFill>
                <a:latin typeface="ArialMT" charset="0"/>
              </a:rPr>
              <a:t> </a:t>
            </a:r>
            <a:r>
              <a:rPr lang="en-US" sz="1000" dirty="0" err="1">
                <a:solidFill>
                  <a:srgbClr val="50504E"/>
                </a:solidFill>
                <a:latin typeface="ArialMT" charset="0"/>
              </a:rPr>
              <a:t>beatae</a:t>
            </a:r>
            <a:r>
              <a:rPr lang="en-US" sz="1000" dirty="0">
                <a:solidFill>
                  <a:srgbClr val="50504E"/>
                </a:solidFill>
                <a:latin typeface="ArialMT" charset="0"/>
              </a:rPr>
              <a:t> vitae dicta </a:t>
            </a:r>
            <a:r>
              <a:rPr lang="en-US" sz="1000" dirty="0" err="1">
                <a:solidFill>
                  <a:srgbClr val="50504E"/>
                </a:solidFill>
                <a:latin typeface="ArialMT" charset="0"/>
              </a:rPr>
              <a:t>sunt</a:t>
            </a:r>
            <a:r>
              <a:rPr lang="en-US" sz="1000" dirty="0">
                <a:solidFill>
                  <a:srgbClr val="50504E"/>
                </a:solidFill>
                <a:latin typeface="ArialMT" charset="0"/>
              </a:rPr>
              <a:t> </a:t>
            </a:r>
            <a:r>
              <a:rPr lang="en-US" sz="1000" dirty="0" err="1">
                <a:solidFill>
                  <a:srgbClr val="50504E"/>
                </a:solidFill>
                <a:latin typeface="ArialMT" charset="0"/>
              </a:rPr>
              <a:t>explicabo</a:t>
            </a:r>
            <a:r>
              <a:rPr lang="en-US" sz="1000" dirty="0">
                <a:solidFill>
                  <a:srgbClr val="50504E"/>
                </a:solidFill>
                <a:latin typeface="ArialMT" charset="0"/>
              </a:rPr>
              <a:t>. Nemo </a:t>
            </a:r>
            <a:r>
              <a:rPr lang="en-US" sz="1000" dirty="0" err="1">
                <a:solidFill>
                  <a:srgbClr val="50504E"/>
                </a:solidFill>
                <a:latin typeface="ArialMT" charset="0"/>
              </a:rPr>
              <a:t>enim</a:t>
            </a:r>
            <a:r>
              <a:rPr lang="en-US" sz="1000" dirty="0">
                <a:solidFill>
                  <a:srgbClr val="50504E"/>
                </a:solidFill>
                <a:latin typeface="ArialMT" charset="0"/>
              </a:rPr>
              <a:t> </a:t>
            </a:r>
            <a:r>
              <a:rPr lang="en-US" sz="1000" dirty="0" err="1">
                <a:solidFill>
                  <a:srgbClr val="50504E"/>
                </a:solidFill>
                <a:latin typeface="ArialMT" charset="0"/>
              </a:rPr>
              <a:t>ipsam</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voluptas</a:t>
            </a:r>
            <a:r>
              <a:rPr lang="en-US" sz="1000" dirty="0">
                <a:solidFill>
                  <a:srgbClr val="50504E"/>
                </a:solidFill>
                <a:latin typeface="ArialMT" charset="0"/>
              </a:rPr>
              <a:t> sit </a:t>
            </a:r>
            <a:r>
              <a:rPr lang="en-US" sz="1000" dirty="0" err="1">
                <a:solidFill>
                  <a:srgbClr val="50504E"/>
                </a:solidFill>
                <a:latin typeface="ArialMT" charset="0"/>
              </a:rPr>
              <a:t>aspernatur</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a:t>
            </a:r>
            <a:r>
              <a:rPr lang="en-US" sz="1000" dirty="0" err="1">
                <a:solidFill>
                  <a:srgbClr val="50504E"/>
                </a:solidFill>
                <a:latin typeface="ArialMT" charset="0"/>
              </a:rPr>
              <a:t>odit</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fugit,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consequuntur</a:t>
            </a:r>
            <a:r>
              <a:rPr lang="en-US" sz="1000" dirty="0">
                <a:solidFill>
                  <a:srgbClr val="50504E"/>
                </a:solidFill>
                <a:latin typeface="ArialMT" charset="0"/>
              </a:rPr>
              <a:t> </a:t>
            </a:r>
            <a:r>
              <a:rPr lang="en-US" sz="1000" dirty="0" err="1">
                <a:solidFill>
                  <a:srgbClr val="50504E"/>
                </a:solidFill>
                <a:latin typeface="ArialMT" charset="0"/>
              </a:rPr>
              <a:t>magni</a:t>
            </a:r>
            <a:r>
              <a:rPr lang="en-US" sz="1000" dirty="0">
                <a:solidFill>
                  <a:srgbClr val="50504E"/>
                </a:solidFill>
                <a:latin typeface="ArialMT" charset="0"/>
              </a:rPr>
              <a:t> </a:t>
            </a:r>
            <a:r>
              <a:rPr lang="en-US" sz="1000" dirty="0" err="1">
                <a:solidFill>
                  <a:srgbClr val="50504E"/>
                </a:solidFill>
                <a:latin typeface="ArialMT" charset="0"/>
              </a:rPr>
              <a:t>dolores</a:t>
            </a:r>
            <a:r>
              <a:rPr lang="en-US" sz="1000" dirty="0">
                <a:solidFill>
                  <a:srgbClr val="50504E"/>
                </a:solidFill>
                <a:latin typeface="ArialMT" charset="0"/>
              </a:rPr>
              <a:t> </a:t>
            </a:r>
            <a:r>
              <a:rPr lang="en-US" sz="1000" dirty="0" err="1">
                <a:solidFill>
                  <a:srgbClr val="50504E"/>
                </a:solidFill>
                <a:latin typeface="ArialMT" charset="0"/>
              </a:rPr>
              <a:t>eos</a:t>
            </a:r>
            <a:r>
              <a:rPr lang="en-US" sz="1000" dirty="0">
                <a:solidFill>
                  <a:srgbClr val="50504E"/>
                </a:solidFill>
                <a:latin typeface="ArialMT" charset="0"/>
              </a:rPr>
              <a:t> qui </a:t>
            </a:r>
            <a:r>
              <a:rPr lang="en-US" sz="1000" dirty="0" err="1">
                <a:solidFill>
                  <a:srgbClr val="50504E"/>
                </a:solidFill>
                <a:latin typeface="ArialMT" charset="0"/>
              </a:rPr>
              <a:t>ratione</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sequi</a:t>
            </a:r>
            <a:r>
              <a:rPr lang="en-US" sz="1000" dirty="0">
                <a:solidFill>
                  <a:srgbClr val="50504E"/>
                </a:solidFill>
                <a:latin typeface="ArialMT" charset="0"/>
              </a:rPr>
              <a:t> </a:t>
            </a:r>
            <a:r>
              <a:rPr lang="en-US" sz="1000" dirty="0" err="1">
                <a:solidFill>
                  <a:srgbClr val="50504E"/>
                </a:solidFill>
                <a:latin typeface="ArialMT" charset="0"/>
              </a:rPr>
              <a:t>nesciunt</a:t>
            </a:r>
            <a:r>
              <a:rPr lang="en-US" sz="1000" dirty="0">
                <a:solidFill>
                  <a:srgbClr val="50504E"/>
                </a:solidFill>
                <a:latin typeface="ArialMT" charset="0"/>
              </a:rPr>
              <a:t>. </a:t>
            </a:r>
            <a:r>
              <a:rPr lang="en-US" sz="1000" dirty="0" err="1">
                <a:solidFill>
                  <a:srgbClr val="50504E"/>
                </a:solidFill>
                <a:latin typeface="ArialMT" charset="0"/>
              </a:rPr>
              <a:t>Neque</a:t>
            </a:r>
            <a:r>
              <a:rPr lang="en-US" sz="1000" dirty="0">
                <a:solidFill>
                  <a:srgbClr val="50504E"/>
                </a:solidFill>
                <a:latin typeface="ArialMT" charset="0"/>
              </a:rPr>
              <a:t> </a:t>
            </a:r>
            <a:r>
              <a:rPr lang="en-US" sz="1000" dirty="0" err="1">
                <a:solidFill>
                  <a:srgbClr val="50504E"/>
                </a:solidFill>
                <a:latin typeface="ArialMT" charset="0"/>
              </a:rPr>
              <a:t>porro</a:t>
            </a:r>
            <a:r>
              <a:rPr lang="en-US" sz="1000" dirty="0">
                <a:solidFill>
                  <a:srgbClr val="50504E"/>
                </a:solidFill>
                <a:latin typeface="ArialMT" charset="0"/>
              </a:rPr>
              <a:t> </a:t>
            </a:r>
            <a:r>
              <a:rPr lang="en-US" sz="1000" dirty="0" err="1">
                <a:solidFill>
                  <a:srgbClr val="50504E"/>
                </a:solidFill>
                <a:latin typeface="ArialMT" charset="0"/>
              </a:rPr>
              <a:t>quisquam</a:t>
            </a:r>
            <a:r>
              <a:rPr lang="en-US" sz="1000" dirty="0">
                <a:solidFill>
                  <a:srgbClr val="50504E"/>
                </a:solidFill>
                <a:latin typeface="ArialMT" charset="0"/>
              </a:rPr>
              <a:t> </a:t>
            </a:r>
            <a:r>
              <a:rPr lang="en-US" sz="1000" dirty="0" err="1">
                <a:solidFill>
                  <a:srgbClr val="50504E"/>
                </a:solidFill>
                <a:latin typeface="ArialMT" charset="0"/>
              </a:rPr>
              <a:t>est</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ipsum </a:t>
            </a:r>
            <a:r>
              <a:rPr lang="en-US" sz="1000" dirty="0" err="1">
                <a:solidFill>
                  <a:srgbClr val="50504E"/>
                </a:solidFill>
                <a:latin typeface="ArialMT" charset="0"/>
              </a:rPr>
              <a:t>quia</a:t>
            </a:r>
            <a:r>
              <a:rPr lang="en-US" sz="1000" dirty="0">
                <a:solidFill>
                  <a:srgbClr val="50504E"/>
                </a:solidFill>
                <a:latin typeface="ArialMT" charset="0"/>
              </a:rPr>
              <a:t> dolor sit </a:t>
            </a:r>
            <a:r>
              <a:rPr lang="en-US" sz="1000" dirty="0" err="1">
                <a:solidFill>
                  <a:srgbClr val="50504E"/>
                </a:solidFill>
                <a:latin typeface="ArialMT" charset="0"/>
              </a:rPr>
              <a:t>amet</a:t>
            </a:r>
            <a:r>
              <a:rPr lang="en-US" sz="1000" dirty="0">
                <a:solidFill>
                  <a:srgbClr val="50504E"/>
                </a:solidFill>
                <a:latin typeface="ArialMT" charset="0"/>
              </a:rPr>
              <a:t>, </a:t>
            </a:r>
            <a:r>
              <a:rPr lang="en-US" sz="1000" dirty="0" err="1">
                <a:solidFill>
                  <a:srgbClr val="50504E"/>
                </a:solidFill>
                <a:latin typeface="ArialMT" charset="0"/>
              </a:rPr>
              <a:t>consectetur</a:t>
            </a:r>
            <a:r>
              <a:rPr lang="en-US" sz="1000" dirty="0">
                <a:solidFill>
                  <a:srgbClr val="50504E"/>
                </a:solidFill>
                <a:latin typeface="ArialMT" charset="0"/>
              </a:rPr>
              <a:t>, </a:t>
            </a:r>
            <a:r>
              <a:rPr lang="en-US" sz="1000" dirty="0" err="1">
                <a:solidFill>
                  <a:srgbClr val="50504E"/>
                </a:solidFill>
                <a:latin typeface="ArialMT" charset="0"/>
              </a:rPr>
              <a:t>adipisci</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non </a:t>
            </a:r>
            <a:r>
              <a:rPr lang="en-US" sz="1000" dirty="0" err="1">
                <a:solidFill>
                  <a:srgbClr val="50504E"/>
                </a:solidFill>
                <a:latin typeface="ArialMT" charset="0"/>
              </a:rPr>
              <a:t>numquam</a:t>
            </a:r>
            <a:r>
              <a:rPr lang="en-US" sz="1000" dirty="0">
                <a:solidFill>
                  <a:srgbClr val="50504E"/>
                </a:solidFill>
                <a:latin typeface="ArialMT" charset="0"/>
              </a:rPr>
              <a:t> </a:t>
            </a:r>
            <a:r>
              <a:rPr lang="en-US" sz="1000" dirty="0" err="1">
                <a:solidFill>
                  <a:srgbClr val="50504E"/>
                </a:solidFill>
                <a:latin typeface="ArialMT" charset="0"/>
              </a:rPr>
              <a:t>eius</a:t>
            </a:r>
            <a:r>
              <a:rPr lang="en-US" sz="1000" dirty="0">
                <a:solidFill>
                  <a:srgbClr val="50504E"/>
                </a:solidFill>
                <a:latin typeface="ArialMT" charset="0"/>
              </a:rPr>
              <a:t> </a:t>
            </a:r>
            <a:r>
              <a:rPr lang="en-US" sz="1000" dirty="0" err="1">
                <a:solidFill>
                  <a:srgbClr val="50504E"/>
                </a:solidFill>
                <a:latin typeface="ArialMT" charset="0"/>
              </a:rPr>
              <a:t>modi</a:t>
            </a:r>
            <a:r>
              <a:rPr lang="en-US" sz="1000" dirty="0">
                <a:solidFill>
                  <a:srgbClr val="50504E"/>
                </a:solidFill>
                <a:latin typeface="ArialMT" charset="0"/>
              </a:rPr>
              <a:t> </a:t>
            </a:r>
            <a:r>
              <a:rPr lang="en-US" sz="1000" dirty="0" err="1">
                <a:solidFill>
                  <a:srgbClr val="50504E"/>
                </a:solidFill>
                <a:latin typeface="ArialMT" charset="0"/>
              </a:rPr>
              <a:t>tempora</a:t>
            </a:r>
            <a:endParaRPr lang="en-US" dirty="0"/>
          </a:p>
        </p:txBody>
      </p:sp>
      <p:cxnSp>
        <p:nvCxnSpPr>
          <p:cNvPr id="10" name="Straight Connector 9"/>
          <p:cNvCxnSpPr/>
          <p:nvPr userDrawn="1"/>
        </p:nvCxnSpPr>
        <p:spPr>
          <a:xfrm>
            <a:off x="0" y="589280"/>
            <a:ext cx="9144000" cy="508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727788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losing Slide">
    <p:spTree>
      <p:nvGrpSpPr>
        <p:cNvPr id="1" name=""/>
        <p:cNvGrpSpPr/>
        <p:nvPr/>
      </p:nvGrpSpPr>
      <p:grpSpPr>
        <a:xfrm>
          <a:off x="0" y="0"/>
          <a:ext cx="0" cy="0"/>
          <a:chOff x="0" y="0"/>
          <a:chExt cx="0" cy="0"/>
        </a:xfrm>
      </p:grpSpPr>
      <p:sp>
        <p:nvSpPr>
          <p:cNvPr id="3" name="Rectangle 2"/>
          <p:cNvSpPr/>
          <p:nvPr userDrawn="1"/>
        </p:nvSpPr>
        <p:spPr>
          <a:xfrm>
            <a:off x="0" y="4340994"/>
            <a:ext cx="9144000" cy="802506"/>
          </a:xfrm>
          <a:prstGeom prst="rect">
            <a:avLst/>
          </a:prstGeom>
          <a:solidFill>
            <a:srgbClr val="00ADFF"/>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4" name="Picture 3" descr="logo.jp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49215" y="1329571"/>
            <a:ext cx="2365622" cy="1354364"/>
          </a:xfrm>
          <a:prstGeom prst="rect">
            <a:avLst/>
          </a:prstGeom>
        </p:spPr>
      </p:pic>
      <p:cxnSp>
        <p:nvCxnSpPr>
          <p:cNvPr id="5" name="Straight Connector 4"/>
          <p:cNvCxnSpPr/>
          <p:nvPr userDrawn="1"/>
        </p:nvCxnSpPr>
        <p:spPr>
          <a:xfrm>
            <a:off x="0" y="2400381"/>
            <a:ext cx="2367815" cy="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userDrawn="1"/>
        </p:nvCxnSpPr>
        <p:spPr>
          <a:xfrm>
            <a:off x="2627698" y="2400381"/>
            <a:ext cx="6516302" cy="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userDrawn="1"/>
        </p:nvSpPr>
        <p:spPr>
          <a:xfrm>
            <a:off x="4658627" y="2410006"/>
            <a:ext cx="4023362" cy="1323439"/>
          </a:xfrm>
          <a:prstGeom prst="rect">
            <a:avLst/>
          </a:prstGeom>
          <a:noFill/>
        </p:spPr>
        <p:txBody>
          <a:bodyPr wrap="square" rtlCol="0">
            <a:spAutoFit/>
          </a:bodyPr>
          <a:lstStyle/>
          <a:p>
            <a:pPr algn="r"/>
            <a:r>
              <a:rPr lang="en-US" sz="1600" dirty="0">
                <a:solidFill>
                  <a:srgbClr val="807C78"/>
                </a:solidFill>
                <a:latin typeface="Arial" charset="0"/>
                <a:ea typeface="Arial" charset="0"/>
                <a:cs typeface="Arial" charset="0"/>
              </a:rPr>
              <a:t>ZINFI Technologies, Inc.</a:t>
            </a:r>
            <a:br>
              <a:rPr lang="en-US" sz="1600" dirty="0">
                <a:solidFill>
                  <a:srgbClr val="807C78"/>
                </a:solidFill>
                <a:latin typeface="Arial" charset="0"/>
                <a:ea typeface="Arial" charset="0"/>
                <a:cs typeface="Arial" charset="0"/>
              </a:rPr>
            </a:br>
            <a:r>
              <a:rPr lang="en-US" sz="1600" dirty="0">
                <a:solidFill>
                  <a:srgbClr val="807C78"/>
                </a:solidFill>
                <a:latin typeface="Arial" charset="0"/>
                <a:ea typeface="Arial" charset="0"/>
                <a:cs typeface="Arial" charset="0"/>
              </a:rPr>
              <a:t>6200 Stoneridge Mall Road, Suite 300</a:t>
            </a:r>
            <a:br>
              <a:rPr lang="en-US" sz="1600" dirty="0">
                <a:solidFill>
                  <a:srgbClr val="807C78"/>
                </a:solidFill>
                <a:latin typeface="Arial" charset="0"/>
                <a:ea typeface="Arial" charset="0"/>
                <a:cs typeface="Arial" charset="0"/>
              </a:rPr>
            </a:br>
            <a:r>
              <a:rPr lang="en-US" sz="1600" dirty="0">
                <a:solidFill>
                  <a:srgbClr val="807C78"/>
                </a:solidFill>
                <a:latin typeface="Arial" charset="0"/>
                <a:ea typeface="Arial" charset="0"/>
                <a:cs typeface="Arial" charset="0"/>
              </a:rPr>
              <a:t>Pleasanton, CA 94588</a:t>
            </a:r>
          </a:p>
          <a:p>
            <a:pPr algn="r"/>
            <a:endParaRPr lang="en-US" sz="1600" dirty="0">
              <a:solidFill>
                <a:srgbClr val="807C78"/>
              </a:solidFill>
              <a:latin typeface="Arial" charset="0"/>
              <a:ea typeface="Arial" charset="0"/>
              <a:cs typeface="Arial" charset="0"/>
            </a:endParaRPr>
          </a:p>
          <a:p>
            <a:pPr algn="r"/>
            <a:r>
              <a:rPr lang="en-US" sz="1600" dirty="0" err="1">
                <a:solidFill>
                  <a:srgbClr val="8CA621"/>
                </a:solidFill>
                <a:latin typeface="Arial" charset="0"/>
                <a:ea typeface="Arial" charset="0"/>
                <a:cs typeface="Arial" charset="0"/>
              </a:rPr>
              <a:t>sales@zinfitech.com</a:t>
            </a:r>
            <a:endParaRPr lang="en-US" sz="1600" dirty="0">
              <a:solidFill>
                <a:srgbClr val="8CA621"/>
              </a:solidFill>
              <a:latin typeface="Arial" charset="0"/>
              <a:ea typeface="Arial" charset="0"/>
              <a:cs typeface="Arial" charset="0"/>
            </a:endParaRPr>
          </a:p>
        </p:txBody>
      </p:sp>
      <p:sp>
        <p:nvSpPr>
          <p:cNvPr id="9" name="TextBox 8">
            <a:extLst>
              <a:ext uri="{FF2B5EF4-FFF2-40B4-BE49-F238E27FC236}">
                <a16:creationId xmlns:a16="http://schemas.microsoft.com/office/drawing/2014/main" id="{9B570C77-9C7C-4DE5-953F-496E64CD3975}"/>
              </a:ext>
            </a:extLst>
          </p:cNvPr>
          <p:cNvSpPr txBox="1"/>
          <p:nvPr userDrawn="1"/>
        </p:nvSpPr>
        <p:spPr>
          <a:xfrm>
            <a:off x="1271784" y="4897060"/>
            <a:ext cx="6600432" cy="138499"/>
          </a:xfrm>
          <a:prstGeom prst="rect">
            <a:avLst/>
          </a:prstGeom>
          <a:noFill/>
        </p:spPr>
        <p:txBody>
          <a:bodyPr wrap="square" lIns="0" tIns="0" rIns="0" bIns="0" rtlCol="0" anchor="b" anchorCtr="0">
            <a:spAutoFit/>
          </a:bodyPr>
          <a:lstStyle/>
          <a:p>
            <a:pPr marL="0" marR="0" indent="0" algn="ctr" defTabSz="685983" rtl="0" eaLnBrk="1" fontAlgn="auto" latinLnBrk="0" hangingPunct="1">
              <a:lnSpc>
                <a:spcPct val="100000"/>
              </a:lnSpc>
              <a:spcBef>
                <a:spcPts val="0"/>
              </a:spcBef>
              <a:spcAft>
                <a:spcPts val="0"/>
              </a:spcAft>
              <a:buClrTx/>
              <a:buSzTx/>
              <a:buFontTx/>
              <a:buNone/>
              <a:tabLst/>
              <a:defRPr/>
            </a:pPr>
            <a:r>
              <a:rPr lang="en-US" sz="900" dirty="0">
                <a:solidFill>
                  <a:schemeClr val="accent1">
                    <a:lumMod val="20000"/>
                    <a:lumOff val="80000"/>
                  </a:schemeClr>
                </a:solidFill>
              </a:rPr>
              <a:t>© 2018 ZINFI Technologies Inc. All Rights Reserved.</a:t>
            </a:r>
          </a:p>
        </p:txBody>
      </p:sp>
      <p:sp>
        <p:nvSpPr>
          <p:cNvPr id="12" name="Title 3">
            <a:extLst>
              <a:ext uri="{FF2B5EF4-FFF2-40B4-BE49-F238E27FC236}">
                <a16:creationId xmlns:a16="http://schemas.microsoft.com/office/drawing/2014/main" id="{E0BA67D2-839A-4652-96F7-582A2CD42A9B}"/>
              </a:ext>
            </a:extLst>
          </p:cNvPr>
          <p:cNvSpPr>
            <a:spLocks noGrp="1"/>
          </p:cNvSpPr>
          <p:nvPr>
            <p:ph type="ctrTitle" hasCustomPrompt="1"/>
          </p:nvPr>
        </p:nvSpPr>
        <p:spPr>
          <a:xfrm>
            <a:off x="312261" y="4435449"/>
            <a:ext cx="4291773" cy="397446"/>
          </a:xfrm>
          <a:prstGeom prst="rect">
            <a:avLst/>
          </a:prstGeom>
        </p:spPr>
        <p:txBody>
          <a:bodyPr/>
          <a:lstStyle>
            <a:lvl1pPr>
              <a:defRPr sz="1400" b="0" i="0">
                <a:solidFill>
                  <a:schemeClr val="bg1"/>
                </a:solidFill>
                <a:latin typeface="Arial" charset="0"/>
                <a:ea typeface="Arial" charset="0"/>
                <a:cs typeface="Arial" charset="0"/>
              </a:defRPr>
            </a:lvl1pPr>
          </a:lstStyle>
          <a:p>
            <a:pPr algn="ctr"/>
            <a:r>
              <a:rPr lang="en-US" sz="1800" dirty="0">
                <a:solidFill>
                  <a:schemeClr val="bg1"/>
                </a:solidFill>
                <a:latin typeface="Arial" charset="0"/>
                <a:ea typeface="Arial" charset="0"/>
                <a:cs typeface="Arial" charset="0"/>
              </a:rPr>
              <a:t>Automating Profitable Growth™</a:t>
            </a:r>
          </a:p>
        </p:txBody>
      </p:sp>
    </p:spTree>
    <p:extLst>
      <p:ext uri="{BB962C8B-B14F-4D97-AF65-F5344CB8AC3E}">
        <p14:creationId xmlns:p14="http://schemas.microsoft.com/office/powerpoint/2010/main" val="51716749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867618857"/>
      </p:ext>
    </p:extLst>
  </p:cSld>
  <p:clrMap bg1="lt1" tx1="dk1" bg2="lt2" tx2="dk2" accent1="accent1" accent2="accent2" accent3="accent3" accent4="accent4" accent5="accent5" accent6="accent6" hlink="hlink" folHlink="folHlink"/>
  <p:sldLayoutIdLst>
    <p:sldLayoutId id="2147483655" r:id="rId1"/>
    <p:sldLayoutId id="2147483671" r:id="rId2"/>
    <p:sldLayoutId id="2147483678" r:id="rId3"/>
    <p:sldLayoutId id="2147483679" r:id="rId4"/>
    <p:sldLayoutId id="2147483680" r:id="rId5"/>
    <p:sldLayoutId id="2147483668" r:id="rId6"/>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www.theguardian.com/us-news/2017/jun/26/jobs-future-automation-robots-skills-creative-health" TargetMode="External"/><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www.zinfi.com/products/partner-marketing-management/campaign-content-management/" TargetMode="External"/><Relationship Id="rId2" Type="http://schemas.openxmlformats.org/officeDocument/2006/relationships/image" Target="../media/image6.jpeg"/><Relationship Id="rId1" Type="http://schemas.openxmlformats.org/officeDocument/2006/relationships/slideLayout" Target="../slideLayouts/slideLayout3.xml"/><Relationship Id="rId6" Type="http://schemas.openxmlformats.org/officeDocument/2006/relationships/hyperlink" Target="https://www.zinfi.com/products/partner-marketing-management/web-syndication-management/" TargetMode="External"/><Relationship Id="rId5" Type="http://schemas.openxmlformats.org/officeDocument/2006/relationships/hyperlink" Target="https://www.zinfi.com/products/partner-marketing-management/social-syndication-management/" TargetMode="External"/><Relationship Id="rId4" Type="http://schemas.openxmlformats.org/officeDocument/2006/relationships/hyperlink" Target="https://www.zinfi.com/products/partner-marketing-management/search-marketing-management/" TargetMode="External"/></Relationships>
</file>

<file path=ppt/slides/_rels/slide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2">
            <a:extLst>
              <a:ext uri="{FF2B5EF4-FFF2-40B4-BE49-F238E27FC236}">
                <a16:creationId xmlns:a16="http://schemas.microsoft.com/office/drawing/2014/main" id="{4F2F611E-2383-4DC9-962D-92928E36BA3F}"/>
              </a:ext>
            </a:extLst>
          </p:cNvPr>
          <p:cNvSpPr>
            <a:spLocks noGrp="1"/>
          </p:cNvSpPr>
          <p:nvPr>
            <p:ph type="body" sz="quarter" idx="10" hasCustomPrompt="1"/>
          </p:nvPr>
        </p:nvSpPr>
        <p:spPr>
          <a:xfrm>
            <a:off x="3214838" y="2400381"/>
            <a:ext cx="5532348" cy="482720"/>
          </a:xfrm>
          <a:prstGeom prst="rect">
            <a:avLst/>
          </a:prstGeom>
        </p:spPr>
        <p:txBody>
          <a:bodyPr/>
          <a:lstStyle>
            <a:lvl1pPr marL="0" indent="0" algn="r">
              <a:buNone/>
              <a:defRPr sz="2200">
                <a:solidFill>
                  <a:srgbClr val="636361"/>
                </a:solidFill>
                <a:latin typeface="Arial" charset="0"/>
                <a:ea typeface="Arial" charset="0"/>
                <a:cs typeface="Arial" charset="0"/>
              </a:defRPr>
            </a:lvl1pPr>
          </a:lstStyle>
          <a:p>
            <a:r>
              <a:rPr lang="en-US" dirty="0"/>
              <a:t>Why Telemarketing Is a Dead Profession</a:t>
            </a:r>
          </a:p>
        </p:txBody>
      </p:sp>
      <p:sp>
        <p:nvSpPr>
          <p:cNvPr id="7" name="Title 3">
            <a:extLst>
              <a:ext uri="{FF2B5EF4-FFF2-40B4-BE49-F238E27FC236}">
                <a16:creationId xmlns:a16="http://schemas.microsoft.com/office/drawing/2014/main" id="{7AFA761F-FDD9-4743-A011-446AD91F8115}"/>
              </a:ext>
            </a:extLst>
          </p:cNvPr>
          <p:cNvSpPr>
            <a:spLocks noGrp="1"/>
          </p:cNvSpPr>
          <p:nvPr>
            <p:ph type="ctrTitle"/>
          </p:nvPr>
        </p:nvSpPr>
        <p:spPr>
          <a:xfrm>
            <a:off x="312261" y="4435449"/>
            <a:ext cx="4291773" cy="397446"/>
          </a:xfrm>
          <a:prstGeom prst="rect">
            <a:avLst/>
          </a:prstGeom>
        </p:spPr>
        <p:txBody>
          <a:bodyPr/>
          <a:lstStyle>
            <a:lvl1pPr>
              <a:defRPr sz="1400" b="0" i="0">
                <a:solidFill>
                  <a:schemeClr val="bg1"/>
                </a:solidFill>
                <a:latin typeface="Arial" charset="0"/>
                <a:ea typeface="Arial" charset="0"/>
                <a:cs typeface="Arial" charset="0"/>
              </a:defRPr>
            </a:lvl1pPr>
          </a:lstStyle>
          <a:p>
            <a:r>
              <a:rPr lang="en-US" sz="1800" dirty="0">
                <a:solidFill>
                  <a:schemeClr val="bg1"/>
                </a:solidFill>
                <a:latin typeface="Arial" charset="0"/>
                <a:ea typeface="Arial" charset="0"/>
                <a:cs typeface="Arial" charset="0"/>
              </a:rPr>
              <a:t>Automating Profitable Growth™</a:t>
            </a:r>
          </a:p>
        </p:txBody>
      </p:sp>
    </p:spTree>
    <p:extLst>
      <p:ext uri="{BB962C8B-B14F-4D97-AF65-F5344CB8AC3E}">
        <p14:creationId xmlns:p14="http://schemas.microsoft.com/office/powerpoint/2010/main" val="24299839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Placeholder 6">
            <a:extLst>
              <a:ext uri="{FF2B5EF4-FFF2-40B4-BE49-F238E27FC236}">
                <a16:creationId xmlns:a16="http://schemas.microsoft.com/office/drawing/2014/main" id="{2B23707F-42A1-4EBB-A218-120B4CB59541}"/>
              </a:ext>
            </a:extLst>
          </p:cNvPr>
          <p:cNvPicPr>
            <a:picLocks noGrp="1" noChangeAspect="1"/>
          </p:cNvPicPr>
          <p:nvPr>
            <p:ph type="pic" sz="quarter" idx="15"/>
          </p:nvPr>
        </p:nvPicPr>
        <p:blipFill rotWithShape="1">
          <a:blip r:embed="rId2"/>
          <a:srcRect l="31975" r="111"/>
          <a:stretch/>
        </p:blipFill>
        <p:spPr>
          <a:xfrm>
            <a:off x="5020574" y="931818"/>
            <a:ext cx="3897872" cy="3833441"/>
          </a:xfrm>
        </p:spPr>
      </p:pic>
      <p:sp>
        <p:nvSpPr>
          <p:cNvPr id="4" name="Text Placeholder 3">
            <a:extLst>
              <a:ext uri="{FF2B5EF4-FFF2-40B4-BE49-F238E27FC236}">
                <a16:creationId xmlns:a16="http://schemas.microsoft.com/office/drawing/2014/main" id="{3824FEB1-C6F4-4284-9EE9-2817F24A4DC0}"/>
              </a:ext>
            </a:extLst>
          </p:cNvPr>
          <p:cNvSpPr>
            <a:spLocks noGrp="1"/>
          </p:cNvSpPr>
          <p:nvPr>
            <p:ph type="body" sz="quarter" idx="11"/>
          </p:nvPr>
        </p:nvSpPr>
        <p:spPr/>
        <p:txBody>
          <a:bodyPr/>
          <a:lstStyle/>
          <a:p>
            <a:r>
              <a:rPr lang="en-US" dirty="0"/>
              <a:t>Why Telemarketing Is a Dead Profession</a:t>
            </a:r>
          </a:p>
        </p:txBody>
      </p:sp>
      <p:sp>
        <p:nvSpPr>
          <p:cNvPr id="5" name="Text Placeholder 4">
            <a:extLst>
              <a:ext uri="{FF2B5EF4-FFF2-40B4-BE49-F238E27FC236}">
                <a16:creationId xmlns:a16="http://schemas.microsoft.com/office/drawing/2014/main" id="{C4B6616B-D638-467B-86EF-41EF776CAD4F}"/>
              </a:ext>
            </a:extLst>
          </p:cNvPr>
          <p:cNvSpPr>
            <a:spLocks noGrp="1"/>
          </p:cNvSpPr>
          <p:nvPr>
            <p:ph type="body" sz="quarter" idx="16"/>
          </p:nvPr>
        </p:nvSpPr>
        <p:spPr>
          <a:xfrm>
            <a:off x="313226" y="931818"/>
            <a:ext cx="4444916" cy="3848259"/>
          </a:xfrm>
        </p:spPr>
        <p:txBody>
          <a:bodyPr/>
          <a:lstStyle/>
          <a:p>
            <a:r>
              <a:rPr lang="en-US" dirty="0">
                <a:latin typeface="Arial" panose="020B0604020202020204" pitchFamily="34" charset="0"/>
                <a:cs typeface="Arial" panose="020B0604020202020204" pitchFamily="34" charset="0"/>
              </a:rPr>
              <a:t>Most of us have a pretty clear idea of what </a:t>
            </a:r>
            <a:r>
              <a:rPr lang="en-US" b="1" dirty="0">
                <a:latin typeface="Arial" panose="020B0604020202020204" pitchFamily="34" charset="0"/>
                <a:cs typeface="Arial" panose="020B0604020202020204" pitchFamily="34" charset="0"/>
              </a:rPr>
              <a:t>telemarketing</a:t>
            </a:r>
            <a:r>
              <a:rPr lang="en-US" dirty="0">
                <a:latin typeface="Arial" panose="020B0604020202020204" pitchFamily="34" charset="0"/>
                <a:cs typeface="Arial" panose="020B0604020202020204" pitchFamily="34" charset="0"/>
              </a:rPr>
              <a:t> is, but it might be useful to have a quick refresher. Wikipedia defines telemarketing as “a method of direct marketing in which a salesperson solicits prospective customers to buy products or services, either over the phone or through a subsequent face to face or Web conferencing appointment scheduled during the call.” It may also include “recorded sales pitches programmed to be played over the phone via automatic dialing.”</a:t>
            </a:r>
          </a:p>
          <a:p>
            <a:r>
              <a:rPr lang="en-US" dirty="0">
                <a:latin typeface="Arial" panose="020B0604020202020204" pitchFamily="34" charset="0"/>
                <a:cs typeface="Arial" panose="020B0604020202020204" pitchFamily="34" charset="0"/>
              </a:rPr>
              <a:t>What Wikipedia doesn’t say is that this form of marketing is rapidly becoming irrelevant to the buying journey of consumers and businesses alike. In this article we will probe why telemarketing—as we have known it for many, many years—is essentially a dying profession, and how marketing and sales organizations are adapting.</a:t>
            </a:r>
          </a:p>
          <a:p>
            <a:r>
              <a:rPr lang="en-US" dirty="0">
                <a:latin typeface="Arial" panose="020B0604020202020204" pitchFamily="34" charset="0"/>
                <a:cs typeface="Arial" panose="020B0604020202020204" pitchFamily="34" charset="0"/>
              </a:rPr>
              <a:t>When the Guardian published an </a:t>
            </a:r>
            <a:r>
              <a:rPr lang="en-US" dirty="0">
                <a:latin typeface="Arial" panose="020B0604020202020204" pitchFamily="34" charset="0"/>
                <a:cs typeface="Arial" panose="020B0604020202020204" pitchFamily="34" charset="0"/>
                <a:hlinkClick r:id="rId3"/>
              </a:rPr>
              <a:t>article</a:t>
            </a:r>
            <a:r>
              <a:rPr lang="en-US" dirty="0">
                <a:latin typeface="Arial" panose="020B0604020202020204" pitchFamily="34" charset="0"/>
                <a:cs typeface="Arial" panose="020B0604020202020204" pitchFamily="34" charset="0"/>
              </a:rPr>
              <a:t> predicting which jobs would be eliminated by robots, telemarketing topped the list. According to the article, there is a 99% chance that telemarketing will be fully automated in 15 years, eliminating of millions of jobs. What does this mean for marketers those who heavily rely on this as a tactic?</a:t>
            </a:r>
          </a:p>
        </p:txBody>
      </p:sp>
    </p:spTree>
    <p:extLst>
      <p:ext uri="{BB962C8B-B14F-4D97-AF65-F5344CB8AC3E}">
        <p14:creationId xmlns:p14="http://schemas.microsoft.com/office/powerpoint/2010/main" val="41422347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fade">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fade">
                                      <p:cBhvr>
                                        <p:cTn id="17" dur="500"/>
                                        <p:tgtEl>
                                          <p:spTgt spid="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Placeholder 2">
            <a:extLst>
              <a:ext uri="{FF2B5EF4-FFF2-40B4-BE49-F238E27FC236}">
                <a16:creationId xmlns:a16="http://schemas.microsoft.com/office/drawing/2014/main" id="{D9B9CE5F-F726-4CA0-B8C3-ABB55D4E46E2}"/>
              </a:ext>
            </a:extLst>
          </p:cNvPr>
          <p:cNvPicPr>
            <a:picLocks noGrp="1" noChangeAspect="1"/>
          </p:cNvPicPr>
          <p:nvPr>
            <p:ph type="pic" sz="quarter" idx="15"/>
          </p:nvPr>
        </p:nvPicPr>
        <p:blipFill>
          <a:blip r:embed="rId2" cstate="screen">
            <a:extLst>
              <a:ext uri="{28A0092B-C50C-407E-A947-70E740481C1C}">
                <a14:useLocalDpi xmlns:a14="http://schemas.microsoft.com/office/drawing/2010/main"/>
              </a:ext>
            </a:extLst>
          </a:blip>
          <a:srcRect/>
          <a:stretch>
            <a:fillRect/>
          </a:stretch>
        </p:blipFill>
        <p:spPr/>
      </p:pic>
      <p:sp>
        <p:nvSpPr>
          <p:cNvPr id="6" name="Text Placeholder 5">
            <a:extLst>
              <a:ext uri="{FF2B5EF4-FFF2-40B4-BE49-F238E27FC236}">
                <a16:creationId xmlns:a16="http://schemas.microsoft.com/office/drawing/2014/main" id="{C656395D-0968-4CC4-83FA-27592B0EA08A}"/>
              </a:ext>
            </a:extLst>
          </p:cNvPr>
          <p:cNvSpPr>
            <a:spLocks noGrp="1"/>
          </p:cNvSpPr>
          <p:nvPr>
            <p:ph type="body" sz="quarter" idx="11"/>
          </p:nvPr>
        </p:nvSpPr>
        <p:spPr/>
        <p:txBody>
          <a:bodyPr/>
          <a:lstStyle/>
          <a:p>
            <a:r>
              <a:rPr lang="en-US" dirty="0"/>
              <a:t>Why Telemarketing Is a Dead Profession</a:t>
            </a:r>
          </a:p>
        </p:txBody>
      </p:sp>
      <p:sp>
        <p:nvSpPr>
          <p:cNvPr id="9" name="Text Placeholder 8">
            <a:extLst>
              <a:ext uri="{FF2B5EF4-FFF2-40B4-BE49-F238E27FC236}">
                <a16:creationId xmlns:a16="http://schemas.microsoft.com/office/drawing/2014/main" id="{4393C9E7-9550-4849-8115-E9C4978354A8}"/>
              </a:ext>
            </a:extLst>
          </p:cNvPr>
          <p:cNvSpPr>
            <a:spLocks noGrp="1"/>
          </p:cNvSpPr>
          <p:nvPr>
            <p:ph type="body" sz="quarter" idx="16"/>
          </p:nvPr>
        </p:nvSpPr>
        <p:spPr>
          <a:xfrm>
            <a:off x="4447403" y="962377"/>
            <a:ext cx="4444916" cy="3827988"/>
          </a:xfrm>
        </p:spPr>
        <p:txBody>
          <a:bodyPr/>
          <a:lstStyle/>
          <a:p>
            <a:r>
              <a:rPr lang="en-US" dirty="0">
                <a:latin typeface="Arial" panose="020B0604020202020204" pitchFamily="34" charset="0"/>
                <a:cs typeface="Arial" panose="020B0604020202020204" pitchFamily="34" charset="0"/>
              </a:rPr>
              <a:t>As per Wikipedia, “the term telemarketing was first used extensively in the late 1970s to describe Bell System communications which related to new uses for the outbound WATS and inbound Toll-free services</a:t>
            </a:r>
            <a:r>
              <a:rPr lang="en-US" i="1" dirty="0">
                <a:latin typeface="Arial" panose="020B0604020202020204" pitchFamily="34" charset="0"/>
                <a:cs typeface="Arial" panose="020B0604020202020204" pitchFamily="34" charset="0"/>
              </a:rPr>
              <a:t>.” </a:t>
            </a:r>
            <a:r>
              <a:rPr lang="en-US" dirty="0">
                <a:latin typeface="Arial" panose="020B0604020202020204" pitchFamily="34" charset="0"/>
                <a:cs typeface="Arial" panose="020B0604020202020204" pitchFamily="34" charset="0"/>
              </a:rPr>
              <a:t>However, this form of engagement existed well before the term “telemarketing” was coined. It’s probably been around as long as we’ve had yellow pages, and perhaps since the invention of the telephone itself.</a:t>
            </a:r>
          </a:p>
          <a:p>
            <a:r>
              <a:rPr lang="en-US" dirty="0">
                <a:latin typeface="Arial" panose="020B0604020202020204" pitchFamily="34" charset="0"/>
                <a:cs typeface="Arial" panose="020B0604020202020204" pitchFamily="34" charset="0"/>
              </a:rPr>
              <a:t>While customer service and support offerings began to emerge in most developed countries after World War II, these activities were more rigorously organized and developed into a full-fledged industry in the 1960s. Some of us who are not millennials (LOL) possibly remember those days when we used to get inbound calls during dinner time pitching cruise vacations, great credit card offers, magazines and more. (With their catalogs and phones in hand, consumers also dialed out to various retailers for goods and services.) It was not much different for businesses. Then, in 2003, the FTC’s National Do Not Call Registry was established, and many outbound consumer telemarketing houses went out of business rapidly or reconfigured as B2B telemarketing houses.</a:t>
            </a:r>
          </a:p>
        </p:txBody>
      </p:sp>
    </p:spTree>
    <p:extLst>
      <p:ext uri="{BB962C8B-B14F-4D97-AF65-F5344CB8AC3E}">
        <p14:creationId xmlns:p14="http://schemas.microsoft.com/office/powerpoint/2010/main" val="28152771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Effect transition="in" filter="fade">
                                      <p:cBhvr>
                                        <p:cTn id="7" dur="500"/>
                                        <p:tgtEl>
                                          <p:spTgt spid="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9">
                                            <p:txEl>
                                              <p:pRg st="1" end="1"/>
                                            </p:txEl>
                                          </p:spTgt>
                                        </p:tgtEl>
                                        <p:attrNameLst>
                                          <p:attrName>style.visibility</p:attrName>
                                        </p:attrNameLst>
                                      </p:cBhvr>
                                      <p:to>
                                        <p:strVal val="visible"/>
                                      </p:to>
                                    </p:set>
                                    <p:animEffect transition="in" filter="fade">
                                      <p:cBhvr>
                                        <p:cTn id="12" dur="500"/>
                                        <p:tgtEl>
                                          <p:spTgt spid="9">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a:extLst>
              <a:ext uri="{FF2B5EF4-FFF2-40B4-BE49-F238E27FC236}">
                <a16:creationId xmlns:a16="http://schemas.microsoft.com/office/drawing/2014/main" id="{643A28C3-706D-49EB-906F-D16645D5D14B}"/>
              </a:ext>
            </a:extLst>
          </p:cNvPr>
          <p:cNvSpPr>
            <a:spLocks noGrp="1"/>
          </p:cNvSpPr>
          <p:nvPr>
            <p:ph type="body" sz="quarter" idx="11"/>
          </p:nvPr>
        </p:nvSpPr>
        <p:spPr/>
        <p:txBody>
          <a:bodyPr/>
          <a:lstStyle/>
          <a:p>
            <a:r>
              <a:rPr lang="en-US" dirty="0"/>
              <a:t>Why Telemarketing Is a Dead Profession</a:t>
            </a:r>
          </a:p>
        </p:txBody>
      </p:sp>
      <p:sp>
        <p:nvSpPr>
          <p:cNvPr id="9" name="Text Placeholder 8">
            <a:extLst>
              <a:ext uri="{FF2B5EF4-FFF2-40B4-BE49-F238E27FC236}">
                <a16:creationId xmlns:a16="http://schemas.microsoft.com/office/drawing/2014/main" id="{2E8F367F-A5A4-4C5F-B2C4-09550ECBC30F}"/>
              </a:ext>
            </a:extLst>
          </p:cNvPr>
          <p:cNvSpPr>
            <a:spLocks noGrp="1"/>
          </p:cNvSpPr>
          <p:nvPr>
            <p:ph type="body" sz="quarter" idx="16"/>
          </p:nvPr>
        </p:nvSpPr>
        <p:spPr>
          <a:xfrm>
            <a:off x="313226" y="946636"/>
            <a:ext cx="4444916" cy="3833441"/>
          </a:xfrm>
        </p:spPr>
        <p:txBody>
          <a:bodyPr/>
          <a:lstStyle/>
          <a:p>
            <a:r>
              <a:rPr lang="en-US" dirty="0">
                <a:latin typeface="Arial" panose="020B0604020202020204" pitchFamily="34" charset="0"/>
                <a:cs typeface="Arial" panose="020B0604020202020204" pitchFamily="34" charset="0"/>
              </a:rPr>
              <a:t>Fast forward 15 years later to today. More than two-thirds of business buyers go online to search for a solution that they are considering buying. The preliminary awareness that used to come from contact with a telemarketer has almost entirely disappeared. Nowadays, if you call up a potential prospect with an offer to purchase, your chances of actually making contact are generally less than 5%, and the majority of those prospects will simply hang up. While many companies still continue to invest in an awareness-based inside sales model, the effectiveness of such organizations is highly questionable, and today many telemarketers are being retrained as (or replaced by) what we now call “</a:t>
            </a:r>
            <a:r>
              <a:rPr lang="en-US" dirty="0" err="1">
                <a:latin typeface="Arial" panose="020B0604020202020204" pitchFamily="34" charset="0"/>
                <a:cs typeface="Arial" panose="020B0604020202020204" pitchFamily="34" charset="0"/>
              </a:rPr>
              <a:t>teleprospectors</a:t>
            </a:r>
            <a:r>
              <a:rPr lang="en-US" dirty="0">
                <a:latin typeface="Arial" panose="020B0604020202020204" pitchFamily="34" charset="0"/>
                <a:cs typeface="Arial" panose="020B0604020202020204" pitchFamily="34" charset="0"/>
              </a:rPr>
              <a:t>.”</a:t>
            </a:r>
            <a:r>
              <a:rPr lang="en-US" b="1" dirty="0">
                <a:latin typeface="Arial" panose="020B0604020202020204" pitchFamily="34" charset="0"/>
                <a:cs typeface="Arial" panose="020B0604020202020204" pitchFamily="34" charset="0"/>
              </a:rPr>
              <a:t> </a:t>
            </a:r>
            <a:endParaRPr lang="en-US" dirty="0">
              <a:latin typeface="Arial" panose="020B0604020202020204" pitchFamily="34" charset="0"/>
              <a:cs typeface="Arial" panose="020B0604020202020204" pitchFamily="34" charset="0"/>
            </a:endParaRPr>
          </a:p>
          <a:p>
            <a:r>
              <a:rPr lang="en-US" dirty="0">
                <a:latin typeface="Arial" panose="020B0604020202020204" pitchFamily="34" charset="0"/>
                <a:cs typeface="Arial" panose="020B0604020202020204" pitchFamily="34" charset="0"/>
              </a:rPr>
              <a:t>There can be little doubt that telemarketing for awareness generation and direct selling of products and services is rapidly diminishing in importance and relevance. And yet the importance of touching a buyer early in the game has never really gone away. So, the question for marketers becomes: How can organizations continue to engage with customers over the phone in today’s marketplace, and what does this new profession or process really look like?</a:t>
            </a:r>
          </a:p>
          <a:p>
            <a:endParaRPr lang="en-US" dirty="0">
              <a:latin typeface="Arial" panose="020B0604020202020204" pitchFamily="34" charset="0"/>
              <a:cs typeface="Arial" panose="020B0604020202020204" pitchFamily="34" charset="0"/>
            </a:endParaRPr>
          </a:p>
        </p:txBody>
      </p:sp>
      <p:pic>
        <p:nvPicPr>
          <p:cNvPr id="19" name="Picture Placeholder 18">
            <a:extLst>
              <a:ext uri="{FF2B5EF4-FFF2-40B4-BE49-F238E27FC236}">
                <a16:creationId xmlns:a16="http://schemas.microsoft.com/office/drawing/2014/main" id="{3BBFAC75-F405-4D5A-8CA2-A28DE339318D}"/>
              </a:ext>
            </a:extLst>
          </p:cNvPr>
          <p:cNvPicPr>
            <a:picLocks noGrp="1" noChangeAspect="1"/>
          </p:cNvPicPr>
          <p:nvPr>
            <p:ph type="pic" sz="quarter" idx="15"/>
          </p:nvPr>
        </p:nvPicPr>
        <p:blipFill rotWithShape="1">
          <a:blip r:embed="rId2" cstate="screen">
            <a:extLst>
              <a:ext uri="{28A0092B-C50C-407E-A947-70E740481C1C}">
                <a14:useLocalDpi xmlns:a14="http://schemas.microsoft.com/office/drawing/2010/main"/>
              </a:ext>
            </a:extLst>
          </a:blip>
          <a:srcRect/>
          <a:stretch/>
        </p:blipFill>
        <p:spPr>
          <a:xfrm>
            <a:off x="5020574" y="931818"/>
            <a:ext cx="3897872" cy="3833441"/>
          </a:xfrm>
        </p:spPr>
      </p:pic>
    </p:spTree>
    <p:extLst>
      <p:ext uri="{BB962C8B-B14F-4D97-AF65-F5344CB8AC3E}">
        <p14:creationId xmlns:p14="http://schemas.microsoft.com/office/powerpoint/2010/main" val="33530922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Effect transition="in" filter="fade">
                                      <p:cBhvr>
                                        <p:cTn id="7" dur="500"/>
                                        <p:tgtEl>
                                          <p:spTgt spid="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9">
                                            <p:txEl>
                                              <p:pRg st="1" end="1"/>
                                            </p:txEl>
                                          </p:spTgt>
                                        </p:tgtEl>
                                        <p:attrNameLst>
                                          <p:attrName>style.visibility</p:attrName>
                                        </p:attrNameLst>
                                      </p:cBhvr>
                                      <p:to>
                                        <p:strVal val="visible"/>
                                      </p:to>
                                    </p:set>
                                    <p:animEffect transition="in" filter="fade">
                                      <p:cBhvr>
                                        <p:cTn id="12" dur="500"/>
                                        <p:tgtEl>
                                          <p:spTgt spid="9">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Placeholder 6">
            <a:extLst>
              <a:ext uri="{FF2B5EF4-FFF2-40B4-BE49-F238E27FC236}">
                <a16:creationId xmlns:a16="http://schemas.microsoft.com/office/drawing/2014/main" id="{C5204374-42E4-4738-949D-AA9F203DD60F}"/>
              </a:ext>
            </a:extLst>
          </p:cNvPr>
          <p:cNvPicPr>
            <a:picLocks noGrp="1" noChangeAspect="1"/>
          </p:cNvPicPr>
          <p:nvPr>
            <p:ph type="pic" sz="quarter" idx="15"/>
          </p:nvPr>
        </p:nvPicPr>
        <p:blipFill>
          <a:blip r:embed="rId2" cstate="screen">
            <a:extLst>
              <a:ext uri="{28A0092B-C50C-407E-A947-70E740481C1C}">
                <a14:useLocalDpi xmlns:a14="http://schemas.microsoft.com/office/drawing/2010/main"/>
              </a:ext>
            </a:extLst>
          </a:blip>
          <a:srcRect/>
          <a:stretch>
            <a:fillRect/>
          </a:stretch>
        </p:blipFill>
        <p:spPr/>
      </p:pic>
      <p:sp>
        <p:nvSpPr>
          <p:cNvPr id="4" name="Text Placeholder 3">
            <a:extLst>
              <a:ext uri="{FF2B5EF4-FFF2-40B4-BE49-F238E27FC236}">
                <a16:creationId xmlns:a16="http://schemas.microsoft.com/office/drawing/2014/main" id="{7EE31AF8-03C2-448B-A6D4-C260F38B0CE1}"/>
              </a:ext>
            </a:extLst>
          </p:cNvPr>
          <p:cNvSpPr>
            <a:spLocks noGrp="1"/>
          </p:cNvSpPr>
          <p:nvPr>
            <p:ph type="body" sz="quarter" idx="11"/>
          </p:nvPr>
        </p:nvSpPr>
        <p:spPr/>
        <p:txBody>
          <a:bodyPr/>
          <a:lstStyle/>
          <a:p>
            <a:r>
              <a:rPr lang="en-US" dirty="0"/>
              <a:t>Why Telemarketing Is a Dead Profession</a:t>
            </a:r>
          </a:p>
        </p:txBody>
      </p:sp>
      <p:sp>
        <p:nvSpPr>
          <p:cNvPr id="5" name="Text Placeholder 4">
            <a:extLst>
              <a:ext uri="{FF2B5EF4-FFF2-40B4-BE49-F238E27FC236}">
                <a16:creationId xmlns:a16="http://schemas.microsoft.com/office/drawing/2014/main" id="{4F4C88FD-8914-4C48-8CB8-26E3D120C7B0}"/>
              </a:ext>
            </a:extLst>
          </p:cNvPr>
          <p:cNvSpPr>
            <a:spLocks noGrp="1"/>
          </p:cNvSpPr>
          <p:nvPr>
            <p:ph type="body" sz="quarter" idx="16"/>
          </p:nvPr>
        </p:nvSpPr>
        <p:spPr>
          <a:xfrm>
            <a:off x="4447403" y="962377"/>
            <a:ext cx="4535730" cy="3827988"/>
          </a:xfrm>
        </p:spPr>
        <p:txBody>
          <a:bodyPr/>
          <a:lstStyle/>
          <a:p>
            <a:r>
              <a:rPr lang="en-US" dirty="0">
                <a:latin typeface="Arial" panose="020B0604020202020204" pitchFamily="34" charset="0"/>
                <a:cs typeface="Arial" panose="020B0604020202020204" pitchFamily="34" charset="0"/>
              </a:rPr>
              <a:t>Bill Gates, in his book </a:t>
            </a:r>
            <a:r>
              <a:rPr lang="en-US" i="1" dirty="0">
                <a:latin typeface="Arial" panose="020B0604020202020204" pitchFamily="34" charset="0"/>
                <a:cs typeface="Arial" panose="020B0604020202020204" pitchFamily="34" charset="0"/>
              </a:rPr>
              <a:t>The Road Ahead</a:t>
            </a:r>
            <a:r>
              <a:rPr lang="en-US" dirty="0">
                <a:latin typeface="Arial" panose="020B0604020202020204" pitchFamily="34" charset="0"/>
                <a:cs typeface="Arial" panose="020B0604020202020204" pitchFamily="34" charset="0"/>
              </a:rPr>
              <a:t>, provides us with a hint at the answer when he writes, “We always overestimate the change that will occur in the next two years and underestimate the change that will occur in the next ten.”</a:t>
            </a:r>
            <a:r>
              <a:rPr lang="en-US" i="1" dirty="0">
                <a:latin typeface="Arial" panose="020B0604020202020204" pitchFamily="34" charset="0"/>
                <a:cs typeface="Arial" panose="020B0604020202020204" pitchFamily="34" charset="0"/>
              </a:rPr>
              <a:t> </a:t>
            </a:r>
            <a:r>
              <a:rPr lang="en-US" dirty="0">
                <a:latin typeface="Arial" panose="020B0604020202020204" pitchFamily="34" charset="0"/>
                <a:cs typeface="Arial" panose="020B0604020202020204" pitchFamily="34" charset="0"/>
              </a:rPr>
              <a:t>This applies to where we are today. As the web becomes more and more responsive, organizations will continue to build marketing skills to take </a:t>
            </a:r>
            <a:r>
              <a:rPr lang="en-US" dirty="0">
                <a:latin typeface="Arial" panose="020B0604020202020204" pitchFamily="34" charset="0"/>
                <a:cs typeface="Arial" panose="020B0604020202020204" pitchFamily="34" charset="0"/>
                <a:hlinkClick r:id="rId3"/>
              </a:rPr>
              <a:t>content marketing</a:t>
            </a:r>
            <a:r>
              <a:rPr lang="en-US" dirty="0">
                <a:latin typeface="Arial" panose="020B0604020202020204" pitchFamily="34" charset="0"/>
                <a:cs typeface="Arial" panose="020B0604020202020204" pitchFamily="34" charset="0"/>
              </a:rPr>
              <a:t> to the next level, where content via </a:t>
            </a:r>
            <a:r>
              <a:rPr lang="en-US" dirty="0">
                <a:latin typeface="Arial" panose="020B0604020202020204" pitchFamily="34" charset="0"/>
                <a:cs typeface="Arial" panose="020B0604020202020204" pitchFamily="34" charset="0"/>
                <a:hlinkClick r:id="rId4"/>
              </a:rPr>
              <a:t>search</a:t>
            </a:r>
            <a:r>
              <a:rPr lang="en-US" dirty="0">
                <a:latin typeface="Arial" panose="020B0604020202020204" pitchFamily="34" charset="0"/>
                <a:cs typeface="Arial" panose="020B0604020202020204" pitchFamily="34" charset="0"/>
              </a:rPr>
              <a:t>, </a:t>
            </a:r>
            <a:r>
              <a:rPr lang="en-US" dirty="0">
                <a:latin typeface="Arial" panose="020B0604020202020204" pitchFamily="34" charset="0"/>
                <a:cs typeface="Arial" panose="020B0604020202020204" pitchFamily="34" charset="0"/>
                <a:hlinkClick r:id="rId5"/>
              </a:rPr>
              <a:t>social</a:t>
            </a:r>
            <a:r>
              <a:rPr lang="en-US" dirty="0">
                <a:latin typeface="Arial" panose="020B0604020202020204" pitchFamily="34" charset="0"/>
                <a:cs typeface="Arial" panose="020B0604020202020204" pitchFamily="34" charset="0"/>
              </a:rPr>
              <a:t> and various </a:t>
            </a:r>
            <a:r>
              <a:rPr lang="en-US" dirty="0">
                <a:latin typeface="Arial" panose="020B0604020202020204" pitchFamily="34" charset="0"/>
                <a:cs typeface="Arial" panose="020B0604020202020204" pitchFamily="34" charset="0"/>
                <a:hlinkClick r:id="rId6"/>
              </a:rPr>
              <a:t>web channels</a:t>
            </a:r>
            <a:r>
              <a:rPr lang="en-US" dirty="0">
                <a:latin typeface="Arial" panose="020B0604020202020204" pitchFamily="34" charset="0"/>
                <a:cs typeface="Arial" panose="020B0604020202020204" pitchFamily="34" charset="0"/>
              </a:rPr>
              <a:t> creates genuine curiosity and engagement with potential buyers. This new path to purchase should also make the process of buying more fun and exciting. That’s the 10-years-from now scenario.</a:t>
            </a:r>
          </a:p>
          <a:p>
            <a:r>
              <a:rPr lang="en-US" dirty="0">
                <a:latin typeface="Arial" panose="020B0604020202020204" pitchFamily="34" charset="0"/>
                <a:cs typeface="Arial" panose="020B0604020202020204" pitchFamily="34" charset="0"/>
              </a:rPr>
              <a:t>However, when you step back and look at how most of us buy something like a car today, the picture is a bit different. Yes, many of us do most of the research online, perhaps consulting different web sites or applications to learn about price ranges and the deals we can expect to strike, but in the end we will still have to go in and set up an appointment for a test drive. The experience is still not entirely digital. We’re still in the 2-years-from now stage. This is true for both consumers and businesses that proceed down the path to purchase in this digital age.</a:t>
            </a:r>
          </a:p>
        </p:txBody>
      </p:sp>
    </p:spTree>
    <p:extLst>
      <p:ext uri="{BB962C8B-B14F-4D97-AF65-F5344CB8AC3E}">
        <p14:creationId xmlns:p14="http://schemas.microsoft.com/office/powerpoint/2010/main" val="20914626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fade">
                                      <p:cBhvr>
                                        <p:cTn id="12" dur="500"/>
                                        <p:tgtEl>
                                          <p:spTgt spid="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Placeholder 10">
            <a:extLst>
              <a:ext uri="{FF2B5EF4-FFF2-40B4-BE49-F238E27FC236}">
                <a16:creationId xmlns:a16="http://schemas.microsoft.com/office/drawing/2014/main" id="{BE84421E-422E-4F54-ABF9-B2EBCFDC3061}"/>
              </a:ext>
            </a:extLst>
          </p:cNvPr>
          <p:cNvPicPr>
            <a:picLocks noGrp="1" noChangeAspect="1"/>
          </p:cNvPicPr>
          <p:nvPr>
            <p:ph type="pic" sz="quarter" idx="15"/>
          </p:nvPr>
        </p:nvPicPr>
        <p:blipFill>
          <a:blip r:embed="rId2" cstate="screen">
            <a:extLst>
              <a:ext uri="{28A0092B-C50C-407E-A947-70E740481C1C}">
                <a14:useLocalDpi xmlns:a14="http://schemas.microsoft.com/office/drawing/2010/main"/>
              </a:ext>
            </a:extLst>
          </a:blip>
          <a:srcRect/>
          <a:stretch>
            <a:fillRect/>
          </a:stretch>
        </p:blipFill>
        <p:spPr/>
      </p:pic>
      <p:sp>
        <p:nvSpPr>
          <p:cNvPr id="6" name="Text Placeholder 5">
            <a:extLst>
              <a:ext uri="{FF2B5EF4-FFF2-40B4-BE49-F238E27FC236}">
                <a16:creationId xmlns:a16="http://schemas.microsoft.com/office/drawing/2014/main" id="{FF135232-3673-472E-ACE9-0380705F5582}"/>
              </a:ext>
            </a:extLst>
          </p:cNvPr>
          <p:cNvSpPr>
            <a:spLocks noGrp="1"/>
          </p:cNvSpPr>
          <p:nvPr>
            <p:ph type="body" sz="quarter" idx="11"/>
          </p:nvPr>
        </p:nvSpPr>
        <p:spPr/>
        <p:txBody>
          <a:bodyPr/>
          <a:lstStyle/>
          <a:p>
            <a:r>
              <a:rPr lang="en-US" dirty="0"/>
              <a:t>Why Telemarketing Is a Dead Profession</a:t>
            </a:r>
          </a:p>
        </p:txBody>
      </p:sp>
      <p:sp>
        <p:nvSpPr>
          <p:cNvPr id="9" name="Text Placeholder 8">
            <a:extLst>
              <a:ext uri="{FF2B5EF4-FFF2-40B4-BE49-F238E27FC236}">
                <a16:creationId xmlns:a16="http://schemas.microsoft.com/office/drawing/2014/main" id="{899286A8-9615-4614-BEB3-EA0F730D8398}"/>
              </a:ext>
            </a:extLst>
          </p:cNvPr>
          <p:cNvSpPr>
            <a:spLocks noGrp="1"/>
          </p:cNvSpPr>
          <p:nvPr>
            <p:ph type="body" sz="quarter" idx="16"/>
          </p:nvPr>
        </p:nvSpPr>
        <p:spPr>
          <a:xfrm>
            <a:off x="313226" y="931818"/>
            <a:ext cx="4444916" cy="3848259"/>
          </a:xfrm>
        </p:spPr>
        <p:txBody>
          <a:bodyPr/>
          <a:lstStyle/>
          <a:p>
            <a:r>
              <a:rPr lang="en-US" dirty="0">
                <a:latin typeface="Arial" panose="020B0604020202020204" pitchFamily="34" charset="0"/>
                <a:cs typeface="Arial" panose="020B0604020202020204" pitchFamily="34" charset="0"/>
              </a:rPr>
              <a:t>As a consumer (a.k.a. a buyer), when I provide my contact information on a few websites where there is interesting content about a product or service I am considering purchasing, I may not be totally ready to buy. I am at an early research stage, but I wouldn’t mind talking to someone who can help me to learn more and learn faster. This is where the “new age” inside sales function the—the new, repurposed telemarketing—comes into play.</a:t>
            </a:r>
          </a:p>
          <a:p>
            <a:r>
              <a:rPr lang="en-US" dirty="0">
                <a:latin typeface="Arial" panose="020B0604020202020204" pitchFamily="34" charset="0"/>
                <a:cs typeface="Arial" panose="020B0604020202020204" pitchFamily="34" charset="0"/>
              </a:rPr>
              <a:t>The primary purpose of the inside sales team today is to reach out and engage with a potential prospect (who may or may not be a buyer), and be an asset to that prospect as he/she begins to consider possible options. The buyer may still be far away from an actual purchase, so this engagement will come across as a gentle form of assistance. If it’s done properly it will help build trust in a provider. This is what we now call </a:t>
            </a:r>
            <a:r>
              <a:rPr lang="en-US" dirty="0" err="1">
                <a:latin typeface="Arial" panose="020B0604020202020204" pitchFamily="34" charset="0"/>
                <a:cs typeface="Arial" panose="020B0604020202020204" pitchFamily="34" charset="0"/>
              </a:rPr>
              <a:t>teleprospecting</a:t>
            </a:r>
            <a:r>
              <a:rPr lang="en-US" dirty="0">
                <a:latin typeface="Arial" panose="020B0604020202020204" pitchFamily="34" charset="0"/>
                <a:cs typeface="Arial" panose="020B0604020202020204" pitchFamily="34" charset="0"/>
              </a:rPr>
              <a:t>. You don’t try to sell; instead, the primary focus of the engagement is to assist prospects who have “raised their hand,” so to speak, by downloading some assets, or by reaching out in order to receive additional content via a company website.</a:t>
            </a:r>
          </a:p>
          <a:p>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8178589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Effect transition="in" filter="fade">
                                      <p:cBhvr>
                                        <p:cTn id="7" dur="500"/>
                                        <p:tgtEl>
                                          <p:spTgt spid="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9">
                                            <p:txEl>
                                              <p:pRg st="1" end="1"/>
                                            </p:txEl>
                                          </p:spTgt>
                                        </p:tgtEl>
                                        <p:attrNameLst>
                                          <p:attrName>style.visibility</p:attrName>
                                        </p:attrNameLst>
                                      </p:cBhvr>
                                      <p:to>
                                        <p:strVal val="visible"/>
                                      </p:to>
                                    </p:set>
                                    <p:animEffect transition="in" filter="fade">
                                      <p:cBhvr>
                                        <p:cTn id="12" dur="500"/>
                                        <p:tgtEl>
                                          <p:spTgt spid="9">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Placeholder 6">
            <a:extLst>
              <a:ext uri="{FF2B5EF4-FFF2-40B4-BE49-F238E27FC236}">
                <a16:creationId xmlns:a16="http://schemas.microsoft.com/office/drawing/2014/main" id="{0EFB0E5F-00FE-4870-B0DF-018F3939E02C}"/>
              </a:ext>
            </a:extLst>
          </p:cNvPr>
          <p:cNvPicPr>
            <a:picLocks noGrp="1" noChangeAspect="1"/>
          </p:cNvPicPr>
          <p:nvPr>
            <p:ph type="pic" sz="quarter" idx="15"/>
          </p:nvPr>
        </p:nvPicPr>
        <p:blipFill>
          <a:blip r:embed="rId2" cstate="screen">
            <a:extLst>
              <a:ext uri="{28A0092B-C50C-407E-A947-70E740481C1C}">
                <a14:useLocalDpi xmlns:a14="http://schemas.microsoft.com/office/drawing/2010/main"/>
              </a:ext>
            </a:extLst>
          </a:blip>
          <a:srcRect/>
          <a:stretch>
            <a:fillRect/>
          </a:stretch>
        </p:blipFill>
        <p:spPr/>
      </p:pic>
      <p:sp>
        <p:nvSpPr>
          <p:cNvPr id="4" name="Text Placeholder 3">
            <a:extLst>
              <a:ext uri="{FF2B5EF4-FFF2-40B4-BE49-F238E27FC236}">
                <a16:creationId xmlns:a16="http://schemas.microsoft.com/office/drawing/2014/main" id="{AD116961-448A-4074-B351-0E0EBAB4EDFB}"/>
              </a:ext>
            </a:extLst>
          </p:cNvPr>
          <p:cNvSpPr>
            <a:spLocks noGrp="1"/>
          </p:cNvSpPr>
          <p:nvPr>
            <p:ph type="body" sz="quarter" idx="11"/>
          </p:nvPr>
        </p:nvSpPr>
        <p:spPr/>
        <p:txBody>
          <a:bodyPr/>
          <a:lstStyle/>
          <a:p>
            <a:r>
              <a:rPr lang="en-US" dirty="0"/>
              <a:t>Why Telemarketing Is a Dead Profession</a:t>
            </a:r>
          </a:p>
        </p:txBody>
      </p:sp>
      <p:sp>
        <p:nvSpPr>
          <p:cNvPr id="5" name="Text Placeholder 4">
            <a:extLst>
              <a:ext uri="{FF2B5EF4-FFF2-40B4-BE49-F238E27FC236}">
                <a16:creationId xmlns:a16="http://schemas.microsoft.com/office/drawing/2014/main" id="{DF4192BD-F205-406B-89CD-6CB418158071}"/>
              </a:ext>
            </a:extLst>
          </p:cNvPr>
          <p:cNvSpPr>
            <a:spLocks noGrp="1"/>
          </p:cNvSpPr>
          <p:nvPr>
            <p:ph type="body" sz="quarter" idx="16"/>
          </p:nvPr>
        </p:nvSpPr>
        <p:spPr>
          <a:xfrm>
            <a:off x="4447403" y="962377"/>
            <a:ext cx="4444916" cy="3827987"/>
          </a:xfrm>
        </p:spPr>
        <p:txBody>
          <a:bodyPr/>
          <a:lstStyle/>
          <a:p>
            <a:r>
              <a:rPr lang="en-US" dirty="0">
                <a:latin typeface="Arial" panose="020B0604020202020204" pitchFamily="34" charset="0"/>
                <a:cs typeface="Arial" panose="020B0604020202020204" pitchFamily="34" charset="0"/>
              </a:rPr>
              <a:t>I began this article with a focus on why telemarketing is a dead profession. It’s actually not quite that simple. The reality is that the telemarketing profession that began with a phone and a yellow pages directory is going through a complete metamorphosis. It is being replaced by </a:t>
            </a:r>
            <a:r>
              <a:rPr lang="en-US" dirty="0" err="1">
                <a:latin typeface="Arial" panose="020B0604020202020204" pitchFamily="34" charset="0"/>
                <a:cs typeface="Arial" panose="020B0604020202020204" pitchFamily="34" charset="0"/>
              </a:rPr>
              <a:t>teleprospecting</a:t>
            </a:r>
            <a:r>
              <a:rPr lang="en-US" dirty="0">
                <a:latin typeface="Arial" panose="020B0604020202020204" pitchFamily="34" charset="0"/>
                <a:cs typeface="Arial" panose="020B0604020202020204" pitchFamily="34" charset="0"/>
              </a:rPr>
              <a:t>, which happens after a potential buyer engages with content on the web. This new reality will make the world a better place—for buyers, obviously, but also for sellers, who can adapt to this new reality and be more profitable.</a:t>
            </a:r>
          </a:p>
          <a:p>
            <a:r>
              <a:rPr lang="en-US" dirty="0">
                <a:latin typeface="Arial" panose="020B0604020202020204" pitchFamily="34" charset="0"/>
                <a:cs typeface="Arial" panose="020B0604020202020204" pitchFamily="34" charset="0"/>
              </a:rPr>
              <a:t>No longer will we waste our energy annoying people who are not interested in what we have to offer. Also, as predictive analytics takes hold in both the B2C and B2B segments, most matches between buyer and seller will truly be made in heaven. Telemarketing will certainly be there in spirit, if not exactly in the flesh. Long live telemarketing!</a:t>
            </a:r>
          </a:p>
          <a:p>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988858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fade">
                                      <p:cBhvr>
                                        <p:cTn id="12" dur="500"/>
                                        <p:tgtEl>
                                          <p:spTgt spid="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3">
            <a:extLst>
              <a:ext uri="{FF2B5EF4-FFF2-40B4-BE49-F238E27FC236}">
                <a16:creationId xmlns:a16="http://schemas.microsoft.com/office/drawing/2014/main" id="{BAF20E3C-DC79-4834-B09E-24F1E286C71B}"/>
              </a:ext>
            </a:extLst>
          </p:cNvPr>
          <p:cNvSpPr>
            <a:spLocks noGrp="1"/>
          </p:cNvSpPr>
          <p:nvPr>
            <p:ph type="ctrTitle"/>
          </p:nvPr>
        </p:nvSpPr>
        <p:spPr>
          <a:prstGeom prst="rect">
            <a:avLst/>
          </a:prstGeom>
        </p:spPr>
        <p:txBody>
          <a:bodyPr/>
          <a:lstStyle>
            <a:lvl1pPr>
              <a:defRPr sz="1400" b="0" i="0">
                <a:solidFill>
                  <a:schemeClr val="bg1"/>
                </a:solidFill>
                <a:latin typeface="Arial" charset="0"/>
                <a:ea typeface="Arial" charset="0"/>
                <a:cs typeface="Arial" charset="0"/>
              </a:defRPr>
            </a:lvl1pPr>
          </a:lstStyle>
          <a:p>
            <a:r>
              <a:rPr lang="en-US" sz="1800" dirty="0">
                <a:solidFill>
                  <a:schemeClr val="bg1"/>
                </a:solidFill>
                <a:latin typeface="Arial" charset="0"/>
                <a:ea typeface="Arial" charset="0"/>
                <a:cs typeface="Arial" charset="0"/>
              </a:rPr>
              <a:t>Automating Profitable Growth™</a:t>
            </a:r>
          </a:p>
        </p:txBody>
      </p:sp>
    </p:spTree>
    <p:extLst>
      <p:ext uri="{BB962C8B-B14F-4D97-AF65-F5344CB8AC3E}">
        <p14:creationId xmlns:p14="http://schemas.microsoft.com/office/powerpoint/2010/main" val="1819120097"/>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711</TotalTime>
  <Words>629</Words>
  <Application>Microsoft Office PowerPoint</Application>
  <PresentationFormat>Custom</PresentationFormat>
  <Paragraphs>22</Paragraphs>
  <Slides>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ArialMT</vt:lpstr>
      <vt:lpstr>Calibri</vt:lpstr>
      <vt:lpstr>Office Theme</vt:lpstr>
      <vt:lpstr>Automating Profitable Growth™</vt:lpstr>
      <vt:lpstr>PowerPoint Presentation</vt:lpstr>
      <vt:lpstr>PowerPoint Presentation</vt:lpstr>
      <vt:lpstr>PowerPoint Presentation</vt:lpstr>
      <vt:lpstr>PowerPoint Presentation</vt:lpstr>
      <vt:lpstr>PowerPoint Presentation</vt:lpstr>
      <vt:lpstr>PowerPoint Presentation</vt:lpstr>
      <vt:lpstr>Automating Profitable Growth™</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Chris Field</dc:creator>
  <cp:lastModifiedBy>subhajit ghosh</cp:lastModifiedBy>
  <cp:revision>39</cp:revision>
  <dcterms:created xsi:type="dcterms:W3CDTF">2016-08-01T19:14:45Z</dcterms:created>
  <dcterms:modified xsi:type="dcterms:W3CDTF">2018-09-11T11:04:58Z</dcterms:modified>
</cp:coreProperties>
</file>