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51" r:id="rId1"/>
  </p:sldMasterIdLst>
  <p:sldIdLst>
    <p:sldId id="256" r:id="rId2"/>
    <p:sldId id="257" r:id="rId3"/>
    <p:sldId id="258" r:id="rId4"/>
    <p:sldId id="260" r:id="rId5"/>
    <p:sldId id="261" r:id="rId6"/>
    <p:sldId id="262" r:id="rId7"/>
    <p:sldId id="263" r:id="rId8"/>
    <p:sldId id="264" r:id="rId9"/>
    <p:sldId id="265" r:id="rId10"/>
    <p:sldId id="259" r:id="rId11"/>
  </p:sldIdLst>
  <p:sldSz cx="9144000" cy="5148263"/>
  <p:notesSz cx="6858000" cy="9144000"/>
  <p:defaultTextStyle>
    <a:defPPr>
      <a:defRPr lang="en-US"/>
    </a:defPPr>
    <a:lvl1pPr marL="0" algn="l" defTabSz="685983" rtl="0" eaLnBrk="1" latinLnBrk="0" hangingPunct="1">
      <a:defRPr sz="1350" kern="1200">
        <a:solidFill>
          <a:schemeClr val="tx1"/>
        </a:solidFill>
        <a:latin typeface="+mn-lt"/>
        <a:ea typeface="+mn-ea"/>
        <a:cs typeface="+mn-cs"/>
      </a:defRPr>
    </a:lvl1pPr>
    <a:lvl2pPr marL="342991" algn="l" defTabSz="685983" rtl="0" eaLnBrk="1" latinLnBrk="0" hangingPunct="1">
      <a:defRPr sz="1350" kern="1200">
        <a:solidFill>
          <a:schemeClr val="tx1"/>
        </a:solidFill>
        <a:latin typeface="+mn-lt"/>
        <a:ea typeface="+mn-ea"/>
        <a:cs typeface="+mn-cs"/>
      </a:defRPr>
    </a:lvl2pPr>
    <a:lvl3pPr marL="685983" algn="l" defTabSz="685983" rtl="0" eaLnBrk="1" latinLnBrk="0" hangingPunct="1">
      <a:defRPr sz="1350" kern="1200">
        <a:solidFill>
          <a:schemeClr val="tx1"/>
        </a:solidFill>
        <a:latin typeface="+mn-lt"/>
        <a:ea typeface="+mn-ea"/>
        <a:cs typeface="+mn-cs"/>
      </a:defRPr>
    </a:lvl3pPr>
    <a:lvl4pPr marL="1028974" algn="l" defTabSz="685983" rtl="0" eaLnBrk="1" latinLnBrk="0" hangingPunct="1">
      <a:defRPr sz="1350" kern="1200">
        <a:solidFill>
          <a:schemeClr val="tx1"/>
        </a:solidFill>
        <a:latin typeface="+mn-lt"/>
        <a:ea typeface="+mn-ea"/>
        <a:cs typeface="+mn-cs"/>
      </a:defRPr>
    </a:lvl4pPr>
    <a:lvl5pPr marL="1371966" algn="l" defTabSz="685983" rtl="0" eaLnBrk="1" latinLnBrk="0" hangingPunct="1">
      <a:defRPr sz="1350" kern="1200">
        <a:solidFill>
          <a:schemeClr val="tx1"/>
        </a:solidFill>
        <a:latin typeface="+mn-lt"/>
        <a:ea typeface="+mn-ea"/>
        <a:cs typeface="+mn-cs"/>
      </a:defRPr>
    </a:lvl5pPr>
    <a:lvl6pPr marL="1714957" algn="l" defTabSz="685983" rtl="0" eaLnBrk="1" latinLnBrk="0" hangingPunct="1">
      <a:defRPr sz="1350" kern="1200">
        <a:solidFill>
          <a:schemeClr val="tx1"/>
        </a:solidFill>
        <a:latin typeface="+mn-lt"/>
        <a:ea typeface="+mn-ea"/>
        <a:cs typeface="+mn-cs"/>
      </a:defRPr>
    </a:lvl6pPr>
    <a:lvl7pPr marL="2057949" algn="l" defTabSz="685983" rtl="0" eaLnBrk="1" latinLnBrk="0" hangingPunct="1">
      <a:defRPr sz="1350" kern="1200">
        <a:solidFill>
          <a:schemeClr val="tx1"/>
        </a:solidFill>
        <a:latin typeface="+mn-lt"/>
        <a:ea typeface="+mn-ea"/>
        <a:cs typeface="+mn-cs"/>
      </a:defRPr>
    </a:lvl7pPr>
    <a:lvl8pPr marL="2400940" algn="l" defTabSz="685983" rtl="0" eaLnBrk="1" latinLnBrk="0" hangingPunct="1">
      <a:defRPr sz="1350" kern="1200">
        <a:solidFill>
          <a:schemeClr val="tx1"/>
        </a:solidFill>
        <a:latin typeface="+mn-lt"/>
        <a:ea typeface="+mn-ea"/>
        <a:cs typeface="+mn-cs"/>
      </a:defRPr>
    </a:lvl8pPr>
    <a:lvl9pPr marL="2743932" algn="l" defTabSz="685983" rtl="0" eaLnBrk="1" latinLnBrk="0" hangingPunct="1">
      <a:defRPr sz="135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2B2B2"/>
    <a:srgbClr val="636361"/>
    <a:srgbClr val="F27724"/>
    <a:srgbClr val="00BCFF"/>
    <a:srgbClr val="8CA621"/>
    <a:srgbClr val="962AA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FCCCC83-CAAD-42A1-AD95-4F821315429B}" v="184" dt="2018-08-27T11:13:45.83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6785"/>
    <p:restoredTop sz="94667" autoAdjust="0"/>
  </p:normalViewPr>
  <p:slideViewPr>
    <p:cSldViewPr snapToGrid="0" snapToObjects="1">
      <p:cViewPr varScale="1">
        <p:scale>
          <a:sx n="113" d="100"/>
          <a:sy n="113" d="100"/>
        </p:scale>
        <p:origin x="1170"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17" Type="http://schemas.microsoft.com/office/2015/10/relationships/revisionInfo" Target="revisionInfo.xml"/><Relationship Id="rId2" Type="http://schemas.openxmlformats.org/officeDocument/2006/relationships/slide" Target="slides/slide1.xml"/><Relationship Id="rId16"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ubhajit Ghosh" userId="c585d1f3-935b-4ece-b40b-1a6550e66d72" providerId="ADAL" clId="{3FCCCC83-CAAD-42A1-AD95-4F821315429B}"/>
    <pc:docChg chg="undo custSel addSld modSld">
      <pc:chgData name="Subhajit Ghosh" userId="c585d1f3-935b-4ece-b40b-1a6550e66d72" providerId="ADAL" clId="{3FCCCC83-CAAD-42A1-AD95-4F821315429B}" dt="2018-08-27T11:11:58.565" v="174"/>
      <pc:docMkLst>
        <pc:docMk/>
      </pc:docMkLst>
      <pc:sldChg chg="modSp">
        <pc:chgData name="Subhajit Ghosh" userId="c585d1f3-935b-4ece-b40b-1a6550e66d72" providerId="ADAL" clId="{3FCCCC83-CAAD-42A1-AD95-4F821315429B}" dt="2018-08-27T06:25:50.774" v="22" actId="688"/>
        <pc:sldMkLst>
          <pc:docMk/>
          <pc:sldMk cId="2429983986" sldId="256"/>
        </pc:sldMkLst>
        <pc:spChg chg="mod">
          <ac:chgData name="Subhajit Ghosh" userId="c585d1f3-935b-4ece-b40b-1a6550e66d72" providerId="ADAL" clId="{3FCCCC83-CAAD-42A1-AD95-4F821315429B}" dt="2018-08-27T06:25:50.774" v="22" actId="688"/>
          <ac:spMkLst>
            <pc:docMk/>
            <pc:sldMk cId="2429983986" sldId="256"/>
            <ac:spMk id="6" creationId="{4F2F611E-2383-4DC9-962D-92928E36BA3F}"/>
          </ac:spMkLst>
        </pc:spChg>
      </pc:sldChg>
      <pc:sldChg chg="addSp delSp modSp modAnim">
        <pc:chgData name="Subhajit Ghosh" userId="c585d1f3-935b-4ece-b40b-1a6550e66d72" providerId="ADAL" clId="{3FCCCC83-CAAD-42A1-AD95-4F821315429B}" dt="2018-08-27T11:11:15.998" v="167"/>
        <pc:sldMkLst>
          <pc:docMk/>
          <pc:sldMk cId="4142234705" sldId="257"/>
        </pc:sldMkLst>
        <pc:spChg chg="del">
          <ac:chgData name="Subhajit Ghosh" userId="c585d1f3-935b-4ece-b40b-1a6550e66d72" providerId="ADAL" clId="{3FCCCC83-CAAD-42A1-AD95-4F821315429B}" dt="2018-08-27T06:39:52.516" v="94"/>
          <ac:spMkLst>
            <pc:docMk/>
            <pc:sldMk cId="4142234705" sldId="257"/>
            <ac:spMk id="2" creationId="{73CDC79A-6FAC-4D7D-B85E-15F848CECB4B}"/>
          </ac:spMkLst>
        </pc:spChg>
        <pc:spChg chg="del">
          <ac:chgData name="Subhajit Ghosh" userId="c585d1f3-935b-4ece-b40b-1a6550e66d72" providerId="ADAL" clId="{3FCCCC83-CAAD-42A1-AD95-4F821315429B}" dt="2018-08-27T06:26:06.660" v="23" actId="478"/>
          <ac:spMkLst>
            <pc:docMk/>
            <pc:sldMk cId="4142234705" sldId="257"/>
            <ac:spMk id="3" creationId="{EE5F9CC5-5919-4A5B-B9E8-F922D9826927}"/>
          </ac:spMkLst>
        </pc:spChg>
        <pc:spChg chg="mod">
          <ac:chgData name="Subhajit Ghosh" userId="c585d1f3-935b-4ece-b40b-1a6550e66d72" providerId="ADAL" clId="{3FCCCC83-CAAD-42A1-AD95-4F821315429B}" dt="2018-08-27T06:23:53.950" v="5" actId="20577"/>
          <ac:spMkLst>
            <pc:docMk/>
            <pc:sldMk cId="4142234705" sldId="257"/>
            <ac:spMk id="4" creationId="{3824FEB1-C6F4-4284-9EE9-2817F24A4DC0}"/>
          </ac:spMkLst>
        </pc:spChg>
        <pc:spChg chg="mod">
          <ac:chgData name="Subhajit Ghosh" userId="c585d1f3-935b-4ece-b40b-1a6550e66d72" providerId="ADAL" clId="{3FCCCC83-CAAD-42A1-AD95-4F821315429B}" dt="2018-08-27T06:26:32.353" v="29" actId="2711"/>
          <ac:spMkLst>
            <pc:docMk/>
            <pc:sldMk cId="4142234705" sldId="257"/>
            <ac:spMk id="5" creationId="{C4B6616B-D638-467B-86EF-41EF776CAD4F}"/>
          </ac:spMkLst>
        </pc:spChg>
        <pc:picChg chg="add mod modCrop">
          <ac:chgData name="Subhajit Ghosh" userId="c585d1f3-935b-4ece-b40b-1a6550e66d72" providerId="ADAL" clId="{3FCCCC83-CAAD-42A1-AD95-4F821315429B}" dt="2018-08-27T06:40:30.004" v="108" actId="18131"/>
          <ac:picMkLst>
            <pc:docMk/>
            <pc:sldMk cId="4142234705" sldId="257"/>
            <ac:picMk id="7" creationId="{923DB3FD-8DE6-41A5-B32A-C54D2C189068}"/>
          </ac:picMkLst>
        </pc:picChg>
      </pc:sldChg>
      <pc:sldChg chg="addSp delSp modSp modAnim">
        <pc:chgData name="Subhajit Ghosh" userId="c585d1f3-935b-4ece-b40b-1a6550e66d72" providerId="ADAL" clId="{3FCCCC83-CAAD-42A1-AD95-4F821315429B}" dt="2018-08-27T11:11:22.712" v="168"/>
        <pc:sldMkLst>
          <pc:docMk/>
          <pc:sldMk cId="2815277108" sldId="258"/>
        </pc:sldMkLst>
        <pc:spChg chg="mod">
          <ac:chgData name="Subhajit Ghosh" userId="c585d1f3-935b-4ece-b40b-1a6550e66d72" providerId="ADAL" clId="{3FCCCC83-CAAD-42A1-AD95-4F821315429B}" dt="2018-08-27T06:23:57.932" v="7" actId="20577"/>
          <ac:spMkLst>
            <pc:docMk/>
            <pc:sldMk cId="2815277108" sldId="258"/>
            <ac:spMk id="6" creationId="{C656395D-0968-4CC4-83FA-27592B0EA08A}"/>
          </ac:spMkLst>
        </pc:spChg>
        <pc:spChg chg="del">
          <ac:chgData name="Subhajit Ghosh" userId="c585d1f3-935b-4ece-b40b-1a6550e66d72" providerId="ADAL" clId="{3FCCCC83-CAAD-42A1-AD95-4F821315429B}" dt="2018-08-27T06:27:09.844" v="30" actId="478"/>
          <ac:spMkLst>
            <pc:docMk/>
            <pc:sldMk cId="2815277108" sldId="258"/>
            <ac:spMk id="7" creationId="{B46939E6-5567-4C86-97BB-FAE44A9B3871}"/>
          </ac:spMkLst>
        </pc:spChg>
        <pc:spChg chg="del mod">
          <ac:chgData name="Subhajit Ghosh" userId="c585d1f3-935b-4ece-b40b-1a6550e66d72" providerId="ADAL" clId="{3FCCCC83-CAAD-42A1-AD95-4F821315429B}" dt="2018-08-27T07:17:14.508" v="109"/>
          <ac:spMkLst>
            <pc:docMk/>
            <pc:sldMk cId="2815277108" sldId="258"/>
            <ac:spMk id="8" creationId="{BFEE5A4F-093A-4F1A-8CC4-D4ACBD2F1C2E}"/>
          </ac:spMkLst>
        </pc:spChg>
        <pc:spChg chg="mod">
          <ac:chgData name="Subhajit Ghosh" userId="c585d1f3-935b-4ece-b40b-1a6550e66d72" providerId="ADAL" clId="{3FCCCC83-CAAD-42A1-AD95-4F821315429B}" dt="2018-08-27T06:27:56.096" v="39" actId="20577"/>
          <ac:spMkLst>
            <pc:docMk/>
            <pc:sldMk cId="2815277108" sldId="258"/>
            <ac:spMk id="9" creationId="{4393C9E7-9550-4849-8115-E9C4978354A8}"/>
          </ac:spMkLst>
        </pc:spChg>
        <pc:picChg chg="add mod">
          <ac:chgData name="Subhajit Ghosh" userId="c585d1f3-935b-4ece-b40b-1a6550e66d72" providerId="ADAL" clId="{3FCCCC83-CAAD-42A1-AD95-4F821315429B}" dt="2018-08-27T07:17:14.508" v="109"/>
          <ac:picMkLst>
            <pc:docMk/>
            <pc:sldMk cId="2815277108" sldId="258"/>
            <ac:picMk id="3" creationId="{2F32F648-C88B-4E91-8BFE-8390FCFB1F37}"/>
          </ac:picMkLst>
        </pc:picChg>
      </pc:sldChg>
      <pc:sldChg chg="addSp delSp modSp add modAnim">
        <pc:chgData name="Subhajit Ghosh" userId="c585d1f3-935b-4ece-b40b-1a6550e66d72" providerId="ADAL" clId="{3FCCCC83-CAAD-42A1-AD95-4F821315429B}" dt="2018-08-27T11:11:31.647" v="169"/>
        <pc:sldMkLst>
          <pc:docMk/>
          <pc:sldMk cId="3822735621" sldId="260"/>
        </pc:sldMkLst>
        <pc:spChg chg="del">
          <ac:chgData name="Subhajit Ghosh" userId="c585d1f3-935b-4ece-b40b-1a6550e66d72" providerId="ADAL" clId="{3FCCCC83-CAAD-42A1-AD95-4F821315429B}" dt="2018-08-27T06:24:20.050" v="12"/>
          <ac:spMkLst>
            <pc:docMk/>
            <pc:sldMk cId="3822735621" sldId="260"/>
            <ac:spMk id="2" creationId="{46875C99-7EBE-4CA6-B472-14A4A11EABB4}"/>
          </ac:spMkLst>
        </pc:spChg>
        <pc:spChg chg="del">
          <ac:chgData name="Subhajit Ghosh" userId="c585d1f3-935b-4ece-b40b-1a6550e66d72" providerId="ADAL" clId="{3FCCCC83-CAAD-42A1-AD95-4F821315429B}" dt="2018-08-27T06:24:20.050" v="12"/>
          <ac:spMkLst>
            <pc:docMk/>
            <pc:sldMk cId="3822735621" sldId="260"/>
            <ac:spMk id="3" creationId="{67001796-D704-4443-A2BF-949A6763F802}"/>
          </ac:spMkLst>
        </pc:spChg>
        <pc:spChg chg="del">
          <ac:chgData name="Subhajit Ghosh" userId="c585d1f3-935b-4ece-b40b-1a6550e66d72" providerId="ADAL" clId="{3FCCCC83-CAAD-42A1-AD95-4F821315429B}" dt="2018-08-27T06:24:20.050" v="12"/>
          <ac:spMkLst>
            <pc:docMk/>
            <pc:sldMk cId="3822735621" sldId="260"/>
            <ac:spMk id="4" creationId="{674D3C73-D660-4ED2-8BA7-73D6BB5CA793}"/>
          </ac:spMkLst>
        </pc:spChg>
        <pc:spChg chg="del">
          <ac:chgData name="Subhajit Ghosh" userId="c585d1f3-935b-4ece-b40b-1a6550e66d72" providerId="ADAL" clId="{3FCCCC83-CAAD-42A1-AD95-4F821315429B}" dt="2018-08-27T06:24:20.050" v="12"/>
          <ac:spMkLst>
            <pc:docMk/>
            <pc:sldMk cId="3822735621" sldId="260"/>
            <ac:spMk id="5" creationId="{3C9BA0F4-A88F-42A4-9A04-9A3123325152}"/>
          </ac:spMkLst>
        </pc:spChg>
        <pc:spChg chg="add mod">
          <ac:chgData name="Subhajit Ghosh" userId="c585d1f3-935b-4ece-b40b-1a6550e66d72" providerId="ADAL" clId="{3FCCCC83-CAAD-42A1-AD95-4F821315429B}" dt="2018-08-27T06:24:40.637" v="14" actId="20577"/>
          <ac:spMkLst>
            <pc:docMk/>
            <pc:sldMk cId="3822735621" sldId="260"/>
            <ac:spMk id="6" creationId="{1EAEB70A-65CE-445D-B400-08314DB0EBDD}"/>
          </ac:spMkLst>
        </pc:spChg>
        <pc:spChg chg="add del mod">
          <ac:chgData name="Subhajit Ghosh" userId="c585d1f3-935b-4ece-b40b-1a6550e66d72" providerId="ADAL" clId="{3FCCCC83-CAAD-42A1-AD95-4F821315429B}" dt="2018-08-27T06:28:16.306" v="41" actId="478"/>
          <ac:spMkLst>
            <pc:docMk/>
            <pc:sldMk cId="3822735621" sldId="260"/>
            <ac:spMk id="7" creationId="{59D9E7A2-F4FB-4A8B-A04A-AA6609B9041B}"/>
          </ac:spMkLst>
        </pc:spChg>
        <pc:spChg chg="add del mod">
          <ac:chgData name="Subhajit Ghosh" userId="c585d1f3-935b-4ece-b40b-1a6550e66d72" providerId="ADAL" clId="{3FCCCC83-CAAD-42A1-AD95-4F821315429B}" dt="2018-08-27T09:57:16.005" v="146"/>
          <ac:spMkLst>
            <pc:docMk/>
            <pc:sldMk cId="3822735621" sldId="260"/>
            <ac:spMk id="8" creationId="{19424F40-4C58-4996-91A0-C32B55705CF9}"/>
          </ac:spMkLst>
        </pc:spChg>
        <pc:spChg chg="add mod">
          <ac:chgData name="Subhajit Ghosh" userId="c585d1f3-935b-4ece-b40b-1a6550e66d72" providerId="ADAL" clId="{3FCCCC83-CAAD-42A1-AD95-4F821315429B}" dt="2018-08-27T09:03:31.436" v="111" actId="688"/>
          <ac:spMkLst>
            <pc:docMk/>
            <pc:sldMk cId="3822735621" sldId="260"/>
            <ac:spMk id="9" creationId="{2E28CED9-BEB4-4F81-997A-9C6846AFFC75}"/>
          </ac:spMkLst>
        </pc:spChg>
        <pc:picChg chg="add mod">
          <ac:chgData name="Subhajit Ghosh" userId="c585d1f3-935b-4ece-b40b-1a6550e66d72" providerId="ADAL" clId="{3FCCCC83-CAAD-42A1-AD95-4F821315429B}" dt="2018-08-27T09:57:16.005" v="146"/>
          <ac:picMkLst>
            <pc:docMk/>
            <pc:sldMk cId="3822735621" sldId="260"/>
            <ac:picMk id="11" creationId="{4E8C49B3-5679-49BE-97A2-23A35764872F}"/>
          </ac:picMkLst>
        </pc:picChg>
      </pc:sldChg>
      <pc:sldChg chg="addSp delSp modSp add modAnim">
        <pc:chgData name="Subhajit Ghosh" userId="c585d1f3-935b-4ece-b40b-1a6550e66d72" providerId="ADAL" clId="{3FCCCC83-CAAD-42A1-AD95-4F821315429B}" dt="2018-08-27T11:11:36.592" v="170"/>
        <pc:sldMkLst>
          <pc:docMk/>
          <pc:sldMk cId="2168528321" sldId="261"/>
        </pc:sldMkLst>
        <pc:spChg chg="del">
          <ac:chgData name="Subhajit Ghosh" userId="c585d1f3-935b-4ece-b40b-1a6550e66d72" providerId="ADAL" clId="{3FCCCC83-CAAD-42A1-AD95-4F821315429B}" dt="2018-08-27T10:11:37.618" v="147"/>
          <ac:spMkLst>
            <pc:docMk/>
            <pc:sldMk cId="2168528321" sldId="261"/>
            <ac:spMk id="2" creationId="{093B366A-8609-4338-875B-0342C93490B6}"/>
          </ac:spMkLst>
        </pc:spChg>
        <pc:spChg chg="del">
          <ac:chgData name="Subhajit Ghosh" userId="c585d1f3-935b-4ece-b40b-1a6550e66d72" providerId="ADAL" clId="{3FCCCC83-CAAD-42A1-AD95-4F821315429B}" dt="2018-08-27T06:29:30.634" v="58" actId="478"/>
          <ac:spMkLst>
            <pc:docMk/>
            <pc:sldMk cId="2168528321" sldId="261"/>
            <ac:spMk id="3" creationId="{E925FD10-19FF-43DA-8F94-F00D10E5CAAB}"/>
          </ac:spMkLst>
        </pc:spChg>
        <pc:spChg chg="mod">
          <ac:chgData name="Subhajit Ghosh" userId="c585d1f3-935b-4ece-b40b-1a6550e66d72" providerId="ADAL" clId="{3FCCCC83-CAAD-42A1-AD95-4F821315429B}" dt="2018-08-27T06:24:43.561" v="16" actId="20577"/>
          <ac:spMkLst>
            <pc:docMk/>
            <pc:sldMk cId="2168528321" sldId="261"/>
            <ac:spMk id="4" creationId="{643F6CA4-863E-4098-9C33-7B6AA108454D}"/>
          </ac:spMkLst>
        </pc:spChg>
        <pc:spChg chg="mod">
          <ac:chgData name="Subhajit Ghosh" userId="c585d1f3-935b-4ece-b40b-1a6550e66d72" providerId="ADAL" clId="{3FCCCC83-CAAD-42A1-AD95-4F821315429B}" dt="2018-08-27T06:30:03.584" v="63" actId="11"/>
          <ac:spMkLst>
            <pc:docMk/>
            <pc:sldMk cId="2168528321" sldId="261"/>
            <ac:spMk id="5" creationId="{5D02CD17-4D10-4958-8B1A-F107337366B3}"/>
          </ac:spMkLst>
        </pc:spChg>
        <pc:picChg chg="add mod">
          <ac:chgData name="Subhajit Ghosh" userId="c585d1f3-935b-4ece-b40b-1a6550e66d72" providerId="ADAL" clId="{3FCCCC83-CAAD-42A1-AD95-4F821315429B}" dt="2018-08-27T10:11:37.618" v="147"/>
          <ac:picMkLst>
            <pc:docMk/>
            <pc:sldMk cId="2168528321" sldId="261"/>
            <ac:picMk id="7" creationId="{ACAC9503-EE8E-4611-8353-37F70C5D937F}"/>
          </ac:picMkLst>
        </pc:picChg>
      </pc:sldChg>
      <pc:sldChg chg="addSp delSp modSp add modAnim">
        <pc:chgData name="Subhajit Ghosh" userId="c585d1f3-935b-4ece-b40b-1a6550e66d72" providerId="ADAL" clId="{3FCCCC83-CAAD-42A1-AD95-4F821315429B}" dt="2018-08-27T11:11:41.373" v="171"/>
        <pc:sldMkLst>
          <pc:docMk/>
          <pc:sldMk cId="2747453943" sldId="262"/>
        </pc:sldMkLst>
        <pc:spChg chg="del">
          <ac:chgData name="Subhajit Ghosh" userId="c585d1f3-935b-4ece-b40b-1a6550e66d72" providerId="ADAL" clId="{3FCCCC83-CAAD-42A1-AD95-4F821315429B}" dt="2018-08-27T06:24:20.050" v="12"/>
          <ac:spMkLst>
            <pc:docMk/>
            <pc:sldMk cId="2747453943" sldId="262"/>
            <ac:spMk id="2" creationId="{C5B8AE8C-C05F-4760-BDB8-AFC8B3486412}"/>
          </ac:spMkLst>
        </pc:spChg>
        <pc:spChg chg="del">
          <ac:chgData name="Subhajit Ghosh" userId="c585d1f3-935b-4ece-b40b-1a6550e66d72" providerId="ADAL" clId="{3FCCCC83-CAAD-42A1-AD95-4F821315429B}" dt="2018-08-27T06:24:20.050" v="12"/>
          <ac:spMkLst>
            <pc:docMk/>
            <pc:sldMk cId="2747453943" sldId="262"/>
            <ac:spMk id="3" creationId="{5A6E6685-AF0F-4ABF-B43D-A800957A851C}"/>
          </ac:spMkLst>
        </pc:spChg>
        <pc:spChg chg="del">
          <ac:chgData name="Subhajit Ghosh" userId="c585d1f3-935b-4ece-b40b-1a6550e66d72" providerId="ADAL" clId="{3FCCCC83-CAAD-42A1-AD95-4F821315429B}" dt="2018-08-27T06:24:20.050" v="12"/>
          <ac:spMkLst>
            <pc:docMk/>
            <pc:sldMk cId="2747453943" sldId="262"/>
            <ac:spMk id="4" creationId="{4CB6C1AC-1CBF-484C-856D-FAFD46FEED2A}"/>
          </ac:spMkLst>
        </pc:spChg>
        <pc:spChg chg="del">
          <ac:chgData name="Subhajit Ghosh" userId="c585d1f3-935b-4ece-b40b-1a6550e66d72" providerId="ADAL" clId="{3FCCCC83-CAAD-42A1-AD95-4F821315429B}" dt="2018-08-27T06:24:20.050" v="12"/>
          <ac:spMkLst>
            <pc:docMk/>
            <pc:sldMk cId="2747453943" sldId="262"/>
            <ac:spMk id="5" creationId="{7911E966-24F1-4152-999A-334A0C8913DF}"/>
          </ac:spMkLst>
        </pc:spChg>
        <pc:spChg chg="add mod">
          <ac:chgData name="Subhajit Ghosh" userId="c585d1f3-935b-4ece-b40b-1a6550e66d72" providerId="ADAL" clId="{3FCCCC83-CAAD-42A1-AD95-4F821315429B}" dt="2018-08-27T06:24:46.717" v="18" actId="20577"/>
          <ac:spMkLst>
            <pc:docMk/>
            <pc:sldMk cId="2747453943" sldId="262"/>
            <ac:spMk id="6" creationId="{0600A9C2-B78B-454A-A4E7-307B3619AB5A}"/>
          </ac:spMkLst>
        </pc:spChg>
        <pc:spChg chg="add del mod">
          <ac:chgData name="Subhajit Ghosh" userId="c585d1f3-935b-4ece-b40b-1a6550e66d72" providerId="ADAL" clId="{3FCCCC83-CAAD-42A1-AD95-4F821315429B}" dt="2018-08-27T06:30:54.598" v="64" actId="478"/>
          <ac:spMkLst>
            <pc:docMk/>
            <pc:sldMk cId="2747453943" sldId="262"/>
            <ac:spMk id="7" creationId="{E031D9BE-7E19-471E-8A25-4C07C61339F1}"/>
          </ac:spMkLst>
        </pc:spChg>
        <pc:spChg chg="add del mod">
          <ac:chgData name="Subhajit Ghosh" userId="c585d1f3-935b-4ece-b40b-1a6550e66d72" providerId="ADAL" clId="{3FCCCC83-CAAD-42A1-AD95-4F821315429B}" dt="2018-08-27T10:23:19.825" v="148"/>
          <ac:spMkLst>
            <pc:docMk/>
            <pc:sldMk cId="2747453943" sldId="262"/>
            <ac:spMk id="8" creationId="{50E6C0E7-A55F-451A-8289-F9478C447FF9}"/>
          </ac:spMkLst>
        </pc:spChg>
        <pc:spChg chg="add mod">
          <ac:chgData name="Subhajit Ghosh" userId="c585d1f3-935b-4ece-b40b-1a6550e66d72" providerId="ADAL" clId="{3FCCCC83-CAAD-42A1-AD95-4F821315429B}" dt="2018-08-27T06:31:20.886" v="69" actId="11"/>
          <ac:spMkLst>
            <pc:docMk/>
            <pc:sldMk cId="2747453943" sldId="262"/>
            <ac:spMk id="9" creationId="{E8925D45-F4CE-4790-A914-9A4D0F4F7010}"/>
          </ac:spMkLst>
        </pc:spChg>
        <pc:picChg chg="add mod modCrop">
          <ac:chgData name="Subhajit Ghosh" userId="c585d1f3-935b-4ece-b40b-1a6550e66d72" providerId="ADAL" clId="{3FCCCC83-CAAD-42A1-AD95-4F821315429B}" dt="2018-08-27T10:24:16.605" v="164" actId="18131"/>
          <ac:picMkLst>
            <pc:docMk/>
            <pc:sldMk cId="2747453943" sldId="262"/>
            <ac:picMk id="11" creationId="{597C0F76-240C-4605-816E-1906E1F9EC31}"/>
          </ac:picMkLst>
        </pc:picChg>
      </pc:sldChg>
      <pc:sldChg chg="addSp delSp modSp add modAnim">
        <pc:chgData name="Subhajit Ghosh" userId="c585d1f3-935b-4ece-b40b-1a6550e66d72" providerId="ADAL" clId="{3FCCCC83-CAAD-42A1-AD95-4F821315429B}" dt="2018-08-27T11:11:48.074" v="172"/>
        <pc:sldMkLst>
          <pc:docMk/>
          <pc:sldMk cId="1257744866" sldId="263"/>
        </pc:sldMkLst>
        <pc:spChg chg="del">
          <ac:chgData name="Subhajit Ghosh" userId="c585d1f3-935b-4ece-b40b-1a6550e66d72" providerId="ADAL" clId="{3FCCCC83-CAAD-42A1-AD95-4F821315429B}" dt="2018-08-27T10:31:50.543" v="165"/>
          <ac:spMkLst>
            <pc:docMk/>
            <pc:sldMk cId="1257744866" sldId="263"/>
            <ac:spMk id="2" creationId="{D4F77E62-6F28-4BDA-B582-33E1C6313495}"/>
          </ac:spMkLst>
        </pc:spChg>
        <pc:spChg chg="del">
          <ac:chgData name="Subhajit Ghosh" userId="c585d1f3-935b-4ece-b40b-1a6550e66d72" providerId="ADAL" clId="{3FCCCC83-CAAD-42A1-AD95-4F821315429B}" dt="2018-08-27T06:31:28.867" v="70" actId="478"/>
          <ac:spMkLst>
            <pc:docMk/>
            <pc:sldMk cId="1257744866" sldId="263"/>
            <ac:spMk id="3" creationId="{00985268-90B3-4B58-9BC4-00DE8A538294}"/>
          </ac:spMkLst>
        </pc:spChg>
        <pc:spChg chg="mod">
          <ac:chgData name="Subhajit Ghosh" userId="c585d1f3-935b-4ece-b40b-1a6550e66d72" providerId="ADAL" clId="{3FCCCC83-CAAD-42A1-AD95-4F821315429B}" dt="2018-08-27T06:24:49.633" v="20" actId="20577"/>
          <ac:spMkLst>
            <pc:docMk/>
            <pc:sldMk cId="1257744866" sldId="263"/>
            <ac:spMk id="4" creationId="{29926BF2-0A35-4067-9603-F4ADCE152290}"/>
          </ac:spMkLst>
        </pc:spChg>
        <pc:spChg chg="mod">
          <ac:chgData name="Subhajit Ghosh" userId="c585d1f3-935b-4ece-b40b-1a6550e66d72" providerId="ADAL" clId="{3FCCCC83-CAAD-42A1-AD95-4F821315429B}" dt="2018-08-27T06:31:58.044" v="75" actId="11"/>
          <ac:spMkLst>
            <pc:docMk/>
            <pc:sldMk cId="1257744866" sldId="263"/>
            <ac:spMk id="5" creationId="{70FD50BF-01D7-4023-AB56-6E6774485B46}"/>
          </ac:spMkLst>
        </pc:spChg>
        <pc:picChg chg="add mod">
          <ac:chgData name="Subhajit Ghosh" userId="c585d1f3-935b-4ece-b40b-1a6550e66d72" providerId="ADAL" clId="{3FCCCC83-CAAD-42A1-AD95-4F821315429B}" dt="2018-08-27T10:31:50.543" v="165"/>
          <ac:picMkLst>
            <pc:docMk/>
            <pc:sldMk cId="1257744866" sldId="263"/>
            <ac:picMk id="7" creationId="{583A4D4F-844E-46F4-9043-01037E999854}"/>
          </ac:picMkLst>
        </pc:picChg>
      </pc:sldChg>
      <pc:sldChg chg="addSp delSp modSp add modAnim">
        <pc:chgData name="Subhajit Ghosh" userId="c585d1f3-935b-4ece-b40b-1a6550e66d72" providerId="ADAL" clId="{3FCCCC83-CAAD-42A1-AD95-4F821315429B}" dt="2018-08-27T11:11:54.505" v="173"/>
        <pc:sldMkLst>
          <pc:docMk/>
          <pc:sldMk cId="1100187378" sldId="264"/>
        </pc:sldMkLst>
        <pc:spChg chg="del">
          <ac:chgData name="Subhajit Ghosh" userId="c585d1f3-935b-4ece-b40b-1a6550e66d72" providerId="ADAL" clId="{3FCCCC83-CAAD-42A1-AD95-4F821315429B}" dt="2018-08-27T06:32:21.620" v="77"/>
          <ac:spMkLst>
            <pc:docMk/>
            <pc:sldMk cId="1100187378" sldId="264"/>
            <ac:spMk id="2" creationId="{9CE11D95-C8EF-4161-BB00-6BC018600F91}"/>
          </ac:spMkLst>
        </pc:spChg>
        <pc:spChg chg="del">
          <ac:chgData name="Subhajit Ghosh" userId="c585d1f3-935b-4ece-b40b-1a6550e66d72" providerId="ADAL" clId="{3FCCCC83-CAAD-42A1-AD95-4F821315429B}" dt="2018-08-27T06:32:21.620" v="77"/>
          <ac:spMkLst>
            <pc:docMk/>
            <pc:sldMk cId="1100187378" sldId="264"/>
            <ac:spMk id="3" creationId="{9EFA6929-1339-47D5-82DF-A570C6C26396}"/>
          </ac:spMkLst>
        </pc:spChg>
        <pc:spChg chg="del">
          <ac:chgData name="Subhajit Ghosh" userId="c585d1f3-935b-4ece-b40b-1a6550e66d72" providerId="ADAL" clId="{3FCCCC83-CAAD-42A1-AD95-4F821315429B}" dt="2018-08-27T06:32:21.620" v="77"/>
          <ac:spMkLst>
            <pc:docMk/>
            <pc:sldMk cId="1100187378" sldId="264"/>
            <ac:spMk id="4" creationId="{AED9DC2E-E22A-4BE5-B60A-F6D98839CE44}"/>
          </ac:spMkLst>
        </pc:spChg>
        <pc:spChg chg="del">
          <ac:chgData name="Subhajit Ghosh" userId="c585d1f3-935b-4ece-b40b-1a6550e66d72" providerId="ADAL" clId="{3FCCCC83-CAAD-42A1-AD95-4F821315429B}" dt="2018-08-27T06:32:21.620" v="77"/>
          <ac:spMkLst>
            <pc:docMk/>
            <pc:sldMk cId="1100187378" sldId="264"/>
            <ac:spMk id="5" creationId="{48A2A5D4-E7A8-4AF0-8C95-C1E586567F4D}"/>
          </ac:spMkLst>
        </pc:spChg>
        <pc:spChg chg="add mod">
          <ac:chgData name="Subhajit Ghosh" userId="c585d1f3-935b-4ece-b40b-1a6550e66d72" providerId="ADAL" clId="{3FCCCC83-CAAD-42A1-AD95-4F821315429B}" dt="2018-08-27T06:33:55.675" v="91"/>
          <ac:spMkLst>
            <pc:docMk/>
            <pc:sldMk cId="1100187378" sldId="264"/>
            <ac:spMk id="6" creationId="{B3EC40FB-3333-4C5C-80C1-94AC13DEE2D7}"/>
          </ac:spMkLst>
        </pc:spChg>
        <pc:spChg chg="add del mod">
          <ac:chgData name="Subhajit Ghosh" userId="c585d1f3-935b-4ece-b40b-1a6550e66d72" providerId="ADAL" clId="{3FCCCC83-CAAD-42A1-AD95-4F821315429B}" dt="2018-08-27T06:32:24.617" v="78" actId="478"/>
          <ac:spMkLst>
            <pc:docMk/>
            <pc:sldMk cId="1100187378" sldId="264"/>
            <ac:spMk id="7" creationId="{5ADCD165-C8C4-449B-ACD8-ED26EC7F1509}"/>
          </ac:spMkLst>
        </pc:spChg>
        <pc:spChg chg="add del mod">
          <ac:chgData name="Subhajit Ghosh" userId="c585d1f3-935b-4ece-b40b-1a6550e66d72" providerId="ADAL" clId="{3FCCCC83-CAAD-42A1-AD95-4F821315429B}" dt="2018-08-27T10:53:17.270" v="166"/>
          <ac:spMkLst>
            <pc:docMk/>
            <pc:sldMk cId="1100187378" sldId="264"/>
            <ac:spMk id="8" creationId="{3897F8A9-F32C-4A68-855C-3D641AD18888}"/>
          </ac:spMkLst>
        </pc:spChg>
        <pc:spChg chg="add mod">
          <ac:chgData name="Subhajit Ghosh" userId="c585d1f3-935b-4ece-b40b-1a6550e66d72" providerId="ADAL" clId="{3FCCCC83-CAAD-42A1-AD95-4F821315429B}" dt="2018-08-27T06:32:43.420" v="83" actId="11"/>
          <ac:spMkLst>
            <pc:docMk/>
            <pc:sldMk cId="1100187378" sldId="264"/>
            <ac:spMk id="9" creationId="{C79EE03C-B0EE-425B-B315-A0AB712270E1}"/>
          </ac:spMkLst>
        </pc:spChg>
        <pc:picChg chg="add mod">
          <ac:chgData name="Subhajit Ghosh" userId="c585d1f3-935b-4ece-b40b-1a6550e66d72" providerId="ADAL" clId="{3FCCCC83-CAAD-42A1-AD95-4F821315429B}" dt="2018-08-27T10:53:17.270" v="166"/>
          <ac:picMkLst>
            <pc:docMk/>
            <pc:sldMk cId="1100187378" sldId="264"/>
            <ac:picMk id="11" creationId="{39BD190F-EE98-4271-8124-ED418912ABEE}"/>
          </ac:picMkLst>
        </pc:picChg>
      </pc:sldChg>
      <pc:sldChg chg="addSp delSp modSp add modAnim">
        <pc:chgData name="Subhajit Ghosh" userId="c585d1f3-935b-4ece-b40b-1a6550e66d72" providerId="ADAL" clId="{3FCCCC83-CAAD-42A1-AD95-4F821315429B}" dt="2018-08-27T11:11:58.565" v="174"/>
        <pc:sldMkLst>
          <pc:docMk/>
          <pc:sldMk cId="1163063609" sldId="265"/>
        </pc:sldMkLst>
        <pc:spChg chg="del">
          <ac:chgData name="Subhajit Ghosh" userId="c585d1f3-935b-4ece-b40b-1a6550e66d72" providerId="ADAL" clId="{3FCCCC83-CAAD-42A1-AD95-4F821315429B}" dt="2018-08-27T06:32:59.740" v="85"/>
          <ac:spMkLst>
            <pc:docMk/>
            <pc:sldMk cId="1163063609" sldId="265"/>
            <ac:spMk id="2" creationId="{674F2497-9790-49C2-BDC7-B48F8C091937}"/>
          </ac:spMkLst>
        </pc:spChg>
        <pc:spChg chg="del">
          <ac:chgData name="Subhajit Ghosh" userId="c585d1f3-935b-4ece-b40b-1a6550e66d72" providerId="ADAL" clId="{3FCCCC83-CAAD-42A1-AD95-4F821315429B}" dt="2018-08-27T06:32:59.740" v="85"/>
          <ac:spMkLst>
            <pc:docMk/>
            <pc:sldMk cId="1163063609" sldId="265"/>
            <ac:spMk id="3" creationId="{4AA165F8-EA3C-4AB0-8F87-035776DF10EA}"/>
          </ac:spMkLst>
        </pc:spChg>
        <pc:spChg chg="del">
          <ac:chgData name="Subhajit Ghosh" userId="c585d1f3-935b-4ece-b40b-1a6550e66d72" providerId="ADAL" clId="{3FCCCC83-CAAD-42A1-AD95-4F821315429B}" dt="2018-08-27T06:32:59.740" v="85"/>
          <ac:spMkLst>
            <pc:docMk/>
            <pc:sldMk cId="1163063609" sldId="265"/>
            <ac:spMk id="4" creationId="{A2FB3043-0E0F-4976-B26E-863F0B3C3FA9}"/>
          </ac:spMkLst>
        </pc:spChg>
        <pc:spChg chg="del">
          <ac:chgData name="Subhajit Ghosh" userId="c585d1f3-935b-4ece-b40b-1a6550e66d72" providerId="ADAL" clId="{3FCCCC83-CAAD-42A1-AD95-4F821315429B}" dt="2018-08-27T06:32:59.740" v="85"/>
          <ac:spMkLst>
            <pc:docMk/>
            <pc:sldMk cId="1163063609" sldId="265"/>
            <ac:spMk id="5" creationId="{711EE671-5CFF-4ACF-A266-0AE5D710F222}"/>
          </ac:spMkLst>
        </pc:spChg>
        <pc:spChg chg="add mod">
          <ac:chgData name="Subhajit Ghosh" userId="c585d1f3-935b-4ece-b40b-1a6550e66d72" providerId="ADAL" clId="{3FCCCC83-CAAD-42A1-AD95-4F821315429B}" dt="2018-08-27T06:33:57.688" v="92"/>
          <ac:spMkLst>
            <pc:docMk/>
            <pc:sldMk cId="1163063609" sldId="265"/>
            <ac:spMk id="6" creationId="{FECBA958-C6FF-4F9B-BC97-DD033F3F1ED3}"/>
          </ac:spMkLst>
        </pc:spChg>
        <pc:spChg chg="add del mod">
          <ac:chgData name="Subhajit Ghosh" userId="c585d1f3-935b-4ece-b40b-1a6550e66d72" providerId="ADAL" clId="{3FCCCC83-CAAD-42A1-AD95-4F821315429B}" dt="2018-08-27T06:33:03.541" v="86" actId="478"/>
          <ac:spMkLst>
            <pc:docMk/>
            <pc:sldMk cId="1163063609" sldId="265"/>
            <ac:spMk id="7" creationId="{646438C6-ABA7-49A0-BC66-844CEC5D9994}"/>
          </ac:spMkLst>
        </pc:spChg>
        <pc:spChg chg="add del mod">
          <ac:chgData name="Subhajit Ghosh" userId="c585d1f3-935b-4ece-b40b-1a6550e66d72" providerId="ADAL" clId="{3FCCCC83-CAAD-42A1-AD95-4F821315429B}" dt="2018-08-27T09:21:15.088" v="112"/>
          <ac:spMkLst>
            <pc:docMk/>
            <pc:sldMk cId="1163063609" sldId="265"/>
            <ac:spMk id="8" creationId="{331E8DDB-FF16-4128-9D61-9DFD0D710B85}"/>
          </ac:spMkLst>
        </pc:spChg>
        <pc:spChg chg="add mod">
          <ac:chgData name="Subhajit Ghosh" userId="c585d1f3-935b-4ece-b40b-1a6550e66d72" providerId="ADAL" clId="{3FCCCC83-CAAD-42A1-AD95-4F821315429B}" dt="2018-08-27T06:37:16.254" v="93" actId="20577"/>
          <ac:spMkLst>
            <pc:docMk/>
            <pc:sldMk cId="1163063609" sldId="265"/>
            <ac:spMk id="9" creationId="{C5326107-B52A-4989-9720-FEF5248E23E2}"/>
          </ac:spMkLst>
        </pc:spChg>
        <pc:picChg chg="add mod modCrop">
          <ac:chgData name="Subhajit Ghosh" userId="c585d1f3-935b-4ece-b40b-1a6550e66d72" providerId="ADAL" clId="{3FCCCC83-CAAD-42A1-AD95-4F821315429B}" dt="2018-08-27T09:22:11.241" v="145" actId="18131"/>
          <ac:picMkLst>
            <pc:docMk/>
            <pc:sldMk cId="1163063609" sldId="265"/>
            <ac:picMk id="11" creationId="{CC9747FB-D2D2-48DD-8261-2B6E6F0CAEF8}"/>
          </ac:picMkLst>
        </pc:picChg>
      </pc:sldChg>
    </pc:docChg>
  </pc:docChgLst>
  <pc:docChgLst>
    <pc:chgData name="Subhajit Ghosh" userId="c585d1f3-935b-4ece-b40b-1a6550e66d72" providerId="ADAL" clId="{BBE14A2F-F588-4B02-86B9-2522B9B1F0D3}"/>
  </pc:docChgLst>
</pc:chgInfo>
</file>

<file path=ppt/slideLayouts/_rels/slideLayout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Main Title">
    <p:spTree>
      <p:nvGrpSpPr>
        <p:cNvPr id="1" name=""/>
        <p:cNvGrpSpPr/>
        <p:nvPr/>
      </p:nvGrpSpPr>
      <p:grpSpPr>
        <a:xfrm>
          <a:off x="0" y="0"/>
          <a:ext cx="0" cy="0"/>
          <a:chOff x="0" y="0"/>
          <a:chExt cx="0" cy="0"/>
        </a:xfrm>
      </p:grpSpPr>
      <p:sp>
        <p:nvSpPr>
          <p:cNvPr id="20" name="Rectangle 19">
            <a:extLst>
              <a:ext uri="{FF2B5EF4-FFF2-40B4-BE49-F238E27FC236}">
                <a16:creationId xmlns:a16="http://schemas.microsoft.com/office/drawing/2014/main" id="{AE3787F9-058C-481D-8B45-2ADA376F50DD}"/>
              </a:ext>
            </a:extLst>
          </p:cNvPr>
          <p:cNvSpPr/>
          <p:nvPr userDrawn="1"/>
        </p:nvSpPr>
        <p:spPr>
          <a:xfrm>
            <a:off x="0" y="4340994"/>
            <a:ext cx="9144000" cy="802506"/>
          </a:xfrm>
          <a:prstGeom prst="rect">
            <a:avLst/>
          </a:prstGeom>
          <a:solidFill>
            <a:srgbClr val="00ADFF"/>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latin typeface="Arial" charset="0"/>
              <a:ea typeface="Arial" charset="0"/>
              <a:cs typeface="Arial" charset="0"/>
            </a:endParaRPr>
          </a:p>
        </p:txBody>
      </p:sp>
      <p:pic>
        <p:nvPicPr>
          <p:cNvPr id="22" name="Picture 21" descr="logo.jpg">
            <a:extLst>
              <a:ext uri="{FF2B5EF4-FFF2-40B4-BE49-F238E27FC236}">
                <a16:creationId xmlns:a16="http://schemas.microsoft.com/office/drawing/2014/main" id="{AA89E9F4-E2DF-417F-BF2C-7FA2599FF28B}"/>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849215" y="1329571"/>
            <a:ext cx="2365622" cy="1354364"/>
          </a:xfrm>
          <a:prstGeom prst="rect">
            <a:avLst/>
          </a:prstGeom>
        </p:spPr>
      </p:pic>
      <p:cxnSp>
        <p:nvCxnSpPr>
          <p:cNvPr id="23" name="Straight Connector 22">
            <a:extLst>
              <a:ext uri="{FF2B5EF4-FFF2-40B4-BE49-F238E27FC236}">
                <a16:creationId xmlns:a16="http://schemas.microsoft.com/office/drawing/2014/main" id="{5A0EE979-0BC8-4028-BFE6-D350366573A8}"/>
              </a:ext>
            </a:extLst>
          </p:cNvPr>
          <p:cNvCxnSpPr/>
          <p:nvPr userDrawn="1"/>
        </p:nvCxnSpPr>
        <p:spPr>
          <a:xfrm>
            <a:off x="0" y="2400381"/>
            <a:ext cx="2367815" cy="0"/>
          </a:xfrm>
          <a:prstGeom prst="line">
            <a:avLst/>
          </a:prstGeom>
          <a:ln>
            <a:solidFill>
              <a:srgbClr val="B2B2B2"/>
            </a:solidFill>
          </a:ln>
        </p:spPr>
        <p:style>
          <a:lnRef idx="1">
            <a:schemeClr val="accent1"/>
          </a:lnRef>
          <a:fillRef idx="0">
            <a:schemeClr val="accent1"/>
          </a:fillRef>
          <a:effectRef idx="0">
            <a:schemeClr val="accent1"/>
          </a:effectRef>
          <a:fontRef idx="minor">
            <a:schemeClr val="tx1"/>
          </a:fontRef>
        </p:style>
      </p:cxnSp>
      <p:cxnSp>
        <p:nvCxnSpPr>
          <p:cNvPr id="24" name="Straight Connector 23">
            <a:extLst>
              <a:ext uri="{FF2B5EF4-FFF2-40B4-BE49-F238E27FC236}">
                <a16:creationId xmlns:a16="http://schemas.microsoft.com/office/drawing/2014/main" id="{1A661A07-040C-4F75-90DB-43B30D6E6165}"/>
              </a:ext>
            </a:extLst>
          </p:cNvPr>
          <p:cNvCxnSpPr/>
          <p:nvPr userDrawn="1"/>
        </p:nvCxnSpPr>
        <p:spPr>
          <a:xfrm>
            <a:off x="2627698" y="2400381"/>
            <a:ext cx="6516302" cy="0"/>
          </a:xfrm>
          <a:prstGeom prst="line">
            <a:avLst/>
          </a:prstGeom>
          <a:ln>
            <a:solidFill>
              <a:srgbClr val="B2B2B2"/>
            </a:solidFill>
          </a:ln>
        </p:spPr>
        <p:style>
          <a:lnRef idx="1">
            <a:schemeClr val="accent1"/>
          </a:lnRef>
          <a:fillRef idx="0">
            <a:schemeClr val="accent1"/>
          </a:fillRef>
          <a:effectRef idx="0">
            <a:schemeClr val="accent1"/>
          </a:effectRef>
          <a:fontRef idx="minor">
            <a:schemeClr val="tx1"/>
          </a:fontRef>
        </p:style>
      </p:cxnSp>
      <p:sp>
        <p:nvSpPr>
          <p:cNvPr id="25" name="Text Placeholder 2">
            <a:extLst>
              <a:ext uri="{FF2B5EF4-FFF2-40B4-BE49-F238E27FC236}">
                <a16:creationId xmlns:a16="http://schemas.microsoft.com/office/drawing/2014/main" id="{4173AE11-4890-4B9B-A7FA-3B7405FCDFCB}"/>
              </a:ext>
            </a:extLst>
          </p:cNvPr>
          <p:cNvSpPr>
            <a:spLocks noGrp="1"/>
          </p:cNvSpPr>
          <p:nvPr>
            <p:ph type="body" sz="quarter" idx="10" hasCustomPrompt="1"/>
          </p:nvPr>
        </p:nvSpPr>
        <p:spPr>
          <a:xfrm>
            <a:off x="3214838" y="2400381"/>
            <a:ext cx="5532348" cy="482720"/>
          </a:xfrm>
          <a:prstGeom prst="rect">
            <a:avLst/>
          </a:prstGeom>
        </p:spPr>
        <p:txBody>
          <a:bodyPr/>
          <a:lstStyle>
            <a:lvl1pPr marL="0" indent="0" algn="r">
              <a:buNone/>
              <a:defRPr sz="2200">
                <a:solidFill>
                  <a:srgbClr val="636361"/>
                </a:solidFill>
                <a:latin typeface="Arial" charset="0"/>
                <a:ea typeface="Arial" charset="0"/>
                <a:cs typeface="Arial" charset="0"/>
              </a:defRPr>
            </a:lvl1pPr>
          </a:lstStyle>
          <a:p>
            <a:pPr lvl="0"/>
            <a:r>
              <a:rPr lang="en-US" dirty="0"/>
              <a:t>Main Title Goes Here</a:t>
            </a:r>
          </a:p>
        </p:txBody>
      </p:sp>
      <p:sp>
        <p:nvSpPr>
          <p:cNvPr id="27" name="TextBox 26">
            <a:extLst>
              <a:ext uri="{FF2B5EF4-FFF2-40B4-BE49-F238E27FC236}">
                <a16:creationId xmlns:a16="http://schemas.microsoft.com/office/drawing/2014/main" id="{94D5FD83-D013-4868-A416-C03DFFDE62A4}"/>
              </a:ext>
            </a:extLst>
          </p:cNvPr>
          <p:cNvSpPr txBox="1"/>
          <p:nvPr userDrawn="1"/>
        </p:nvSpPr>
        <p:spPr>
          <a:xfrm>
            <a:off x="1271784" y="4897060"/>
            <a:ext cx="6600432" cy="138499"/>
          </a:xfrm>
          <a:prstGeom prst="rect">
            <a:avLst/>
          </a:prstGeom>
          <a:noFill/>
        </p:spPr>
        <p:txBody>
          <a:bodyPr wrap="square" lIns="0" tIns="0" rIns="0" bIns="0" rtlCol="0" anchor="b" anchorCtr="0">
            <a:spAutoFit/>
          </a:bodyPr>
          <a:lstStyle/>
          <a:p>
            <a:pPr marL="0" marR="0" indent="0" algn="ctr" defTabSz="685983" rtl="0" eaLnBrk="1" fontAlgn="auto" latinLnBrk="0" hangingPunct="1">
              <a:lnSpc>
                <a:spcPct val="100000"/>
              </a:lnSpc>
              <a:spcBef>
                <a:spcPts val="0"/>
              </a:spcBef>
              <a:spcAft>
                <a:spcPts val="0"/>
              </a:spcAft>
              <a:buClrTx/>
              <a:buSzTx/>
              <a:buFontTx/>
              <a:buNone/>
              <a:tabLst/>
              <a:defRPr/>
            </a:pPr>
            <a:r>
              <a:rPr lang="en-US" sz="900" dirty="0">
                <a:solidFill>
                  <a:schemeClr val="accent1">
                    <a:lumMod val="20000"/>
                    <a:lumOff val="80000"/>
                  </a:schemeClr>
                </a:solidFill>
              </a:rPr>
              <a:t>© 2018 ZINFI Technologies Inc. All Rights Reserved.</a:t>
            </a:r>
          </a:p>
        </p:txBody>
      </p:sp>
      <p:sp>
        <p:nvSpPr>
          <p:cNvPr id="9" name="Title 3">
            <a:extLst>
              <a:ext uri="{FF2B5EF4-FFF2-40B4-BE49-F238E27FC236}">
                <a16:creationId xmlns:a16="http://schemas.microsoft.com/office/drawing/2014/main" id="{391845BF-683B-4B57-9AED-9B1233B5B664}"/>
              </a:ext>
            </a:extLst>
          </p:cNvPr>
          <p:cNvSpPr>
            <a:spLocks noGrp="1"/>
          </p:cNvSpPr>
          <p:nvPr>
            <p:ph type="ctrTitle" hasCustomPrompt="1"/>
          </p:nvPr>
        </p:nvSpPr>
        <p:spPr>
          <a:xfrm>
            <a:off x="312261" y="4435449"/>
            <a:ext cx="4291773" cy="397446"/>
          </a:xfrm>
          <a:prstGeom prst="rect">
            <a:avLst/>
          </a:prstGeom>
        </p:spPr>
        <p:txBody>
          <a:bodyPr/>
          <a:lstStyle>
            <a:lvl1pPr algn="l">
              <a:defRPr sz="1400" b="0" i="0">
                <a:solidFill>
                  <a:schemeClr val="bg1"/>
                </a:solidFill>
                <a:latin typeface="Arial" charset="0"/>
                <a:ea typeface="Arial" charset="0"/>
                <a:cs typeface="Arial" charset="0"/>
              </a:defRPr>
            </a:lvl1pPr>
          </a:lstStyle>
          <a:p>
            <a:r>
              <a:rPr lang="en-US" sz="1800" dirty="0">
                <a:solidFill>
                  <a:schemeClr val="bg1"/>
                </a:solidFill>
                <a:latin typeface="Arial" charset="0"/>
                <a:ea typeface="Arial" charset="0"/>
                <a:cs typeface="Arial" charset="0"/>
              </a:rPr>
              <a:t>Automating Profitable Growth™</a:t>
            </a:r>
          </a:p>
        </p:txBody>
      </p:sp>
    </p:spTree>
    <p:extLst>
      <p:ext uri="{BB962C8B-B14F-4D97-AF65-F5344CB8AC3E}">
        <p14:creationId xmlns:p14="http://schemas.microsoft.com/office/powerpoint/2010/main" val="3130420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Body Slide - Left Column">
    <p:spTree>
      <p:nvGrpSpPr>
        <p:cNvPr id="1" name=""/>
        <p:cNvGrpSpPr/>
        <p:nvPr/>
      </p:nvGrpSpPr>
      <p:grpSpPr>
        <a:xfrm>
          <a:off x="0" y="0"/>
          <a:ext cx="0" cy="0"/>
          <a:chOff x="0" y="0"/>
          <a:chExt cx="0" cy="0"/>
        </a:xfrm>
      </p:grpSpPr>
      <p:sp>
        <p:nvSpPr>
          <p:cNvPr id="3" name="Picture Placeholder 2"/>
          <p:cNvSpPr>
            <a:spLocks noGrp="1"/>
          </p:cNvSpPr>
          <p:nvPr>
            <p:ph type="pic" sz="quarter" idx="15" hasCustomPrompt="1"/>
          </p:nvPr>
        </p:nvSpPr>
        <p:spPr>
          <a:xfrm>
            <a:off x="5020574" y="931818"/>
            <a:ext cx="3897872" cy="3833441"/>
          </a:xfrm>
          <a:prstGeom prst="rect">
            <a:avLst/>
          </a:prstGeom>
          <a:solidFill>
            <a:schemeClr val="accent1"/>
          </a:solidFill>
        </p:spPr>
        <p:txBody>
          <a:bodyPr anchor="ctr"/>
          <a:lstStyle>
            <a:lvl1pPr marL="0" marR="0" indent="0" algn="ctr" defTabSz="685800" rtl="0" eaLnBrk="1" fontAlgn="auto" latinLnBrk="0" hangingPunct="1">
              <a:lnSpc>
                <a:spcPct val="90000"/>
              </a:lnSpc>
              <a:spcBef>
                <a:spcPts val="750"/>
              </a:spcBef>
              <a:spcAft>
                <a:spcPts val="0"/>
              </a:spcAft>
              <a:buClrTx/>
              <a:buSzTx/>
              <a:buFont typeface="Arial" panose="020B0604020202020204" pitchFamily="34" charset="0"/>
              <a:buNone/>
              <a:tabLst/>
              <a:defRPr sz="1400">
                <a:solidFill>
                  <a:schemeClr val="bg1"/>
                </a:solidFill>
              </a:defRPr>
            </a:lvl1pPr>
          </a:lstStyle>
          <a:p>
            <a:pPr algn="ctr"/>
            <a:r>
              <a:rPr lang="en-US" dirty="0"/>
              <a:t>Graphic</a:t>
            </a:r>
            <a:r>
              <a:rPr lang="en-US" baseline="0" dirty="0"/>
              <a:t> or Image goes here</a:t>
            </a:r>
            <a:endParaRPr lang="en-US" dirty="0"/>
          </a:p>
        </p:txBody>
      </p:sp>
      <p:sp>
        <p:nvSpPr>
          <p:cNvPr id="11" name="Text Placeholder 2"/>
          <p:cNvSpPr>
            <a:spLocks noGrp="1"/>
          </p:cNvSpPr>
          <p:nvPr>
            <p:ph type="body" sz="quarter" idx="13" hasCustomPrompt="1"/>
          </p:nvPr>
        </p:nvSpPr>
        <p:spPr>
          <a:xfrm>
            <a:off x="313226" y="775770"/>
            <a:ext cx="4444916" cy="434876"/>
          </a:xfrm>
          <a:prstGeom prst="rect">
            <a:avLst/>
          </a:prstGeom>
        </p:spPr>
        <p:txBody>
          <a:bodyPr/>
          <a:lstStyle>
            <a:lvl1pPr marL="0" marR="0" indent="0" algn="l" defTabSz="685800" rtl="0" eaLnBrk="1" fontAlgn="auto" latinLnBrk="0" hangingPunct="1">
              <a:lnSpc>
                <a:spcPct val="150000"/>
              </a:lnSpc>
              <a:spcBef>
                <a:spcPts val="0"/>
              </a:spcBef>
              <a:spcAft>
                <a:spcPts val="0"/>
              </a:spcAft>
              <a:buClrTx/>
              <a:buSzTx/>
              <a:buFont typeface="+mj-lt"/>
              <a:buNone/>
              <a:tabLst/>
              <a:defRPr sz="1400" b="0" i="0" baseline="0">
                <a:solidFill>
                  <a:srgbClr val="8CA621"/>
                </a:solidFill>
                <a:latin typeface="Arial" charset="0"/>
                <a:ea typeface="Arial" charset="0"/>
                <a:cs typeface="Arial" charset="0"/>
              </a:defRPr>
            </a:lvl1pPr>
          </a:lstStyle>
          <a:p>
            <a:r>
              <a:rPr lang="en-US" sz="1400" dirty="0">
                <a:solidFill>
                  <a:srgbClr val="8CA621"/>
                </a:solidFill>
                <a:latin typeface="Arial" charset="0"/>
                <a:ea typeface="Arial" charset="0"/>
                <a:cs typeface="Arial" charset="0"/>
              </a:rPr>
              <a:t>Section</a:t>
            </a:r>
            <a:r>
              <a:rPr lang="en-US" sz="1400" baseline="0" dirty="0">
                <a:solidFill>
                  <a:srgbClr val="8CA621"/>
                </a:solidFill>
                <a:latin typeface="Arial" charset="0"/>
                <a:ea typeface="Arial" charset="0"/>
                <a:cs typeface="Arial" charset="0"/>
              </a:rPr>
              <a:t> or Chapter Title Goes Here</a:t>
            </a:r>
            <a:endParaRPr lang="en-US" sz="1400" dirty="0">
              <a:solidFill>
                <a:srgbClr val="8CA621"/>
              </a:solidFill>
              <a:latin typeface="Arial" charset="0"/>
              <a:ea typeface="Arial" charset="0"/>
              <a:cs typeface="Arial" charset="0"/>
            </a:endParaRPr>
          </a:p>
          <a:p>
            <a:pPr lvl="0"/>
            <a:endParaRPr lang="en-US" dirty="0"/>
          </a:p>
        </p:txBody>
      </p:sp>
      <p:cxnSp>
        <p:nvCxnSpPr>
          <p:cNvPr id="4" name="Straight Connector 3"/>
          <p:cNvCxnSpPr/>
          <p:nvPr userDrawn="1"/>
        </p:nvCxnSpPr>
        <p:spPr>
          <a:xfrm>
            <a:off x="0" y="589280"/>
            <a:ext cx="9144000" cy="5080"/>
          </a:xfrm>
          <a:prstGeom prst="line">
            <a:avLst/>
          </a:prstGeom>
          <a:ln>
            <a:solidFill>
              <a:srgbClr val="B2B2B2"/>
            </a:solidFill>
          </a:ln>
        </p:spPr>
        <p:style>
          <a:lnRef idx="1">
            <a:schemeClr val="accent1"/>
          </a:lnRef>
          <a:fillRef idx="0">
            <a:schemeClr val="accent1"/>
          </a:fillRef>
          <a:effectRef idx="0">
            <a:schemeClr val="accent1"/>
          </a:effectRef>
          <a:fontRef idx="minor">
            <a:schemeClr val="tx1"/>
          </a:fontRef>
        </p:style>
      </p:cxnSp>
      <p:pic>
        <p:nvPicPr>
          <p:cNvPr id="5" name="Picture 4"/>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46652" y="130490"/>
            <a:ext cx="687483" cy="372387"/>
          </a:xfrm>
          <a:prstGeom prst="rect">
            <a:avLst/>
          </a:prstGeom>
        </p:spPr>
      </p:pic>
      <p:sp>
        <p:nvSpPr>
          <p:cNvPr id="9" name="Text Placeholder 2"/>
          <p:cNvSpPr>
            <a:spLocks noGrp="1"/>
          </p:cNvSpPr>
          <p:nvPr>
            <p:ph type="body" sz="quarter" idx="11" hasCustomPrompt="1"/>
          </p:nvPr>
        </p:nvSpPr>
        <p:spPr>
          <a:xfrm>
            <a:off x="1158241" y="38496"/>
            <a:ext cx="7760206" cy="434876"/>
          </a:xfrm>
          <a:prstGeom prst="rect">
            <a:avLst/>
          </a:prstGeom>
        </p:spPr>
        <p:txBody>
          <a:bodyPr/>
          <a:lstStyle>
            <a:lvl1pPr marL="0" marR="0" indent="0" algn="r" defTabSz="685800" rtl="0" eaLnBrk="1" fontAlgn="auto" latinLnBrk="0" hangingPunct="1">
              <a:lnSpc>
                <a:spcPct val="150000"/>
              </a:lnSpc>
              <a:spcBef>
                <a:spcPts val="0"/>
              </a:spcBef>
              <a:spcAft>
                <a:spcPts val="0"/>
              </a:spcAft>
              <a:buClrTx/>
              <a:buSzTx/>
              <a:buFont typeface="+mj-lt"/>
              <a:buNone/>
              <a:tabLst/>
              <a:defRPr sz="1600" baseline="0">
                <a:solidFill>
                  <a:schemeClr val="bg1">
                    <a:lumMod val="75000"/>
                  </a:schemeClr>
                </a:solidFill>
                <a:latin typeface="Arial" charset="0"/>
                <a:ea typeface="Arial" charset="0"/>
                <a:cs typeface="Arial" charset="0"/>
              </a:defRPr>
            </a:lvl1pPr>
          </a:lstStyle>
          <a:p>
            <a:pPr lvl="0"/>
            <a:r>
              <a:rPr lang="en-US" dirty="0"/>
              <a:t>Best </a:t>
            </a:r>
            <a:r>
              <a:rPr lang="en-US"/>
              <a:t>Practices Video Title </a:t>
            </a:r>
            <a:r>
              <a:rPr lang="en-US" dirty="0"/>
              <a:t>Goes Here</a:t>
            </a:r>
          </a:p>
          <a:p>
            <a:pPr lvl="0"/>
            <a:endParaRPr lang="en-US" dirty="0"/>
          </a:p>
        </p:txBody>
      </p:sp>
      <p:sp>
        <p:nvSpPr>
          <p:cNvPr id="8" name="Text Placeholder 7"/>
          <p:cNvSpPr>
            <a:spLocks noGrp="1"/>
          </p:cNvSpPr>
          <p:nvPr>
            <p:ph type="body" sz="quarter" idx="16" hasCustomPrompt="1"/>
          </p:nvPr>
        </p:nvSpPr>
        <p:spPr>
          <a:xfrm>
            <a:off x="313226" y="1284647"/>
            <a:ext cx="4444916" cy="3495430"/>
          </a:xfrm>
          <a:prstGeom prst="rect">
            <a:avLst/>
          </a:prstGeom>
        </p:spPr>
        <p:txBody>
          <a:bodyPr/>
          <a:lstStyle>
            <a:lvl1pPr marL="0" indent="0">
              <a:lnSpc>
                <a:spcPts val="1400"/>
              </a:lnSpc>
              <a:spcBef>
                <a:spcPts val="500"/>
              </a:spcBef>
              <a:spcAft>
                <a:spcPts val="500"/>
              </a:spcAft>
              <a:buNone/>
              <a:defRPr lang="en-US" sz="1000" smtClean="0">
                <a:solidFill>
                  <a:srgbClr val="636361"/>
                </a:solidFill>
              </a:defRPr>
            </a:lvl1pPr>
            <a:lvl2pPr marL="342900" indent="0">
              <a:buNone/>
              <a:defRPr sz="1400" b="0" i="0">
                <a:latin typeface="Arial" charset="0"/>
                <a:ea typeface="Arial" charset="0"/>
                <a:cs typeface="Arial" charset="0"/>
              </a:defRPr>
            </a:lvl2pPr>
            <a:lvl3pPr marL="685800" indent="0">
              <a:buNone/>
              <a:defRPr sz="1400" b="0" i="0">
                <a:latin typeface="Arial" charset="0"/>
                <a:ea typeface="Arial" charset="0"/>
                <a:cs typeface="Arial" charset="0"/>
              </a:defRPr>
            </a:lvl3pPr>
            <a:lvl4pPr marL="1028700" indent="0">
              <a:buNone/>
              <a:defRPr sz="1400" b="0" i="0">
                <a:latin typeface="Arial" charset="0"/>
                <a:ea typeface="Arial" charset="0"/>
                <a:cs typeface="Arial" charset="0"/>
              </a:defRPr>
            </a:lvl4pPr>
            <a:lvl5pPr marL="1371600" indent="0">
              <a:buNone/>
              <a:defRPr sz="1400" b="0" i="0">
                <a:latin typeface="Arial" charset="0"/>
                <a:ea typeface="Arial" charset="0"/>
                <a:cs typeface="Arial" charset="0"/>
              </a:defRPr>
            </a:lvl5pPr>
          </a:lstStyle>
          <a:p>
            <a:pPr lvl="0"/>
            <a:r>
              <a:rPr lang="en-US" sz="1000" dirty="0" err="1">
                <a:solidFill>
                  <a:srgbClr val="50504E"/>
                </a:solidFill>
                <a:latin typeface="ArialMT" charset="0"/>
              </a:rPr>
              <a:t>Sed</a:t>
            </a:r>
            <a:r>
              <a:rPr lang="en-US" sz="1000" dirty="0">
                <a:solidFill>
                  <a:srgbClr val="50504E"/>
                </a:solidFill>
                <a:latin typeface="ArialMT" charset="0"/>
              </a:rPr>
              <a:t> </a:t>
            </a:r>
            <a:r>
              <a:rPr lang="en-US" sz="1000" dirty="0" err="1">
                <a:solidFill>
                  <a:srgbClr val="50504E"/>
                </a:solidFill>
                <a:latin typeface="ArialMT" charset="0"/>
              </a:rPr>
              <a:t>ut</a:t>
            </a:r>
            <a:r>
              <a:rPr lang="en-US" sz="1000" dirty="0">
                <a:solidFill>
                  <a:srgbClr val="50504E"/>
                </a:solidFill>
                <a:latin typeface="ArialMT" charset="0"/>
              </a:rPr>
              <a:t> </a:t>
            </a:r>
            <a:r>
              <a:rPr lang="en-US" sz="1000" dirty="0" err="1">
                <a:solidFill>
                  <a:srgbClr val="50504E"/>
                </a:solidFill>
                <a:latin typeface="ArialMT" charset="0"/>
              </a:rPr>
              <a:t>perspiciatis</a:t>
            </a:r>
            <a:r>
              <a:rPr lang="en-US" sz="1000" dirty="0">
                <a:solidFill>
                  <a:srgbClr val="50504E"/>
                </a:solidFill>
                <a:latin typeface="ArialMT" charset="0"/>
              </a:rPr>
              <a:t> </a:t>
            </a:r>
            <a:r>
              <a:rPr lang="en-US" sz="1000" dirty="0" err="1">
                <a:solidFill>
                  <a:srgbClr val="50504E"/>
                </a:solidFill>
                <a:latin typeface="ArialMT" charset="0"/>
              </a:rPr>
              <a:t>unde</a:t>
            </a:r>
            <a:r>
              <a:rPr lang="en-US" sz="1000" dirty="0">
                <a:solidFill>
                  <a:srgbClr val="50504E"/>
                </a:solidFill>
                <a:latin typeface="ArialMT" charset="0"/>
              </a:rPr>
              <a:t> </a:t>
            </a:r>
            <a:r>
              <a:rPr lang="en-US" sz="1000" dirty="0" err="1">
                <a:solidFill>
                  <a:srgbClr val="50504E"/>
                </a:solidFill>
                <a:latin typeface="ArialMT" charset="0"/>
              </a:rPr>
              <a:t>omnis</a:t>
            </a:r>
            <a:r>
              <a:rPr lang="en-US" sz="1000" dirty="0">
                <a:solidFill>
                  <a:srgbClr val="50504E"/>
                </a:solidFill>
                <a:latin typeface="ArialMT" charset="0"/>
              </a:rPr>
              <a:t> </a:t>
            </a:r>
            <a:r>
              <a:rPr lang="en-US" sz="1000" dirty="0" err="1">
                <a:solidFill>
                  <a:srgbClr val="50504E"/>
                </a:solidFill>
                <a:latin typeface="ArialMT" charset="0"/>
              </a:rPr>
              <a:t>iste</a:t>
            </a:r>
            <a:r>
              <a:rPr lang="en-US" sz="1000" dirty="0">
                <a:solidFill>
                  <a:srgbClr val="50504E"/>
                </a:solidFill>
                <a:latin typeface="ArialMT" charset="0"/>
              </a:rPr>
              <a:t> </a:t>
            </a:r>
            <a:r>
              <a:rPr lang="en-US" sz="1000" dirty="0" err="1">
                <a:solidFill>
                  <a:srgbClr val="50504E"/>
                </a:solidFill>
                <a:latin typeface="ArialMT" charset="0"/>
              </a:rPr>
              <a:t>natus</a:t>
            </a:r>
            <a:r>
              <a:rPr lang="en-US" sz="1000" dirty="0">
                <a:solidFill>
                  <a:srgbClr val="50504E"/>
                </a:solidFill>
                <a:latin typeface="ArialMT" charset="0"/>
              </a:rPr>
              <a:t> error sit </a:t>
            </a:r>
            <a:r>
              <a:rPr lang="en-US" sz="1000" dirty="0" err="1">
                <a:solidFill>
                  <a:srgbClr val="50504E"/>
                </a:solidFill>
                <a:latin typeface="ArialMT" charset="0"/>
              </a:rPr>
              <a:t>voluptatem</a:t>
            </a:r>
            <a:r>
              <a:rPr lang="en-US" sz="1000" dirty="0">
                <a:solidFill>
                  <a:srgbClr val="50504E"/>
                </a:solidFill>
                <a:latin typeface="ArialMT" charset="0"/>
              </a:rPr>
              <a:t> </a:t>
            </a:r>
            <a:r>
              <a:rPr lang="en-US" sz="1000" dirty="0" err="1">
                <a:solidFill>
                  <a:srgbClr val="50504E"/>
                </a:solidFill>
                <a:latin typeface="ArialMT" charset="0"/>
              </a:rPr>
              <a:t>accusantium</a:t>
            </a:r>
            <a:r>
              <a:rPr lang="en-US" sz="1000" dirty="0">
                <a:solidFill>
                  <a:srgbClr val="50504E"/>
                </a:solidFill>
                <a:latin typeface="ArialMT" charset="0"/>
              </a:rPr>
              <a:t> </a:t>
            </a:r>
            <a:r>
              <a:rPr lang="en-US" sz="1000" dirty="0" err="1">
                <a:solidFill>
                  <a:srgbClr val="50504E"/>
                </a:solidFill>
                <a:latin typeface="ArialMT" charset="0"/>
              </a:rPr>
              <a:t>doloremque</a:t>
            </a:r>
            <a:r>
              <a:rPr lang="en-US" sz="1000" dirty="0">
                <a:solidFill>
                  <a:srgbClr val="50504E"/>
                </a:solidFill>
                <a:latin typeface="ArialMT" charset="0"/>
              </a:rPr>
              <a:t> </a:t>
            </a:r>
            <a:r>
              <a:rPr lang="en-US" sz="1000" dirty="0" err="1">
                <a:solidFill>
                  <a:srgbClr val="50504E"/>
                </a:solidFill>
                <a:latin typeface="ArialMT" charset="0"/>
              </a:rPr>
              <a:t>laudantium</a:t>
            </a:r>
            <a:r>
              <a:rPr lang="en-US" sz="1000" dirty="0">
                <a:solidFill>
                  <a:srgbClr val="50504E"/>
                </a:solidFill>
                <a:latin typeface="ArialMT" charset="0"/>
              </a:rPr>
              <a:t>, </a:t>
            </a:r>
            <a:r>
              <a:rPr lang="en-US" sz="1000" dirty="0" err="1">
                <a:solidFill>
                  <a:srgbClr val="50504E"/>
                </a:solidFill>
                <a:latin typeface="ArialMT" charset="0"/>
              </a:rPr>
              <a:t>totam</a:t>
            </a:r>
            <a:r>
              <a:rPr lang="en-US" sz="1000" dirty="0">
                <a:solidFill>
                  <a:srgbClr val="50504E"/>
                </a:solidFill>
                <a:latin typeface="ArialMT" charset="0"/>
              </a:rPr>
              <a:t> rem </a:t>
            </a:r>
            <a:r>
              <a:rPr lang="en-US" sz="1000" dirty="0" err="1">
                <a:solidFill>
                  <a:srgbClr val="50504E"/>
                </a:solidFill>
                <a:latin typeface="ArialMT" charset="0"/>
              </a:rPr>
              <a:t>aperiam</a:t>
            </a:r>
            <a:r>
              <a:rPr lang="en-US" sz="1000" dirty="0">
                <a:solidFill>
                  <a:srgbClr val="50504E"/>
                </a:solidFill>
                <a:latin typeface="ArialMT" charset="0"/>
              </a:rPr>
              <a:t>, </a:t>
            </a:r>
            <a:r>
              <a:rPr lang="en-US" sz="1000" dirty="0" err="1">
                <a:solidFill>
                  <a:srgbClr val="50504E"/>
                </a:solidFill>
                <a:latin typeface="ArialMT" charset="0"/>
              </a:rPr>
              <a:t>eaque</a:t>
            </a:r>
            <a:r>
              <a:rPr lang="en-US" sz="1000" dirty="0">
                <a:solidFill>
                  <a:srgbClr val="50504E"/>
                </a:solidFill>
                <a:latin typeface="ArialMT" charset="0"/>
              </a:rPr>
              <a:t> </a:t>
            </a:r>
            <a:r>
              <a:rPr lang="en-US" sz="1000" dirty="0" err="1">
                <a:solidFill>
                  <a:srgbClr val="50504E"/>
                </a:solidFill>
                <a:latin typeface="ArialMT" charset="0"/>
              </a:rPr>
              <a:t>ipsa</a:t>
            </a:r>
            <a:r>
              <a:rPr lang="en-US" sz="1000" dirty="0">
                <a:solidFill>
                  <a:srgbClr val="50504E"/>
                </a:solidFill>
                <a:latin typeface="ArialMT" charset="0"/>
              </a:rPr>
              <a:t> quae ab </a:t>
            </a:r>
            <a:r>
              <a:rPr lang="en-US" sz="1000" dirty="0" err="1">
                <a:solidFill>
                  <a:srgbClr val="50504E"/>
                </a:solidFill>
                <a:latin typeface="ArialMT" charset="0"/>
              </a:rPr>
              <a:t>illo</a:t>
            </a:r>
            <a:r>
              <a:rPr lang="en-US" sz="1000" dirty="0">
                <a:solidFill>
                  <a:srgbClr val="50504E"/>
                </a:solidFill>
                <a:latin typeface="ArialMT" charset="0"/>
              </a:rPr>
              <a:t> </a:t>
            </a:r>
            <a:r>
              <a:rPr lang="en-US" sz="1000" dirty="0" err="1">
                <a:solidFill>
                  <a:srgbClr val="50504E"/>
                </a:solidFill>
                <a:latin typeface="ArialMT" charset="0"/>
              </a:rPr>
              <a:t>inventore</a:t>
            </a:r>
            <a:r>
              <a:rPr lang="en-US" sz="1000" dirty="0">
                <a:solidFill>
                  <a:srgbClr val="50504E"/>
                </a:solidFill>
                <a:latin typeface="ArialMT" charset="0"/>
              </a:rPr>
              <a:t> </a:t>
            </a:r>
            <a:r>
              <a:rPr lang="en-US" sz="1000" dirty="0" err="1">
                <a:solidFill>
                  <a:srgbClr val="50504E"/>
                </a:solidFill>
                <a:latin typeface="ArialMT" charset="0"/>
              </a:rPr>
              <a:t>veritatis</a:t>
            </a:r>
            <a:r>
              <a:rPr lang="en-US" sz="1000" dirty="0">
                <a:solidFill>
                  <a:srgbClr val="50504E"/>
                </a:solidFill>
                <a:latin typeface="ArialMT" charset="0"/>
              </a:rPr>
              <a:t> et quasi </a:t>
            </a:r>
            <a:r>
              <a:rPr lang="en-US" sz="1000" dirty="0" err="1">
                <a:solidFill>
                  <a:srgbClr val="50504E"/>
                </a:solidFill>
                <a:latin typeface="ArialMT" charset="0"/>
              </a:rPr>
              <a:t>architecto</a:t>
            </a:r>
            <a:r>
              <a:rPr lang="en-US" sz="1000" dirty="0">
                <a:solidFill>
                  <a:srgbClr val="50504E"/>
                </a:solidFill>
                <a:latin typeface="ArialMT" charset="0"/>
              </a:rPr>
              <a:t> </a:t>
            </a:r>
            <a:r>
              <a:rPr lang="en-US" sz="1000" dirty="0" err="1">
                <a:solidFill>
                  <a:srgbClr val="50504E"/>
                </a:solidFill>
                <a:latin typeface="ArialMT" charset="0"/>
              </a:rPr>
              <a:t>beatae</a:t>
            </a:r>
            <a:r>
              <a:rPr lang="en-US" sz="1000" dirty="0">
                <a:solidFill>
                  <a:srgbClr val="50504E"/>
                </a:solidFill>
                <a:latin typeface="ArialMT" charset="0"/>
              </a:rPr>
              <a:t> vitae dicta </a:t>
            </a:r>
            <a:r>
              <a:rPr lang="en-US" sz="1000" dirty="0" err="1">
                <a:solidFill>
                  <a:srgbClr val="50504E"/>
                </a:solidFill>
                <a:latin typeface="ArialMT" charset="0"/>
              </a:rPr>
              <a:t>sunt</a:t>
            </a:r>
            <a:r>
              <a:rPr lang="en-US" sz="1000" dirty="0">
                <a:solidFill>
                  <a:srgbClr val="50504E"/>
                </a:solidFill>
                <a:latin typeface="ArialMT" charset="0"/>
              </a:rPr>
              <a:t> </a:t>
            </a:r>
            <a:r>
              <a:rPr lang="en-US" sz="1000" dirty="0" err="1">
                <a:solidFill>
                  <a:srgbClr val="50504E"/>
                </a:solidFill>
                <a:latin typeface="ArialMT" charset="0"/>
              </a:rPr>
              <a:t>explicabo</a:t>
            </a:r>
            <a:r>
              <a:rPr lang="en-US" sz="1000" dirty="0">
                <a:solidFill>
                  <a:srgbClr val="50504E"/>
                </a:solidFill>
                <a:latin typeface="ArialMT" charset="0"/>
              </a:rPr>
              <a:t>. Nemo </a:t>
            </a:r>
            <a:r>
              <a:rPr lang="en-US" sz="1000" dirty="0" err="1">
                <a:solidFill>
                  <a:srgbClr val="50504E"/>
                </a:solidFill>
                <a:latin typeface="ArialMT" charset="0"/>
              </a:rPr>
              <a:t>enim</a:t>
            </a:r>
            <a:r>
              <a:rPr lang="en-US" sz="1000" dirty="0">
                <a:solidFill>
                  <a:srgbClr val="50504E"/>
                </a:solidFill>
                <a:latin typeface="ArialMT" charset="0"/>
              </a:rPr>
              <a:t> </a:t>
            </a:r>
            <a:r>
              <a:rPr lang="en-US" sz="1000" dirty="0" err="1">
                <a:solidFill>
                  <a:srgbClr val="50504E"/>
                </a:solidFill>
                <a:latin typeface="ArialMT" charset="0"/>
              </a:rPr>
              <a:t>ipsam</a:t>
            </a:r>
            <a:r>
              <a:rPr lang="en-US" sz="1000" dirty="0">
                <a:solidFill>
                  <a:srgbClr val="50504E"/>
                </a:solidFill>
                <a:latin typeface="ArialMT" charset="0"/>
              </a:rPr>
              <a:t> </a:t>
            </a:r>
            <a:r>
              <a:rPr lang="en-US" sz="1000" dirty="0" err="1">
                <a:solidFill>
                  <a:srgbClr val="50504E"/>
                </a:solidFill>
                <a:latin typeface="ArialMT" charset="0"/>
              </a:rPr>
              <a:t>voluptatem</a:t>
            </a:r>
            <a:r>
              <a:rPr lang="en-US" sz="1000" dirty="0">
                <a:solidFill>
                  <a:srgbClr val="50504E"/>
                </a:solidFill>
                <a:latin typeface="ArialMT" charset="0"/>
              </a:rPr>
              <a:t> </a:t>
            </a:r>
            <a:r>
              <a:rPr lang="en-US" sz="1000" dirty="0" err="1">
                <a:solidFill>
                  <a:srgbClr val="50504E"/>
                </a:solidFill>
                <a:latin typeface="ArialMT" charset="0"/>
              </a:rPr>
              <a:t>quia</a:t>
            </a:r>
            <a:r>
              <a:rPr lang="en-US" sz="1000" dirty="0">
                <a:solidFill>
                  <a:srgbClr val="50504E"/>
                </a:solidFill>
                <a:latin typeface="ArialMT" charset="0"/>
              </a:rPr>
              <a:t> </a:t>
            </a:r>
            <a:r>
              <a:rPr lang="en-US" sz="1000" dirty="0" err="1">
                <a:solidFill>
                  <a:srgbClr val="50504E"/>
                </a:solidFill>
                <a:latin typeface="ArialMT" charset="0"/>
              </a:rPr>
              <a:t>voluptas</a:t>
            </a:r>
            <a:r>
              <a:rPr lang="en-US" sz="1000" dirty="0">
                <a:solidFill>
                  <a:srgbClr val="50504E"/>
                </a:solidFill>
                <a:latin typeface="ArialMT" charset="0"/>
              </a:rPr>
              <a:t> sit </a:t>
            </a:r>
            <a:r>
              <a:rPr lang="en-US" sz="1000" dirty="0" err="1">
                <a:solidFill>
                  <a:srgbClr val="50504E"/>
                </a:solidFill>
                <a:latin typeface="ArialMT" charset="0"/>
              </a:rPr>
              <a:t>aspernatur</a:t>
            </a:r>
            <a:r>
              <a:rPr lang="en-US" sz="1000" dirty="0">
                <a:solidFill>
                  <a:srgbClr val="50504E"/>
                </a:solidFill>
                <a:latin typeface="ArialMT" charset="0"/>
              </a:rPr>
              <a:t> </a:t>
            </a:r>
            <a:r>
              <a:rPr lang="en-US" sz="1000" dirty="0" err="1">
                <a:solidFill>
                  <a:srgbClr val="50504E"/>
                </a:solidFill>
                <a:latin typeface="ArialMT" charset="0"/>
              </a:rPr>
              <a:t>aut</a:t>
            </a:r>
            <a:r>
              <a:rPr lang="en-US" sz="1000" dirty="0">
                <a:solidFill>
                  <a:srgbClr val="50504E"/>
                </a:solidFill>
                <a:latin typeface="ArialMT" charset="0"/>
              </a:rPr>
              <a:t> </a:t>
            </a:r>
            <a:r>
              <a:rPr lang="en-US" sz="1000" dirty="0" err="1">
                <a:solidFill>
                  <a:srgbClr val="50504E"/>
                </a:solidFill>
                <a:latin typeface="ArialMT" charset="0"/>
              </a:rPr>
              <a:t>odit</a:t>
            </a:r>
            <a:r>
              <a:rPr lang="en-US" sz="1000" dirty="0">
                <a:solidFill>
                  <a:srgbClr val="50504E"/>
                </a:solidFill>
                <a:latin typeface="ArialMT" charset="0"/>
              </a:rPr>
              <a:t> </a:t>
            </a:r>
            <a:r>
              <a:rPr lang="en-US" sz="1000" dirty="0" err="1">
                <a:solidFill>
                  <a:srgbClr val="50504E"/>
                </a:solidFill>
                <a:latin typeface="ArialMT" charset="0"/>
              </a:rPr>
              <a:t>aut</a:t>
            </a:r>
            <a:r>
              <a:rPr lang="en-US" sz="1000" dirty="0">
                <a:solidFill>
                  <a:srgbClr val="50504E"/>
                </a:solidFill>
                <a:latin typeface="ArialMT" charset="0"/>
              </a:rPr>
              <a:t> fugit, </a:t>
            </a:r>
            <a:r>
              <a:rPr lang="en-US" sz="1000" dirty="0" err="1">
                <a:solidFill>
                  <a:srgbClr val="50504E"/>
                </a:solidFill>
                <a:latin typeface="ArialMT" charset="0"/>
              </a:rPr>
              <a:t>sed</a:t>
            </a:r>
            <a:r>
              <a:rPr lang="en-US" sz="1000" dirty="0">
                <a:solidFill>
                  <a:srgbClr val="50504E"/>
                </a:solidFill>
                <a:latin typeface="ArialMT" charset="0"/>
              </a:rPr>
              <a:t> </a:t>
            </a:r>
            <a:r>
              <a:rPr lang="en-US" sz="1000" dirty="0" err="1">
                <a:solidFill>
                  <a:srgbClr val="50504E"/>
                </a:solidFill>
                <a:latin typeface="ArialMT" charset="0"/>
              </a:rPr>
              <a:t>quia</a:t>
            </a:r>
            <a:r>
              <a:rPr lang="en-US" sz="1000" dirty="0">
                <a:solidFill>
                  <a:srgbClr val="50504E"/>
                </a:solidFill>
                <a:latin typeface="ArialMT" charset="0"/>
              </a:rPr>
              <a:t> </a:t>
            </a:r>
            <a:r>
              <a:rPr lang="en-US" sz="1000" dirty="0" err="1">
                <a:solidFill>
                  <a:srgbClr val="50504E"/>
                </a:solidFill>
                <a:latin typeface="ArialMT" charset="0"/>
              </a:rPr>
              <a:t>consequuntur</a:t>
            </a:r>
            <a:r>
              <a:rPr lang="en-US" sz="1000" dirty="0">
                <a:solidFill>
                  <a:srgbClr val="50504E"/>
                </a:solidFill>
                <a:latin typeface="ArialMT" charset="0"/>
              </a:rPr>
              <a:t> </a:t>
            </a:r>
            <a:r>
              <a:rPr lang="en-US" sz="1000" dirty="0" err="1">
                <a:solidFill>
                  <a:srgbClr val="50504E"/>
                </a:solidFill>
                <a:latin typeface="ArialMT" charset="0"/>
              </a:rPr>
              <a:t>magni</a:t>
            </a:r>
            <a:r>
              <a:rPr lang="en-US" sz="1000" dirty="0">
                <a:solidFill>
                  <a:srgbClr val="50504E"/>
                </a:solidFill>
                <a:latin typeface="ArialMT" charset="0"/>
              </a:rPr>
              <a:t> </a:t>
            </a:r>
            <a:r>
              <a:rPr lang="en-US" sz="1000" dirty="0" err="1">
                <a:solidFill>
                  <a:srgbClr val="50504E"/>
                </a:solidFill>
                <a:latin typeface="ArialMT" charset="0"/>
              </a:rPr>
              <a:t>dolores</a:t>
            </a:r>
            <a:r>
              <a:rPr lang="en-US" sz="1000" dirty="0">
                <a:solidFill>
                  <a:srgbClr val="50504E"/>
                </a:solidFill>
                <a:latin typeface="ArialMT" charset="0"/>
              </a:rPr>
              <a:t> </a:t>
            </a:r>
            <a:r>
              <a:rPr lang="en-US" sz="1000" dirty="0" err="1">
                <a:solidFill>
                  <a:srgbClr val="50504E"/>
                </a:solidFill>
                <a:latin typeface="ArialMT" charset="0"/>
              </a:rPr>
              <a:t>eos</a:t>
            </a:r>
            <a:r>
              <a:rPr lang="en-US" sz="1000" dirty="0">
                <a:solidFill>
                  <a:srgbClr val="50504E"/>
                </a:solidFill>
                <a:latin typeface="ArialMT" charset="0"/>
              </a:rPr>
              <a:t> qui </a:t>
            </a:r>
            <a:r>
              <a:rPr lang="en-US" sz="1000" dirty="0" err="1">
                <a:solidFill>
                  <a:srgbClr val="50504E"/>
                </a:solidFill>
                <a:latin typeface="ArialMT" charset="0"/>
              </a:rPr>
              <a:t>ratione</a:t>
            </a:r>
            <a:r>
              <a:rPr lang="en-US" sz="1000" dirty="0">
                <a:solidFill>
                  <a:srgbClr val="50504E"/>
                </a:solidFill>
                <a:latin typeface="ArialMT" charset="0"/>
              </a:rPr>
              <a:t> </a:t>
            </a:r>
            <a:r>
              <a:rPr lang="en-US" sz="1000" dirty="0" err="1">
                <a:solidFill>
                  <a:srgbClr val="50504E"/>
                </a:solidFill>
                <a:latin typeface="ArialMT" charset="0"/>
              </a:rPr>
              <a:t>voluptatem</a:t>
            </a:r>
            <a:r>
              <a:rPr lang="en-US" sz="1000" dirty="0">
                <a:solidFill>
                  <a:srgbClr val="50504E"/>
                </a:solidFill>
                <a:latin typeface="ArialMT" charset="0"/>
              </a:rPr>
              <a:t> </a:t>
            </a:r>
            <a:r>
              <a:rPr lang="en-US" sz="1000" dirty="0" err="1">
                <a:solidFill>
                  <a:srgbClr val="50504E"/>
                </a:solidFill>
                <a:latin typeface="ArialMT" charset="0"/>
              </a:rPr>
              <a:t>sequi</a:t>
            </a:r>
            <a:r>
              <a:rPr lang="en-US" sz="1000" dirty="0">
                <a:solidFill>
                  <a:srgbClr val="50504E"/>
                </a:solidFill>
                <a:latin typeface="ArialMT" charset="0"/>
              </a:rPr>
              <a:t> </a:t>
            </a:r>
            <a:r>
              <a:rPr lang="en-US" sz="1000" dirty="0" err="1">
                <a:solidFill>
                  <a:srgbClr val="50504E"/>
                </a:solidFill>
                <a:latin typeface="ArialMT" charset="0"/>
              </a:rPr>
              <a:t>nesciunt</a:t>
            </a:r>
            <a:r>
              <a:rPr lang="en-US" sz="1000" dirty="0">
                <a:solidFill>
                  <a:srgbClr val="50504E"/>
                </a:solidFill>
                <a:latin typeface="ArialMT" charset="0"/>
              </a:rPr>
              <a:t>. </a:t>
            </a:r>
            <a:r>
              <a:rPr lang="en-US" sz="1000" dirty="0" err="1">
                <a:solidFill>
                  <a:srgbClr val="50504E"/>
                </a:solidFill>
                <a:latin typeface="ArialMT" charset="0"/>
              </a:rPr>
              <a:t>Neque</a:t>
            </a:r>
            <a:r>
              <a:rPr lang="en-US" sz="1000" dirty="0">
                <a:solidFill>
                  <a:srgbClr val="50504E"/>
                </a:solidFill>
                <a:latin typeface="ArialMT" charset="0"/>
              </a:rPr>
              <a:t> </a:t>
            </a:r>
            <a:r>
              <a:rPr lang="en-US" sz="1000" dirty="0" err="1">
                <a:solidFill>
                  <a:srgbClr val="50504E"/>
                </a:solidFill>
                <a:latin typeface="ArialMT" charset="0"/>
              </a:rPr>
              <a:t>porro</a:t>
            </a:r>
            <a:r>
              <a:rPr lang="en-US" sz="1000" dirty="0">
                <a:solidFill>
                  <a:srgbClr val="50504E"/>
                </a:solidFill>
                <a:latin typeface="ArialMT" charset="0"/>
              </a:rPr>
              <a:t> </a:t>
            </a:r>
            <a:r>
              <a:rPr lang="en-US" sz="1000" dirty="0" err="1">
                <a:solidFill>
                  <a:srgbClr val="50504E"/>
                </a:solidFill>
                <a:latin typeface="ArialMT" charset="0"/>
              </a:rPr>
              <a:t>quisquam</a:t>
            </a:r>
            <a:r>
              <a:rPr lang="en-US" sz="1000" dirty="0">
                <a:solidFill>
                  <a:srgbClr val="50504E"/>
                </a:solidFill>
                <a:latin typeface="ArialMT" charset="0"/>
              </a:rPr>
              <a:t> </a:t>
            </a:r>
            <a:r>
              <a:rPr lang="en-US" sz="1000" dirty="0" err="1">
                <a:solidFill>
                  <a:srgbClr val="50504E"/>
                </a:solidFill>
                <a:latin typeface="ArialMT" charset="0"/>
              </a:rPr>
              <a:t>est</a:t>
            </a:r>
            <a:r>
              <a:rPr lang="en-US" sz="1000" dirty="0">
                <a:solidFill>
                  <a:srgbClr val="50504E"/>
                </a:solidFill>
                <a:latin typeface="ArialMT" charset="0"/>
              </a:rPr>
              <a:t>, qui </a:t>
            </a:r>
            <a:r>
              <a:rPr lang="en-US" sz="1000" dirty="0" err="1">
                <a:solidFill>
                  <a:srgbClr val="50504E"/>
                </a:solidFill>
                <a:latin typeface="ArialMT" charset="0"/>
              </a:rPr>
              <a:t>dolorem</a:t>
            </a:r>
            <a:r>
              <a:rPr lang="en-US" sz="1000" dirty="0">
                <a:solidFill>
                  <a:srgbClr val="50504E"/>
                </a:solidFill>
                <a:latin typeface="ArialMT" charset="0"/>
              </a:rPr>
              <a:t> ipsum </a:t>
            </a:r>
            <a:r>
              <a:rPr lang="en-US" sz="1000" dirty="0" err="1">
                <a:solidFill>
                  <a:srgbClr val="50504E"/>
                </a:solidFill>
                <a:latin typeface="ArialMT" charset="0"/>
              </a:rPr>
              <a:t>quia</a:t>
            </a:r>
            <a:r>
              <a:rPr lang="en-US" sz="1000" dirty="0">
                <a:solidFill>
                  <a:srgbClr val="50504E"/>
                </a:solidFill>
                <a:latin typeface="ArialMT" charset="0"/>
              </a:rPr>
              <a:t> dolor sit </a:t>
            </a:r>
            <a:r>
              <a:rPr lang="en-US" sz="1000" dirty="0" err="1">
                <a:solidFill>
                  <a:srgbClr val="50504E"/>
                </a:solidFill>
                <a:latin typeface="ArialMT" charset="0"/>
              </a:rPr>
              <a:t>amet</a:t>
            </a:r>
            <a:r>
              <a:rPr lang="en-US" sz="1000" dirty="0">
                <a:solidFill>
                  <a:srgbClr val="50504E"/>
                </a:solidFill>
                <a:latin typeface="ArialMT" charset="0"/>
              </a:rPr>
              <a:t>, </a:t>
            </a:r>
            <a:r>
              <a:rPr lang="en-US" sz="1000" dirty="0" err="1">
                <a:solidFill>
                  <a:srgbClr val="50504E"/>
                </a:solidFill>
                <a:latin typeface="ArialMT" charset="0"/>
              </a:rPr>
              <a:t>consectetur</a:t>
            </a:r>
            <a:r>
              <a:rPr lang="en-US" sz="1000" dirty="0">
                <a:solidFill>
                  <a:srgbClr val="50504E"/>
                </a:solidFill>
                <a:latin typeface="ArialMT" charset="0"/>
              </a:rPr>
              <a:t>, </a:t>
            </a:r>
            <a:r>
              <a:rPr lang="en-US" sz="1000" dirty="0" err="1">
                <a:solidFill>
                  <a:srgbClr val="50504E"/>
                </a:solidFill>
                <a:latin typeface="ArialMT" charset="0"/>
              </a:rPr>
              <a:t>adipisci</a:t>
            </a:r>
            <a:r>
              <a:rPr lang="en-US" sz="1000" dirty="0">
                <a:solidFill>
                  <a:srgbClr val="50504E"/>
                </a:solidFill>
                <a:latin typeface="ArialMT" charset="0"/>
              </a:rPr>
              <a:t> </a:t>
            </a:r>
            <a:r>
              <a:rPr lang="en-US" sz="1000" dirty="0" err="1">
                <a:solidFill>
                  <a:srgbClr val="50504E"/>
                </a:solidFill>
                <a:latin typeface="ArialMT" charset="0"/>
              </a:rPr>
              <a:t>velit</a:t>
            </a:r>
            <a:r>
              <a:rPr lang="en-US" sz="1000" dirty="0">
                <a:solidFill>
                  <a:srgbClr val="50504E"/>
                </a:solidFill>
                <a:latin typeface="ArialMT" charset="0"/>
              </a:rPr>
              <a:t>, </a:t>
            </a:r>
            <a:r>
              <a:rPr lang="en-US" sz="1000" dirty="0" err="1">
                <a:solidFill>
                  <a:srgbClr val="50504E"/>
                </a:solidFill>
                <a:latin typeface="ArialMT" charset="0"/>
              </a:rPr>
              <a:t>sed</a:t>
            </a:r>
            <a:r>
              <a:rPr lang="en-US" sz="1000" dirty="0">
                <a:solidFill>
                  <a:srgbClr val="50504E"/>
                </a:solidFill>
                <a:latin typeface="ArialMT" charset="0"/>
              </a:rPr>
              <a:t> </a:t>
            </a:r>
            <a:r>
              <a:rPr lang="en-US" sz="1000" dirty="0" err="1">
                <a:solidFill>
                  <a:srgbClr val="50504E"/>
                </a:solidFill>
                <a:latin typeface="ArialMT" charset="0"/>
              </a:rPr>
              <a:t>quia</a:t>
            </a:r>
            <a:r>
              <a:rPr lang="en-US" sz="1000" dirty="0">
                <a:solidFill>
                  <a:srgbClr val="50504E"/>
                </a:solidFill>
                <a:latin typeface="ArialMT" charset="0"/>
              </a:rPr>
              <a:t> non </a:t>
            </a:r>
            <a:r>
              <a:rPr lang="en-US" sz="1000" dirty="0" err="1">
                <a:solidFill>
                  <a:srgbClr val="50504E"/>
                </a:solidFill>
                <a:latin typeface="ArialMT" charset="0"/>
              </a:rPr>
              <a:t>numquam</a:t>
            </a:r>
            <a:r>
              <a:rPr lang="en-US" sz="1000" dirty="0">
                <a:solidFill>
                  <a:srgbClr val="50504E"/>
                </a:solidFill>
                <a:latin typeface="ArialMT" charset="0"/>
              </a:rPr>
              <a:t> </a:t>
            </a:r>
            <a:r>
              <a:rPr lang="en-US" sz="1000" dirty="0" err="1">
                <a:solidFill>
                  <a:srgbClr val="50504E"/>
                </a:solidFill>
                <a:latin typeface="ArialMT" charset="0"/>
              </a:rPr>
              <a:t>eius</a:t>
            </a:r>
            <a:r>
              <a:rPr lang="en-US" sz="1000" dirty="0">
                <a:solidFill>
                  <a:srgbClr val="50504E"/>
                </a:solidFill>
                <a:latin typeface="ArialMT" charset="0"/>
              </a:rPr>
              <a:t> </a:t>
            </a:r>
            <a:r>
              <a:rPr lang="en-US" sz="1000" dirty="0" err="1">
                <a:solidFill>
                  <a:srgbClr val="50504E"/>
                </a:solidFill>
                <a:latin typeface="ArialMT" charset="0"/>
              </a:rPr>
              <a:t>modi</a:t>
            </a:r>
            <a:r>
              <a:rPr lang="en-US" sz="1000" dirty="0">
                <a:solidFill>
                  <a:srgbClr val="50504E"/>
                </a:solidFill>
                <a:latin typeface="ArialMT" charset="0"/>
              </a:rPr>
              <a:t> </a:t>
            </a:r>
            <a:r>
              <a:rPr lang="en-US" sz="1000" dirty="0" err="1">
                <a:solidFill>
                  <a:srgbClr val="50504E"/>
                </a:solidFill>
                <a:latin typeface="ArialMT" charset="0"/>
              </a:rPr>
              <a:t>tempora</a:t>
            </a:r>
            <a:r>
              <a:rPr lang="en-US" sz="1000" dirty="0">
                <a:solidFill>
                  <a:srgbClr val="50504E"/>
                </a:solidFill>
                <a:latin typeface="ArialMT" charset="0"/>
              </a:rPr>
              <a:t> </a:t>
            </a:r>
            <a:r>
              <a:rPr lang="en-US" sz="1000" dirty="0" err="1">
                <a:solidFill>
                  <a:srgbClr val="50504E"/>
                </a:solidFill>
                <a:latin typeface="ArialMT" charset="0"/>
              </a:rPr>
              <a:t>incidunt</a:t>
            </a:r>
            <a:r>
              <a:rPr lang="en-US" sz="1000" dirty="0">
                <a:solidFill>
                  <a:srgbClr val="50504E"/>
                </a:solidFill>
                <a:latin typeface="ArialMT" charset="0"/>
              </a:rPr>
              <a:t> </a:t>
            </a:r>
            <a:r>
              <a:rPr lang="en-US" sz="1000" dirty="0" err="1">
                <a:solidFill>
                  <a:srgbClr val="50504E"/>
                </a:solidFill>
                <a:latin typeface="ArialMT" charset="0"/>
              </a:rPr>
              <a:t>ut</a:t>
            </a:r>
            <a:r>
              <a:rPr lang="en-US" sz="1000" dirty="0">
                <a:solidFill>
                  <a:srgbClr val="50504E"/>
                </a:solidFill>
                <a:latin typeface="ArialMT" charset="0"/>
              </a:rPr>
              <a:t> </a:t>
            </a:r>
            <a:r>
              <a:rPr lang="en-US" sz="1000" dirty="0" err="1">
                <a:solidFill>
                  <a:srgbClr val="50504E"/>
                </a:solidFill>
                <a:latin typeface="ArialMT" charset="0"/>
              </a:rPr>
              <a:t>labore</a:t>
            </a:r>
            <a:r>
              <a:rPr lang="en-US" sz="1000" dirty="0">
                <a:solidFill>
                  <a:srgbClr val="50504E"/>
                </a:solidFill>
                <a:latin typeface="ArialMT" charset="0"/>
              </a:rPr>
              <a:t> et </a:t>
            </a:r>
            <a:r>
              <a:rPr lang="en-US" sz="1000" dirty="0" err="1">
                <a:solidFill>
                  <a:srgbClr val="50504E"/>
                </a:solidFill>
                <a:latin typeface="ArialMT" charset="0"/>
              </a:rPr>
              <a:t>dolore</a:t>
            </a:r>
            <a:r>
              <a:rPr lang="en-US" sz="1000" dirty="0">
                <a:solidFill>
                  <a:srgbClr val="50504E"/>
                </a:solidFill>
                <a:latin typeface="ArialMT" charset="0"/>
              </a:rPr>
              <a:t> </a:t>
            </a:r>
            <a:r>
              <a:rPr lang="en-US" sz="1000" dirty="0" err="1">
                <a:solidFill>
                  <a:srgbClr val="50504E"/>
                </a:solidFill>
                <a:latin typeface="ArialMT" charset="0"/>
              </a:rPr>
              <a:t>magnam</a:t>
            </a:r>
            <a:r>
              <a:rPr lang="en-US" sz="1000" dirty="0">
                <a:solidFill>
                  <a:srgbClr val="50504E"/>
                </a:solidFill>
                <a:latin typeface="ArialMT" charset="0"/>
              </a:rPr>
              <a:t> </a:t>
            </a:r>
            <a:r>
              <a:rPr lang="en-US" sz="1000" dirty="0" err="1">
                <a:solidFill>
                  <a:srgbClr val="50504E"/>
                </a:solidFill>
                <a:latin typeface="ArialMT" charset="0"/>
              </a:rPr>
              <a:t>aliquam</a:t>
            </a:r>
            <a:r>
              <a:rPr lang="en-US" sz="1000" dirty="0">
                <a:solidFill>
                  <a:srgbClr val="50504E"/>
                </a:solidFill>
                <a:latin typeface="ArialMT" charset="0"/>
              </a:rPr>
              <a:t> </a:t>
            </a:r>
            <a:r>
              <a:rPr lang="en-US" sz="1000" dirty="0" err="1">
                <a:solidFill>
                  <a:srgbClr val="50504E"/>
                </a:solidFill>
                <a:latin typeface="ArialMT" charset="0"/>
              </a:rPr>
              <a:t>quaerat</a:t>
            </a:r>
            <a:r>
              <a:rPr lang="en-US" sz="1000" dirty="0">
                <a:solidFill>
                  <a:srgbClr val="50504E"/>
                </a:solidFill>
                <a:latin typeface="ArialMT" charset="0"/>
              </a:rPr>
              <a:t> </a:t>
            </a:r>
            <a:r>
              <a:rPr lang="en-US" sz="1000" dirty="0" err="1">
                <a:solidFill>
                  <a:srgbClr val="50504E"/>
                </a:solidFill>
                <a:latin typeface="ArialMT" charset="0"/>
              </a:rPr>
              <a:t>voluptatem</a:t>
            </a:r>
            <a:r>
              <a:rPr lang="en-US" sz="1000" dirty="0">
                <a:solidFill>
                  <a:srgbClr val="50504E"/>
                </a:solidFill>
                <a:latin typeface="ArialMT" charset="0"/>
              </a:rPr>
              <a:t>. </a:t>
            </a:r>
            <a:r>
              <a:rPr lang="en-US" sz="1000" dirty="0" err="1">
                <a:solidFill>
                  <a:srgbClr val="50504E"/>
                </a:solidFill>
                <a:latin typeface="ArialMT" charset="0"/>
              </a:rPr>
              <a:t>Ut</a:t>
            </a:r>
            <a:r>
              <a:rPr lang="en-US" sz="1000" dirty="0">
                <a:solidFill>
                  <a:srgbClr val="50504E"/>
                </a:solidFill>
                <a:latin typeface="ArialMT" charset="0"/>
              </a:rPr>
              <a:t> </a:t>
            </a:r>
            <a:r>
              <a:rPr lang="en-US" sz="1000" dirty="0" err="1">
                <a:solidFill>
                  <a:srgbClr val="50504E"/>
                </a:solidFill>
                <a:latin typeface="ArialMT" charset="0"/>
              </a:rPr>
              <a:t>enim</a:t>
            </a:r>
            <a:r>
              <a:rPr lang="en-US" sz="1000" dirty="0">
                <a:solidFill>
                  <a:srgbClr val="50504E"/>
                </a:solidFill>
                <a:latin typeface="ArialMT" charset="0"/>
              </a:rPr>
              <a:t> ad minima </a:t>
            </a:r>
            <a:r>
              <a:rPr lang="en-US" sz="1000" dirty="0" err="1">
                <a:solidFill>
                  <a:srgbClr val="50504E"/>
                </a:solidFill>
                <a:latin typeface="ArialMT" charset="0"/>
              </a:rPr>
              <a:t>veniam</a:t>
            </a:r>
            <a:r>
              <a:rPr lang="en-US" sz="1000" dirty="0">
                <a:solidFill>
                  <a:srgbClr val="50504E"/>
                </a:solidFill>
                <a:latin typeface="ArialMT" charset="0"/>
              </a:rPr>
              <a:t>, </a:t>
            </a:r>
            <a:r>
              <a:rPr lang="en-US" sz="1000" dirty="0" err="1">
                <a:solidFill>
                  <a:srgbClr val="50504E"/>
                </a:solidFill>
                <a:latin typeface="ArialMT" charset="0"/>
              </a:rPr>
              <a:t>quis</a:t>
            </a:r>
            <a:r>
              <a:rPr lang="en-US" sz="1000" dirty="0">
                <a:solidFill>
                  <a:srgbClr val="50504E"/>
                </a:solidFill>
                <a:latin typeface="ArialMT" charset="0"/>
              </a:rPr>
              <a:t> nostrum </a:t>
            </a:r>
            <a:r>
              <a:rPr lang="en-US" sz="1000" dirty="0" err="1">
                <a:solidFill>
                  <a:srgbClr val="50504E"/>
                </a:solidFill>
                <a:latin typeface="ArialMT" charset="0"/>
              </a:rPr>
              <a:t>exercitationem</a:t>
            </a:r>
            <a:r>
              <a:rPr lang="en-US" sz="1000" dirty="0">
                <a:solidFill>
                  <a:srgbClr val="50504E"/>
                </a:solidFill>
                <a:latin typeface="ArialMT" charset="0"/>
              </a:rPr>
              <a:t> </a:t>
            </a:r>
            <a:r>
              <a:rPr lang="en-US" sz="1000" dirty="0" err="1">
                <a:solidFill>
                  <a:srgbClr val="50504E"/>
                </a:solidFill>
                <a:latin typeface="ArialMT" charset="0"/>
              </a:rPr>
              <a:t>ullam</a:t>
            </a:r>
            <a:r>
              <a:rPr lang="en-US" sz="1000" dirty="0">
                <a:solidFill>
                  <a:srgbClr val="50504E"/>
                </a:solidFill>
                <a:latin typeface="ArialMT" charset="0"/>
              </a:rPr>
              <a:t> </a:t>
            </a:r>
            <a:r>
              <a:rPr lang="en-US" sz="1000" dirty="0" err="1">
                <a:solidFill>
                  <a:srgbClr val="50504E"/>
                </a:solidFill>
                <a:latin typeface="ArialMT" charset="0"/>
              </a:rPr>
              <a:t>corporis</a:t>
            </a:r>
            <a:r>
              <a:rPr lang="en-US" sz="1000" dirty="0">
                <a:solidFill>
                  <a:srgbClr val="50504E"/>
                </a:solidFill>
                <a:latin typeface="ArialMT" charset="0"/>
              </a:rPr>
              <a:t> </a:t>
            </a:r>
            <a:r>
              <a:rPr lang="en-US" sz="1000" dirty="0" err="1">
                <a:solidFill>
                  <a:srgbClr val="50504E"/>
                </a:solidFill>
                <a:latin typeface="ArialMT" charset="0"/>
              </a:rPr>
              <a:t>suscipit</a:t>
            </a:r>
            <a:r>
              <a:rPr lang="en-US" sz="1000" dirty="0">
                <a:solidFill>
                  <a:srgbClr val="50504E"/>
                </a:solidFill>
                <a:latin typeface="ArialMT" charset="0"/>
              </a:rPr>
              <a:t> </a:t>
            </a:r>
            <a:r>
              <a:rPr lang="en-US" sz="1000" dirty="0" err="1">
                <a:solidFill>
                  <a:srgbClr val="50504E"/>
                </a:solidFill>
                <a:latin typeface="ArialMT" charset="0"/>
              </a:rPr>
              <a:t>laboriosam</a:t>
            </a:r>
            <a:r>
              <a:rPr lang="en-US" sz="1000" dirty="0">
                <a:solidFill>
                  <a:srgbClr val="50504E"/>
                </a:solidFill>
                <a:latin typeface="ArialMT" charset="0"/>
              </a:rPr>
              <a:t>, nisi </a:t>
            </a:r>
            <a:r>
              <a:rPr lang="en-US" sz="1000" dirty="0" err="1">
                <a:solidFill>
                  <a:srgbClr val="50504E"/>
                </a:solidFill>
                <a:latin typeface="ArialMT" charset="0"/>
              </a:rPr>
              <a:t>ut</a:t>
            </a:r>
            <a:r>
              <a:rPr lang="en-US" sz="1000" dirty="0">
                <a:solidFill>
                  <a:srgbClr val="50504E"/>
                </a:solidFill>
                <a:latin typeface="ArialMT" charset="0"/>
              </a:rPr>
              <a:t> </a:t>
            </a:r>
            <a:r>
              <a:rPr lang="en-US" sz="1000" dirty="0" err="1">
                <a:solidFill>
                  <a:srgbClr val="50504E"/>
                </a:solidFill>
                <a:latin typeface="ArialMT" charset="0"/>
              </a:rPr>
              <a:t>aliquid</a:t>
            </a:r>
            <a:r>
              <a:rPr lang="en-US" sz="1000" dirty="0">
                <a:solidFill>
                  <a:srgbClr val="50504E"/>
                </a:solidFill>
                <a:latin typeface="ArialMT" charset="0"/>
              </a:rPr>
              <a:t> ex </a:t>
            </a:r>
            <a:r>
              <a:rPr lang="en-US" sz="1000" dirty="0" err="1">
                <a:solidFill>
                  <a:srgbClr val="50504E"/>
                </a:solidFill>
                <a:latin typeface="ArialMT" charset="0"/>
              </a:rPr>
              <a:t>ea</a:t>
            </a:r>
            <a:r>
              <a:rPr lang="en-US" sz="1000" dirty="0">
                <a:solidFill>
                  <a:srgbClr val="50504E"/>
                </a:solidFill>
                <a:latin typeface="ArialMT" charset="0"/>
              </a:rPr>
              <a:t> </a:t>
            </a:r>
            <a:r>
              <a:rPr lang="en-US" sz="1000" dirty="0" err="1">
                <a:solidFill>
                  <a:srgbClr val="50504E"/>
                </a:solidFill>
                <a:latin typeface="ArialMT" charset="0"/>
              </a:rPr>
              <a:t>commodi</a:t>
            </a:r>
            <a:r>
              <a:rPr lang="en-US" sz="1000" dirty="0">
                <a:solidFill>
                  <a:srgbClr val="50504E"/>
                </a:solidFill>
                <a:latin typeface="ArialMT" charset="0"/>
              </a:rPr>
              <a:t> </a:t>
            </a:r>
            <a:r>
              <a:rPr lang="en-US" sz="1000" dirty="0" err="1">
                <a:solidFill>
                  <a:srgbClr val="50504E"/>
                </a:solidFill>
                <a:latin typeface="ArialMT" charset="0"/>
              </a:rPr>
              <a:t>consequatur</a:t>
            </a:r>
            <a:r>
              <a:rPr lang="en-US" sz="1000" dirty="0">
                <a:solidFill>
                  <a:srgbClr val="50504E"/>
                </a:solidFill>
                <a:latin typeface="ArialMT" charset="0"/>
              </a:rPr>
              <a:t>? </a:t>
            </a:r>
            <a:r>
              <a:rPr lang="en-US" sz="1000" dirty="0" err="1">
                <a:solidFill>
                  <a:srgbClr val="50504E"/>
                </a:solidFill>
                <a:latin typeface="ArialMT" charset="0"/>
              </a:rPr>
              <a:t>Quis</a:t>
            </a:r>
            <a:r>
              <a:rPr lang="en-US" sz="1000" dirty="0">
                <a:solidFill>
                  <a:srgbClr val="50504E"/>
                </a:solidFill>
                <a:latin typeface="ArialMT" charset="0"/>
              </a:rPr>
              <a:t> </a:t>
            </a:r>
            <a:r>
              <a:rPr lang="en-US" sz="1000" dirty="0" err="1">
                <a:solidFill>
                  <a:srgbClr val="50504E"/>
                </a:solidFill>
                <a:latin typeface="ArialMT" charset="0"/>
              </a:rPr>
              <a:t>autem</a:t>
            </a:r>
            <a:r>
              <a:rPr lang="en-US" sz="1000" dirty="0">
                <a:solidFill>
                  <a:srgbClr val="50504E"/>
                </a:solidFill>
                <a:latin typeface="ArialMT" charset="0"/>
              </a:rPr>
              <a:t> </a:t>
            </a:r>
            <a:r>
              <a:rPr lang="en-US" sz="1000" dirty="0" err="1">
                <a:solidFill>
                  <a:srgbClr val="50504E"/>
                </a:solidFill>
                <a:latin typeface="ArialMT" charset="0"/>
              </a:rPr>
              <a:t>vel</a:t>
            </a:r>
            <a:r>
              <a:rPr lang="en-US" sz="1000" dirty="0">
                <a:solidFill>
                  <a:srgbClr val="50504E"/>
                </a:solidFill>
                <a:latin typeface="ArialMT" charset="0"/>
              </a:rPr>
              <a:t> </a:t>
            </a:r>
            <a:r>
              <a:rPr lang="en-US" sz="1000" dirty="0" err="1">
                <a:solidFill>
                  <a:srgbClr val="50504E"/>
                </a:solidFill>
                <a:latin typeface="ArialMT" charset="0"/>
              </a:rPr>
              <a:t>eum</a:t>
            </a:r>
            <a:r>
              <a:rPr lang="en-US" sz="1000" dirty="0">
                <a:solidFill>
                  <a:srgbClr val="50504E"/>
                </a:solidFill>
                <a:latin typeface="ArialMT" charset="0"/>
              </a:rPr>
              <a:t> </a:t>
            </a:r>
            <a:r>
              <a:rPr lang="en-US" sz="1000" dirty="0" err="1">
                <a:solidFill>
                  <a:srgbClr val="50504E"/>
                </a:solidFill>
                <a:latin typeface="ArialMT" charset="0"/>
              </a:rPr>
              <a:t>iure</a:t>
            </a:r>
            <a:r>
              <a:rPr lang="en-US" sz="1000" dirty="0">
                <a:solidFill>
                  <a:srgbClr val="50504E"/>
                </a:solidFill>
                <a:latin typeface="ArialMT" charset="0"/>
              </a:rPr>
              <a:t> </a:t>
            </a:r>
            <a:r>
              <a:rPr lang="en-US" sz="1000" dirty="0" err="1">
                <a:solidFill>
                  <a:srgbClr val="50504E"/>
                </a:solidFill>
                <a:latin typeface="ArialMT" charset="0"/>
              </a:rPr>
              <a:t>reprehenderit</a:t>
            </a:r>
            <a:r>
              <a:rPr lang="en-US" sz="1000" dirty="0">
                <a:solidFill>
                  <a:srgbClr val="50504E"/>
                </a:solidFill>
                <a:latin typeface="ArialMT" charset="0"/>
              </a:rPr>
              <a:t> qui in </a:t>
            </a:r>
            <a:r>
              <a:rPr lang="en-US" sz="1000" dirty="0" err="1">
                <a:solidFill>
                  <a:srgbClr val="50504E"/>
                </a:solidFill>
                <a:latin typeface="ArialMT" charset="0"/>
              </a:rPr>
              <a:t>ea</a:t>
            </a:r>
            <a:r>
              <a:rPr lang="en-US" sz="1000" dirty="0">
                <a:solidFill>
                  <a:srgbClr val="50504E"/>
                </a:solidFill>
                <a:latin typeface="ArialMT" charset="0"/>
              </a:rPr>
              <a:t> </a:t>
            </a:r>
            <a:r>
              <a:rPr lang="en-US" sz="1000" dirty="0" err="1">
                <a:solidFill>
                  <a:srgbClr val="50504E"/>
                </a:solidFill>
                <a:latin typeface="ArialMT" charset="0"/>
              </a:rPr>
              <a:t>voluptate</a:t>
            </a:r>
            <a:r>
              <a:rPr lang="en-US" sz="1000" dirty="0">
                <a:solidFill>
                  <a:srgbClr val="50504E"/>
                </a:solidFill>
                <a:latin typeface="ArialMT" charset="0"/>
              </a:rPr>
              <a:t> </a:t>
            </a:r>
            <a:r>
              <a:rPr lang="en-US" sz="1000" dirty="0" err="1">
                <a:solidFill>
                  <a:srgbClr val="50504E"/>
                </a:solidFill>
                <a:latin typeface="ArialMT" charset="0"/>
              </a:rPr>
              <a:t>velit</a:t>
            </a:r>
            <a:r>
              <a:rPr lang="en-US" sz="1000" dirty="0">
                <a:solidFill>
                  <a:srgbClr val="50504E"/>
                </a:solidFill>
                <a:latin typeface="ArialMT" charset="0"/>
              </a:rPr>
              <a:t> </a:t>
            </a:r>
            <a:r>
              <a:rPr lang="en-US" sz="1000" dirty="0" err="1">
                <a:solidFill>
                  <a:srgbClr val="50504E"/>
                </a:solidFill>
                <a:latin typeface="ArialMT" charset="0"/>
              </a:rPr>
              <a:t>esse</a:t>
            </a:r>
            <a:r>
              <a:rPr lang="en-US" sz="1000" dirty="0">
                <a:solidFill>
                  <a:srgbClr val="50504E"/>
                </a:solidFill>
                <a:latin typeface="ArialMT" charset="0"/>
              </a:rPr>
              <a:t> quam nihil </a:t>
            </a:r>
            <a:r>
              <a:rPr lang="en-US" sz="1000" dirty="0" err="1">
                <a:solidFill>
                  <a:srgbClr val="50504E"/>
                </a:solidFill>
                <a:latin typeface="ArialMT" charset="0"/>
              </a:rPr>
              <a:t>molestiae</a:t>
            </a:r>
            <a:r>
              <a:rPr lang="en-US" sz="1000" dirty="0">
                <a:solidFill>
                  <a:srgbClr val="50504E"/>
                </a:solidFill>
                <a:latin typeface="ArialMT" charset="0"/>
              </a:rPr>
              <a:t> </a:t>
            </a:r>
            <a:r>
              <a:rPr lang="en-US" sz="1000" dirty="0" err="1">
                <a:solidFill>
                  <a:srgbClr val="50504E"/>
                </a:solidFill>
                <a:latin typeface="ArialMT" charset="0"/>
              </a:rPr>
              <a:t>consequatur</a:t>
            </a:r>
            <a:r>
              <a:rPr lang="en-US" sz="1000" dirty="0">
                <a:solidFill>
                  <a:srgbClr val="50504E"/>
                </a:solidFill>
                <a:latin typeface="ArialMT" charset="0"/>
              </a:rPr>
              <a:t>, </a:t>
            </a:r>
            <a:r>
              <a:rPr lang="en-US" sz="1000" dirty="0" err="1">
                <a:solidFill>
                  <a:srgbClr val="50504E"/>
                </a:solidFill>
                <a:latin typeface="ArialMT" charset="0"/>
              </a:rPr>
              <a:t>vel</a:t>
            </a:r>
            <a:r>
              <a:rPr lang="en-US" sz="1000" dirty="0">
                <a:solidFill>
                  <a:srgbClr val="50504E"/>
                </a:solidFill>
                <a:latin typeface="ArialMT" charset="0"/>
              </a:rPr>
              <a:t> </a:t>
            </a:r>
            <a:r>
              <a:rPr lang="en-US" sz="1000" dirty="0" err="1">
                <a:solidFill>
                  <a:srgbClr val="50504E"/>
                </a:solidFill>
                <a:latin typeface="ArialMT" charset="0"/>
              </a:rPr>
              <a:t>illum</a:t>
            </a:r>
            <a:r>
              <a:rPr lang="en-US" sz="1000" dirty="0">
                <a:solidFill>
                  <a:srgbClr val="50504E"/>
                </a:solidFill>
                <a:latin typeface="ArialMT" charset="0"/>
              </a:rPr>
              <a:t> qui </a:t>
            </a:r>
            <a:r>
              <a:rPr lang="en-US" sz="1000" dirty="0" err="1">
                <a:solidFill>
                  <a:srgbClr val="50504E"/>
                </a:solidFill>
                <a:latin typeface="ArialMT" charset="0"/>
              </a:rPr>
              <a:t>dolorem</a:t>
            </a:r>
            <a:r>
              <a:rPr lang="en-US" sz="1000" dirty="0">
                <a:solidFill>
                  <a:srgbClr val="50504E"/>
                </a:solidFill>
                <a:latin typeface="ArialMT" charset="0"/>
              </a:rPr>
              <a:t> </a:t>
            </a:r>
            <a:r>
              <a:rPr lang="en-US" sz="1000" dirty="0" err="1">
                <a:solidFill>
                  <a:srgbClr val="50504E"/>
                </a:solidFill>
                <a:latin typeface="ArialMT" charset="0"/>
              </a:rPr>
              <a:t>eum</a:t>
            </a:r>
            <a:r>
              <a:rPr lang="en-US" sz="1000" dirty="0">
                <a:solidFill>
                  <a:srgbClr val="50504E"/>
                </a:solidFill>
                <a:latin typeface="ArialMT" charset="0"/>
              </a:rPr>
              <a:t> </a:t>
            </a:r>
            <a:r>
              <a:rPr lang="en-US" sz="1000" dirty="0" err="1">
                <a:solidFill>
                  <a:srgbClr val="50504E"/>
                </a:solidFill>
                <a:latin typeface="ArialMT" charset="0"/>
              </a:rPr>
              <a:t>fugiat</a:t>
            </a:r>
            <a:r>
              <a:rPr lang="en-US" sz="1000" dirty="0">
                <a:solidFill>
                  <a:srgbClr val="50504E"/>
                </a:solidFill>
                <a:latin typeface="ArialMT" charset="0"/>
              </a:rPr>
              <a:t> quo </a:t>
            </a:r>
            <a:r>
              <a:rPr lang="en-US" sz="1000" dirty="0" err="1">
                <a:solidFill>
                  <a:srgbClr val="50504E"/>
                </a:solidFill>
                <a:latin typeface="ArialMT" charset="0"/>
              </a:rPr>
              <a:t>voluptas</a:t>
            </a:r>
            <a:r>
              <a:rPr lang="en-US" sz="1000" dirty="0">
                <a:solidFill>
                  <a:srgbClr val="50504E"/>
                </a:solidFill>
                <a:latin typeface="ArialMT" charset="0"/>
              </a:rPr>
              <a:t> </a:t>
            </a:r>
            <a:r>
              <a:rPr lang="en-US" sz="1000" dirty="0" err="1">
                <a:solidFill>
                  <a:srgbClr val="50504E"/>
                </a:solidFill>
                <a:latin typeface="ArialMT" charset="0"/>
              </a:rPr>
              <a:t>nulla</a:t>
            </a:r>
            <a:r>
              <a:rPr lang="en-US" sz="1000" dirty="0">
                <a:solidFill>
                  <a:srgbClr val="50504E"/>
                </a:solidFill>
                <a:latin typeface="ArialMT" charset="0"/>
              </a:rPr>
              <a:t> </a:t>
            </a:r>
            <a:r>
              <a:rPr lang="en-US" sz="1000" dirty="0" err="1">
                <a:solidFill>
                  <a:srgbClr val="50504E"/>
                </a:solidFill>
                <a:latin typeface="ArialMT" charset="0"/>
              </a:rPr>
              <a:t>pariatur</a:t>
            </a:r>
            <a:r>
              <a:rPr lang="en-US" sz="1000" dirty="0">
                <a:solidFill>
                  <a:srgbClr val="50504E"/>
                </a:solidFill>
                <a:latin typeface="ArialMT" charset="0"/>
              </a:rPr>
              <a:t>?</a:t>
            </a:r>
            <a:endParaRPr lang="en-US" dirty="0"/>
          </a:p>
        </p:txBody>
      </p:sp>
      <p:sp>
        <p:nvSpPr>
          <p:cNvPr id="10" name="TextBox 9">
            <a:extLst>
              <a:ext uri="{FF2B5EF4-FFF2-40B4-BE49-F238E27FC236}">
                <a16:creationId xmlns:a16="http://schemas.microsoft.com/office/drawing/2014/main" id="{88B1BDE2-A3A2-4895-9807-B0EB551144E2}"/>
              </a:ext>
            </a:extLst>
          </p:cNvPr>
          <p:cNvSpPr txBox="1"/>
          <p:nvPr userDrawn="1"/>
        </p:nvSpPr>
        <p:spPr>
          <a:xfrm>
            <a:off x="313226" y="4924078"/>
            <a:ext cx="2498213" cy="138499"/>
          </a:xfrm>
          <a:prstGeom prst="rect">
            <a:avLst/>
          </a:prstGeom>
          <a:noFill/>
        </p:spPr>
        <p:txBody>
          <a:bodyPr wrap="square" lIns="0" tIns="0" rIns="0" bIns="0" rtlCol="0" anchor="b" anchorCtr="0">
            <a:spAutoFit/>
          </a:bodyPr>
          <a:lstStyle/>
          <a:p>
            <a:pPr marL="0" marR="0" indent="0" defTabSz="685983" rtl="0" eaLnBrk="1" fontAlgn="auto" latinLnBrk="0" hangingPunct="1">
              <a:lnSpc>
                <a:spcPct val="100000"/>
              </a:lnSpc>
              <a:spcBef>
                <a:spcPts val="0"/>
              </a:spcBef>
              <a:spcAft>
                <a:spcPts val="0"/>
              </a:spcAft>
              <a:buClrTx/>
              <a:buSzTx/>
              <a:buFontTx/>
              <a:buNone/>
              <a:tabLst/>
              <a:defRPr/>
            </a:pPr>
            <a:r>
              <a:rPr lang="en-US" sz="900" dirty="0">
                <a:solidFill>
                  <a:srgbClr val="636361"/>
                </a:solidFill>
              </a:rPr>
              <a:t>© 2018 ZINFI Technologies Inc. All Rights Reserved.</a:t>
            </a:r>
          </a:p>
        </p:txBody>
      </p:sp>
    </p:spTree>
    <p:extLst>
      <p:ext uri="{BB962C8B-B14F-4D97-AF65-F5344CB8AC3E}">
        <p14:creationId xmlns:p14="http://schemas.microsoft.com/office/powerpoint/2010/main" val="129731703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Body Slide - Right Column">
    <p:spTree>
      <p:nvGrpSpPr>
        <p:cNvPr id="1" name=""/>
        <p:cNvGrpSpPr/>
        <p:nvPr/>
      </p:nvGrpSpPr>
      <p:grpSpPr>
        <a:xfrm>
          <a:off x="0" y="0"/>
          <a:ext cx="0" cy="0"/>
          <a:chOff x="0" y="0"/>
          <a:chExt cx="0" cy="0"/>
        </a:xfrm>
      </p:grpSpPr>
      <p:sp>
        <p:nvSpPr>
          <p:cNvPr id="3" name="Picture Placeholder 2"/>
          <p:cNvSpPr>
            <a:spLocks noGrp="1"/>
          </p:cNvSpPr>
          <p:nvPr>
            <p:ph type="pic" sz="quarter" idx="15" hasCustomPrompt="1"/>
          </p:nvPr>
        </p:nvSpPr>
        <p:spPr>
          <a:xfrm>
            <a:off x="291820" y="949235"/>
            <a:ext cx="3897872" cy="3827988"/>
          </a:xfrm>
          <a:prstGeom prst="rect">
            <a:avLst/>
          </a:prstGeom>
          <a:solidFill>
            <a:schemeClr val="accent1"/>
          </a:solidFill>
        </p:spPr>
        <p:txBody>
          <a:bodyPr anchor="ctr"/>
          <a:lstStyle>
            <a:lvl1pPr marL="0" marR="0" indent="0" algn="ctr" defTabSz="685800" rtl="0" eaLnBrk="1" fontAlgn="auto" latinLnBrk="0" hangingPunct="1">
              <a:lnSpc>
                <a:spcPct val="90000"/>
              </a:lnSpc>
              <a:spcBef>
                <a:spcPts val="750"/>
              </a:spcBef>
              <a:spcAft>
                <a:spcPts val="0"/>
              </a:spcAft>
              <a:buClrTx/>
              <a:buSzTx/>
              <a:buFont typeface="Arial" panose="020B0604020202020204" pitchFamily="34" charset="0"/>
              <a:buNone/>
              <a:tabLst/>
              <a:defRPr sz="1400">
                <a:solidFill>
                  <a:schemeClr val="bg1"/>
                </a:solidFill>
              </a:defRPr>
            </a:lvl1pPr>
          </a:lstStyle>
          <a:p>
            <a:pPr algn="ctr"/>
            <a:r>
              <a:rPr lang="en-US" dirty="0"/>
              <a:t>Graphic</a:t>
            </a:r>
            <a:r>
              <a:rPr lang="en-US" baseline="0" dirty="0"/>
              <a:t> or Image goes here</a:t>
            </a:r>
            <a:endParaRPr lang="en-US" dirty="0"/>
          </a:p>
        </p:txBody>
      </p:sp>
      <p:sp>
        <p:nvSpPr>
          <p:cNvPr id="11" name="Text Placeholder 2"/>
          <p:cNvSpPr>
            <a:spLocks noGrp="1"/>
          </p:cNvSpPr>
          <p:nvPr>
            <p:ph type="body" sz="quarter" idx="13" hasCustomPrompt="1"/>
          </p:nvPr>
        </p:nvSpPr>
        <p:spPr>
          <a:xfrm>
            <a:off x="4447403" y="775770"/>
            <a:ext cx="4444916" cy="434876"/>
          </a:xfrm>
          <a:prstGeom prst="rect">
            <a:avLst/>
          </a:prstGeom>
        </p:spPr>
        <p:txBody>
          <a:bodyPr/>
          <a:lstStyle>
            <a:lvl1pPr marL="0" marR="0" indent="0" algn="l" defTabSz="685800" rtl="0" eaLnBrk="1" fontAlgn="auto" latinLnBrk="0" hangingPunct="1">
              <a:lnSpc>
                <a:spcPct val="150000"/>
              </a:lnSpc>
              <a:spcBef>
                <a:spcPts val="0"/>
              </a:spcBef>
              <a:spcAft>
                <a:spcPts val="0"/>
              </a:spcAft>
              <a:buClrTx/>
              <a:buSzTx/>
              <a:buFont typeface="+mj-lt"/>
              <a:buNone/>
              <a:tabLst/>
              <a:defRPr sz="1400" b="0" i="0" baseline="0">
                <a:solidFill>
                  <a:srgbClr val="8CA621"/>
                </a:solidFill>
                <a:latin typeface="Arial" charset="0"/>
                <a:ea typeface="Arial" charset="0"/>
                <a:cs typeface="Arial" charset="0"/>
              </a:defRPr>
            </a:lvl1pPr>
          </a:lstStyle>
          <a:p>
            <a:r>
              <a:rPr lang="en-US" sz="1400" dirty="0">
                <a:solidFill>
                  <a:srgbClr val="8CA621"/>
                </a:solidFill>
                <a:latin typeface="Arial" charset="0"/>
                <a:ea typeface="Arial" charset="0"/>
                <a:cs typeface="Arial" charset="0"/>
              </a:rPr>
              <a:t>Section</a:t>
            </a:r>
            <a:r>
              <a:rPr lang="en-US" sz="1400" baseline="0" dirty="0">
                <a:solidFill>
                  <a:srgbClr val="8CA621"/>
                </a:solidFill>
                <a:latin typeface="Arial" charset="0"/>
                <a:ea typeface="Arial" charset="0"/>
                <a:cs typeface="Arial" charset="0"/>
              </a:rPr>
              <a:t> or Chapter Title Goes Here</a:t>
            </a:r>
            <a:endParaRPr lang="en-US" sz="1400" dirty="0">
              <a:solidFill>
                <a:srgbClr val="8CA621"/>
              </a:solidFill>
              <a:latin typeface="Arial" charset="0"/>
              <a:ea typeface="Arial" charset="0"/>
              <a:cs typeface="Arial" charset="0"/>
            </a:endParaRPr>
          </a:p>
          <a:p>
            <a:pPr lvl="0"/>
            <a:endParaRPr lang="en-US" dirty="0"/>
          </a:p>
        </p:txBody>
      </p:sp>
      <p:pic>
        <p:nvPicPr>
          <p:cNvPr id="5" name="Picture 4"/>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46652" y="130490"/>
            <a:ext cx="687483" cy="372387"/>
          </a:xfrm>
          <a:prstGeom prst="rect">
            <a:avLst/>
          </a:prstGeom>
        </p:spPr>
      </p:pic>
      <p:sp>
        <p:nvSpPr>
          <p:cNvPr id="9" name="Text Placeholder 2"/>
          <p:cNvSpPr>
            <a:spLocks noGrp="1"/>
          </p:cNvSpPr>
          <p:nvPr>
            <p:ph type="body" sz="quarter" idx="11" hasCustomPrompt="1"/>
          </p:nvPr>
        </p:nvSpPr>
        <p:spPr>
          <a:xfrm>
            <a:off x="1158241" y="38496"/>
            <a:ext cx="7760206" cy="434876"/>
          </a:xfrm>
          <a:prstGeom prst="rect">
            <a:avLst/>
          </a:prstGeom>
        </p:spPr>
        <p:txBody>
          <a:bodyPr/>
          <a:lstStyle>
            <a:lvl1pPr marL="0" marR="0" indent="0" algn="r" defTabSz="685800" rtl="0" eaLnBrk="1" fontAlgn="auto" latinLnBrk="0" hangingPunct="1">
              <a:lnSpc>
                <a:spcPct val="150000"/>
              </a:lnSpc>
              <a:spcBef>
                <a:spcPts val="0"/>
              </a:spcBef>
              <a:spcAft>
                <a:spcPts val="0"/>
              </a:spcAft>
              <a:buClrTx/>
              <a:buSzTx/>
              <a:buFont typeface="+mj-lt"/>
              <a:buNone/>
              <a:tabLst/>
              <a:defRPr sz="1600" baseline="0">
                <a:solidFill>
                  <a:schemeClr val="bg1">
                    <a:lumMod val="75000"/>
                  </a:schemeClr>
                </a:solidFill>
                <a:latin typeface="Arial" charset="0"/>
                <a:ea typeface="Arial" charset="0"/>
                <a:cs typeface="Arial" charset="0"/>
              </a:defRPr>
            </a:lvl1pPr>
          </a:lstStyle>
          <a:p>
            <a:pPr lvl="0"/>
            <a:r>
              <a:rPr lang="en-US" dirty="0"/>
              <a:t>Best </a:t>
            </a:r>
            <a:r>
              <a:rPr lang="en-US"/>
              <a:t>Practices Video Title </a:t>
            </a:r>
            <a:r>
              <a:rPr lang="en-US" dirty="0"/>
              <a:t>Goes Here</a:t>
            </a:r>
          </a:p>
          <a:p>
            <a:pPr lvl="0"/>
            <a:endParaRPr lang="en-US" dirty="0"/>
          </a:p>
        </p:txBody>
      </p:sp>
      <p:sp>
        <p:nvSpPr>
          <p:cNvPr id="8" name="Text Placeholder 7"/>
          <p:cNvSpPr>
            <a:spLocks noGrp="1"/>
          </p:cNvSpPr>
          <p:nvPr>
            <p:ph type="body" sz="quarter" idx="16" hasCustomPrompt="1"/>
          </p:nvPr>
        </p:nvSpPr>
        <p:spPr>
          <a:xfrm>
            <a:off x="4447403" y="1284647"/>
            <a:ext cx="4444916" cy="3505717"/>
          </a:xfrm>
          <a:prstGeom prst="rect">
            <a:avLst/>
          </a:prstGeom>
        </p:spPr>
        <p:txBody>
          <a:bodyPr/>
          <a:lstStyle>
            <a:lvl1pPr marL="0" indent="0">
              <a:lnSpc>
                <a:spcPts val="1400"/>
              </a:lnSpc>
              <a:spcBef>
                <a:spcPts val="500"/>
              </a:spcBef>
              <a:spcAft>
                <a:spcPts val="500"/>
              </a:spcAft>
              <a:buNone/>
              <a:defRPr lang="en-US" sz="1000" smtClean="0">
                <a:solidFill>
                  <a:srgbClr val="636361"/>
                </a:solidFill>
              </a:defRPr>
            </a:lvl1pPr>
            <a:lvl2pPr marL="342900" indent="0">
              <a:buNone/>
              <a:defRPr sz="1400" b="0" i="0">
                <a:latin typeface="Arial" charset="0"/>
                <a:ea typeface="Arial" charset="0"/>
                <a:cs typeface="Arial" charset="0"/>
              </a:defRPr>
            </a:lvl2pPr>
            <a:lvl3pPr marL="685800" indent="0">
              <a:buNone/>
              <a:defRPr sz="1400" b="0" i="0">
                <a:latin typeface="Arial" charset="0"/>
                <a:ea typeface="Arial" charset="0"/>
                <a:cs typeface="Arial" charset="0"/>
              </a:defRPr>
            </a:lvl3pPr>
            <a:lvl4pPr marL="1028700" indent="0">
              <a:buNone/>
              <a:defRPr sz="1400" b="0" i="0">
                <a:latin typeface="Arial" charset="0"/>
                <a:ea typeface="Arial" charset="0"/>
                <a:cs typeface="Arial" charset="0"/>
              </a:defRPr>
            </a:lvl4pPr>
            <a:lvl5pPr marL="1371600" indent="0">
              <a:buNone/>
              <a:defRPr sz="1400" b="0" i="0">
                <a:latin typeface="Arial" charset="0"/>
                <a:ea typeface="Arial" charset="0"/>
                <a:cs typeface="Arial" charset="0"/>
              </a:defRPr>
            </a:lvl5pPr>
          </a:lstStyle>
          <a:p>
            <a:pPr lvl="0"/>
            <a:r>
              <a:rPr lang="en-US" sz="1000" dirty="0" err="1">
                <a:solidFill>
                  <a:srgbClr val="50504E"/>
                </a:solidFill>
                <a:latin typeface="ArialMT" charset="0"/>
              </a:rPr>
              <a:t>Sed</a:t>
            </a:r>
            <a:r>
              <a:rPr lang="en-US" sz="1000" dirty="0">
                <a:solidFill>
                  <a:srgbClr val="50504E"/>
                </a:solidFill>
                <a:latin typeface="ArialMT" charset="0"/>
              </a:rPr>
              <a:t> </a:t>
            </a:r>
            <a:r>
              <a:rPr lang="en-US" sz="1000" dirty="0" err="1">
                <a:solidFill>
                  <a:srgbClr val="50504E"/>
                </a:solidFill>
                <a:latin typeface="ArialMT" charset="0"/>
              </a:rPr>
              <a:t>ut</a:t>
            </a:r>
            <a:r>
              <a:rPr lang="en-US" sz="1000" dirty="0">
                <a:solidFill>
                  <a:srgbClr val="50504E"/>
                </a:solidFill>
                <a:latin typeface="ArialMT" charset="0"/>
              </a:rPr>
              <a:t> </a:t>
            </a:r>
            <a:r>
              <a:rPr lang="en-US" sz="1000" dirty="0" err="1">
                <a:solidFill>
                  <a:srgbClr val="50504E"/>
                </a:solidFill>
                <a:latin typeface="ArialMT" charset="0"/>
              </a:rPr>
              <a:t>perspiciatis</a:t>
            </a:r>
            <a:r>
              <a:rPr lang="en-US" sz="1000" dirty="0">
                <a:solidFill>
                  <a:srgbClr val="50504E"/>
                </a:solidFill>
                <a:latin typeface="ArialMT" charset="0"/>
              </a:rPr>
              <a:t> </a:t>
            </a:r>
            <a:r>
              <a:rPr lang="en-US" sz="1000" dirty="0" err="1">
                <a:solidFill>
                  <a:srgbClr val="50504E"/>
                </a:solidFill>
                <a:latin typeface="ArialMT" charset="0"/>
              </a:rPr>
              <a:t>unde</a:t>
            </a:r>
            <a:r>
              <a:rPr lang="en-US" sz="1000" dirty="0">
                <a:solidFill>
                  <a:srgbClr val="50504E"/>
                </a:solidFill>
                <a:latin typeface="ArialMT" charset="0"/>
              </a:rPr>
              <a:t> </a:t>
            </a:r>
            <a:r>
              <a:rPr lang="en-US" sz="1000" dirty="0" err="1">
                <a:solidFill>
                  <a:srgbClr val="50504E"/>
                </a:solidFill>
                <a:latin typeface="ArialMT" charset="0"/>
              </a:rPr>
              <a:t>omnis</a:t>
            </a:r>
            <a:r>
              <a:rPr lang="en-US" sz="1000" dirty="0">
                <a:solidFill>
                  <a:srgbClr val="50504E"/>
                </a:solidFill>
                <a:latin typeface="ArialMT" charset="0"/>
              </a:rPr>
              <a:t> </a:t>
            </a:r>
            <a:r>
              <a:rPr lang="en-US" sz="1000" dirty="0" err="1">
                <a:solidFill>
                  <a:srgbClr val="50504E"/>
                </a:solidFill>
                <a:latin typeface="ArialMT" charset="0"/>
              </a:rPr>
              <a:t>iste</a:t>
            </a:r>
            <a:r>
              <a:rPr lang="en-US" sz="1000" dirty="0">
                <a:solidFill>
                  <a:srgbClr val="50504E"/>
                </a:solidFill>
                <a:latin typeface="ArialMT" charset="0"/>
              </a:rPr>
              <a:t> </a:t>
            </a:r>
            <a:r>
              <a:rPr lang="en-US" sz="1000" dirty="0" err="1">
                <a:solidFill>
                  <a:srgbClr val="50504E"/>
                </a:solidFill>
                <a:latin typeface="ArialMT" charset="0"/>
              </a:rPr>
              <a:t>natus</a:t>
            </a:r>
            <a:r>
              <a:rPr lang="en-US" sz="1000" dirty="0">
                <a:solidFill>
                  <a:srgbClr val="50504E"/>
                </a:solidFill>
                <a:latin typeface="ArialMT" charset="0"/>
              </a:rPr>
              <a:t> error sit </a:t>
            </a:r>
            <a:r>
              <a:rPr lang="en-US" sz="1000" dirty="0" err="1">
                <a:solidFill>
                  <a:srgbClr val="50504E"/>
                </a:solidFill>
                <a:latin typeface="ArialMT" charset="0"/>
              </a:rPr>
              <a:t>voluptatem</a:t>
            </a:r>
            <a:r>
              <a:rPr lang="en-US" sz="1000" dirty="0">
                <a:solidFill>
                  <a:srgbClr val="50504E"/>
                </a:solidFill>
                <a:latin typeface="ArialMT" charset="0"/>
              </a:rPr>
              <a:t> </a:t>
            </a:r>
            <a:r>
              <a:rPr lang="en-US" sz="1000" dirty="0" err="1">
                <a:solidFill>
                  <a:srgbClr val="50504E"/>
                </a:solidFill>
                <a:latin typeface="ArialMT" charset="0"/>
              </a:rPr>
              <a:t>accusantium</a:t>
            </a:r>
            <a:r>
              <a:rPr lang="en-US" sz="1000" dirty="0">
                <a:solidFill>
                  <a:srgbClr val="50504E"/>
                </a:solidFill>
                <a:latin typeface="ArialMT" charset="0"/>
              </a:rPr>
              <a:t> </a:t>
            </a:r>
            <a:r>
              <a:rPr lang="en-US" sz="1000" dirty="0" err="1">
                <a:solidFill>
                  <a:srgbClr val="50504E"/>
                </a:solidFill>
                <a:latin typeface="ArialMT" charset="0"/>
              </a:rPr>
              <a:t>doloremque</a:t>
            </a:r>
            <a:r>
              <a:rPr lang="en-US" sz="1000" dirty="0">
                <a:solidFill>
                  <a:srgbClr val="50504E"/>
                </a:solidFill>
                <a:latin typeface="ArialMT" charset="0"/>
              </a:rPr>
              <a:t> </a:t>
            </a:r>
            <a:r>
              <a:rPr lang="en-US" sz="1000" dirty="0" err="1">
                <a:solidFill>
                  <a:srgbClr val="50504E"/>
                </a:solidFill>
                <a:latin typeface="ArialMT" charset="0"/>
              </a:rPr>
              <a:t>laudantium</a:t>
            </a:r>
            <a:r>
              <a:rPr lang="en-US" sz="1000" dirty="0">
                <a:solidFill>
                  <a:srgbClr val="50504E"/>
                </a:solidFill>
                <a:latin typeface="ArialMT" charset="0"/>
              </a:rPr>
              <a:t>, </a:t>
            </a:r>
            <a:r>
              <a:rPr lang="en-US" sz="1000" dirty="0" err="1">
                <a:solidFill>
                  <a:srgbClr val="50504E"/>
                </a:solidFill>
                <a:latin typeface="ArialMT" charset="0"/>
              </a:rPr>
              <a:t>totam</a:t>
            </a:r>
            <a:r>
              <a:rPr lang="en-US" sz="1000" dirty="0">
                <a:solidFill>
                  <a:srgbClr val="50504E"/>
                </a:solidFill>
                <a:latin typeface="ArialMT" charset="0"/>
              </a:rPr>
              <a:t> rem </a:t>
            </a:r>
            <a:r>
              <a:rPr lang="en-US" sz="1000" dirty="0" err="1">
                <a:solidFill>
                  <a:srgbClr val="50504E"/>
                </a:solidFill>
                <a:latin typeface="ArialMT" charset="0"/>
              </a:rPr>
              <a:t>aperiam</a:t>
            </a:r>
            <a:r>
              <a:rPr lang="en-US" sz="1000" dirty="0">
                <a:solidFill>
                  <a:srgbClr val="50504E"/>
                </a:solidFill>
                <a:latin typeface="ArialMT" charset="0"/>
              </a:rPr>
              <a:t>, </a:t>
            </a:r>
            <a:r>
              <a:rPr lang="en-US" sz="1000" dirty="0" err="1">
                <a:solidFill>
                  <a:srgbClr val="50504E"/>
                </a:solidFill>
                <a:latin typeface="ArialMT" charset="0"/>
              </a:rPr>
              <a:t>eaque</a:t>
            </a:r>
            <a:r>
              <a:rPr lang="en-US" sz="1000" dirty="0">
                <a:solidFill>
                  <a:srgbClr val="50504E"/>
                </a:solidFill>
                <a:latin typeface="ArialMT" charset="0"/>
              </a:rPr>
              <a:t> </a:t>
            </a:r>
            <a:r>
              <a:rPr lang="en-US" sz="1000" dirty="0" err="1">
                <a:solidFill>
                  <a:srgbClr val="50504E"/>
                </a:solidFill>
                <a:latin typeface="ArialMT" charset="0"/>
              </a:rPr>
              <a:t>ipsa</a:t>
            </a:r>
            <a:r>
              <a:rPr lang="en-US" sz="1000" dirty="0">
                <a:solidFill>
                  <a:srgbClr val="50504E"/>
                </a:solidFill>
                <a:latin typeface="ArialMT" charset="0"/>
              </a:rPr>
              <a:t> quae ab </a:t>
            </a:r>
            <a:r>
              <a:rPr lang="en-US" sz="1000" dirty="0" err="1">
                <a:solidFill>
                  <a:srgbClr val="50504E"/>
                </a:solidFill>
                <a:latin typeface="ArialMT" charset="0"/>
              </a:rPr>
              <a:t>illo</a:t>
            </a:r>
            <a:r>
              <a:rPr lang="en-US" sz="1000" dirty="0">
                <a:solidFill>
                  <a:srgbClr val="50504E"/>
                </a:solidFill>
                <a:latin typeface="ArialMT" charset="0"/>
              </a:rPr>
              <a:t> </a:t>
            </a:r>
            <a:r>
              <a:rPr lang="en-US" sz="1000" dirty="0" err="1">
                <a:solidFill>
                  <a:srgbClr val="50504E"/>
                </a:solidFill>
                <a:latin typeface="ArialMT" charset="0"/>
              </a:rPr>
              <a:t>inventore</a:t>
            </a:r>
            <a:r>
              <a:rPr lang="en-US" sz="1000" dirty="0">
                <a:solidFill>
                  <a:srgbClr val="50504E"/>
                </a:solidFill>
                <a:latin typeface="ArialMT" charset="0"/>
              </a:rPr>
              <a:t> </a:t>
            </a:r>
            <a:r>
              <a:rPr lang="en-US" sz="1000" dirty="0" err="1">
                <a:solidFill>
                  <a:srgbClr val="50504E"/>
                </a:solidFill>
                <a:latin typeface="ArialMT" charset="0"/>
              </a:rPr>
              <a:t>veritatis</a:t>
            </a:r>
            <a:r>
              <a:rPr lang="en-US" sz="1000" dirty="0">
                <a:solidFill>
                  <a:srgbClr val="50504E"/>
                </a:solidFill>
                <a:latin typeface="ArialMT" charset="0"/>
              </a:rPr>
              <a:t> et quasi </a:t>
            </a:r>
            <a:r>
              <a:rPr lang="en-US" sz="1000" dirty="0" err="1">
                <a:solidFill>
                  <a:srgbClr val="50504E"/>
                </a:solidFill>
                <a:latin typeface="ArialMT" charset="0"/>
              </a:rPr>
              <a:t>architecto</a:t>
            </a:r>
            <a:r>
              <a:rPr lang="en-US" sz="1000" dirty="0">
                <a:solidFill>
                  <a:srgbClr val="50504E"/>
                </a:solidFill>
                <a:latin typeface="ArialMT" charset="0"/>
              </a:rPr>
              <a:t> </a:t>
            </a:r>
            <a:r>
              <a:rPr lang="en-US" sz="1000" dirty="0" err="1">
                <a:solidFill>
                  <a:srgbClr val="50504E"/>
                </a:solidFill>
                <a:latin typeface="ArialMT" charset="0"/>
              </a:rPr>
              <a:t>beatae</a:t>
            </a:r>
            <a:r>
              <a:rPr lang="en-US" sz="1000" dirty="0">
                <a:solidFill>
                  <a:srgbClr val="50504E"/>
                </a:solidFill>
                <a:latin typeface="ArialMT" charset="0"/>
              </a:rPr>
              <a:t> vitae dicta </a:t>
            </a:r>
            <a:r>
              <a:rPr lang="en-US" sz="1000" dirty="0" err="1">
                <a:solidFill>
                  <a:srgbClr val="50504E"/>
                </a:solidFill>
                <a:latin typeface="ArialMT" charset="0"/>
              </a:rPr>
              <a:t>sunt</a:t>
            </a:r>
            <a:r>
              <a:rPr lang="en-US" sz="1000" dirty="0">
                <a:solidFill>
                  <a:srgbClr val="50504E"/>
                </a:solidFill>
                <a:latin typeface="ArialMT" charset="0"/>
              </a:rPr>
              <a:t> </a:t>
            </a:r>
            <a:r>
              <a:rPr lang="en-US" sz="1000" dirty="0" err="1">
                <a:solidFill>
                  <a:srgbClr val="50504E"/>
                </a:solidFill>
                <a:latin typeface="ArialMT" charset="0"/>
              </a:rPr>
              <a:t>explicabo</a:t>
            </a:r>
            <a:r>
              <a:rPr lang="en-US" sz="1000" dirty="0">
                <a:solidFill>
                  <a:srgbClr val="50504E"/>
                </a:solidFill>
                <a:latin typeface="ArialMT" charset="0"/>
              </a:rPr>
              <a:t>. Nemo </a:t>
            </a:r>
            <a:r>
              <a:rPr lang="en-US" sz="1000" dirty="0" err="1">
                <a:solidFill>
                  <a:srgbClr val="50504E"/>
                </a:solidFill>
                <a:latin typeface="ArialMT" charset="0"/>
              </a:rPr>
              <a:t>enim</a:t>
            </a:r>
            <a:r>
              <a:rPr lang="en-US" sz="1000" dirty="0">
                <a:solidFill>
                  <a:srgbClr val="50504E"/>
                </a:solidFill>
                <a:latin typeface="ArialMT" charset="0"/>
              </a:rPr>
              <a:t> </a:t>
            </a:r>
            <a:r>
              <a:rPr lang="en-US" sz="1000" dirty="0" err="1">
                <a:solidFill>
                  <a:srgbClr val="50504E"/>
                </a:solidFill>
                <a:latin typeface="ArialMT" charset="0"/>
              </a:rPr>
              <a:t>ipsam</a:t>
            </a:r>
            <a:r>
              <a:rPr lang="en-US" sz="1000" dirty="0">
                <a:solidFill>
                  <a:srgbClr val="50504E"/>
                </a:solidFill>
                <a:latin typeface="ArialMT" charset="0"/>
              </a:rPr>
              <a:t> </a:t>
            </a:r>
            <a:r>
              <a:rPr lang="en-US" sz="1000" dirty="0" err="1">
                <a:solidFill>
                  <a:srgbClr val="50504E"/>
                </a:solidFill>
                <a:latin typeface="ArialMT" charset="0"/>
              </a:rPr>
              <a:t>voluptatem</a:t>
            </a:r>
            <a:r>
              <a:rPr lang="en-US" sz="1000" dirty="0">
                <a:solidFill>
                  <a:srgbClr val="50504E"/>
                </a:solidFill>
                <a:latin typeface="ArialMT" charset="0"/>
              </a:rPr>
              <a:t> </a:t>
            </a:r>
            <a:r>
              <a:rPr lang="en-US" sz="1000" dirty="0" err="1">
                <a:solidFill>
                  <a:srgbClr val="50504E"/>
                </a:solidFill>
                <a:latin typeface="ArialMT" charset="0"/>
              </a:rPr>
              <a:t>quia</a:t>
            </a:r>
            <a:r>
              <a:rPr lang="en-US" sz="1000" dirty="0">
                <a:solidFill>
                  <a:srgbClr val="50504E"/>
                </a:solidFill>
                <a:latin typeface="ArialMT" charset="0"/>
              </a:rPr>
              <a:t> </a:t>
            </a:r>
            <a:r>
              <a:rPr lang="en-US" sz="1000" dirty="0" err="1">
                <a:solidFill>
                  <a:srgbClr val="50504E"/>
                </a:solidFill>
                <a:latin typeface="ArialMT" charset="0"/>
              </a:rPr>
              <a:t>voluptas</a:t>
            </a:r>
            <a:r>
              <a:rPr lang="en-US" sz="1000" dirty="0">
                <a:solidFill>
                  <a:srgbClr val="50504E"/>
                </a:solidFill>
                <a:latin typeface="ArialMT" charset="0"/>
              </a:rPr>
              <a:t> sit </a:t>
            </a:r>
            <a:r>
              <a:rPr lang="en-US" sz="1000" dirty="0" err="1">
                <a:solidFill>
                  <a:srgbClr val="50504E"/>
                </a:solidFill>
                <a:latin typeface="ArialMT" charset="0"/>
              </a:rPr>
              <a:t>aspernatur</a:t>
            </a:r>
            <a:r>
              <a:rPr lang="en-US" sz="1000" dirty="0">
                <a:solidFill>
                  <a:srgbClr val="50504E"/>
                </a:solidFill>
                <a:latin typeface="ArialMT" charset="0"/>
              </a:rPr>
              <a:t> </a:t>
            </a:r>
            <a:r>
              <a:rPr lang="en-US" sz="1000" dirty="0" err="1">
                <a:solidFill>
                  <a:srgbClr val="50504E"/>
                </a:solidFill>
                <a:latin typeface="ArialMT" charset="0"/>
              </a:rPr>
              <a:t>aut</a:t>
            </a:r>
            <a:r>
              <a:rPr lang="en-US" sz="1000" dirty="0">
                <a:solidFill>
                  <a:srgbClr val="50504E"/>
                </a:solidFill>
                <a:latin typeface="ArialMT" charset="0"/>
              </a:rPr>
              <a:t> </a:t>
            </a:r>
            <a:r>
              <a:rPr lang="en-US" sz="1000" dirty="0" err="1">
                <a:solidFill>
                  <a:srgbClr val="50504E"/>
                </a:solidFill>
                <a:latin typeface="ArialMT" charset="0"/>
              </a:rPr>
              <a:t>odit</a:t>
            </a:r>
            <a:r>
              <a:rPr lang="en-US" sz="1000" dirty="0">
                <a:solidFill>
                  <a:srgbClr val="50504E"/>
                </a:solidFill>
                <a:latin typeface="ArialMT" charset="0"/>
              </a:rPr>
              <a:t> </a:t>
            </a:r>
            <a:r>
              <a:rPr lang="en-US" sz="1000" dirty="0" err="1">
                <a:solidFill>
                  <a:srgbClr val="50504E"/>
                </a:solidFill>
                <a:latin typeface="ArialMT" charset="0"/>
              </a:rPr>
              <a:t>aut</a:t>
            </a:r>
            <a:r>
              <a:rPr lang="en-US" sz="1000" dirty="0">
                <a:solidFill>
                  <a:srgbClr val="50504E"/>
                </a:solidFill>
                <a:latin typeface="ArialMT" charset="0"/>
              </a:rPr>
              <a:t> fugit, </a:t>
            </a:r>
            <a:r>
              <a:rPr lang="en-US" sz="1000" dirty="0" err="1">
                <a:solidFill>
                  <a:srgbClr val="50504E"/>
                </a:solidFill>
                <a:latin typeface="ArialMT" charset="0"/>
              </a:rPr>
              <a:t>sed</a:t>
            </a:r>
            <a:r>
              <a:rPr lang="en-US" sz="1000" dirty="0">
                <a:solidFill>
                  <a:srgbClr val="50504E"/>
                </a:solidFill>
                <a:latin typeface="ArialMT" charset="0"/>
              </a:rPr>
              <a:t> </a:t>
            </a:r>
            <a:r>
              <a:rPr lang="en-US" sz="1000" dirty="0" err="1">
                <a:solidFill>
                  <a:srgbClr val="50504E"/>
                </a:solidFill>
                <a:latin typeface="ArialMT" charset="0"/>
              </a:rPr>
              <a:t>quia</a:t>
            </a:r>
            <a:r>
              <a:rPr lang="en-US" sz="1000" dirty="0">
                <a:solidFill>
                  <a:srgbClr val="50504E"/>
                </a:solidFill>
                <a:latin typeface="ArialMT" charset="0"/>
              </a:rPr>
              <a:t> </a:t>
            </a:r>
            <a:r>
              <a:rPr lang="en-US" sz="1000" dirty="0" err="1">
                <a:solidFill>
                  <a:srgbClr val="50504E"/>
                </a:solidFill>
                <a:latin typeface="ArialMT" charset="0"/>
              </a:rPr>
              <a:t>consequuntur</a:t>
            </a:r>
            <a:r>
              <a:rPr lang="en-US" sz="1000" dirty="0">
                <a:solidFill>
                  <a:srgbClr val="50504E"/>
                </a:solidFill>
                <a:latin typeface="ArialMT" charset="0"/>
              </a:rPr>
              <a:t> </a:t>
            </a:r>
            <a:r>
              <a:rPr lang="en-US" sz="1000" dirty="0" err="1">
                <a:solidFill>
                  <a:srgbClr val="50504E"/>
                </a:solidFill>
                <a:latin typeface="ArialMT" charset="0"/>
              </a:rPr>
              <a:t>magni</a:t>
            </a:r>
            <a:r>
              <a:rPr lang="en-US" sz="1000" dirty="0">
                <a:solidFill>
                  <a:srgbClr val="50504E"/>
                </a:solidFill>
                <a:latin typeface="ArialMT" charset="0"/>
              </a:rPr>
              <a:t> </a:t>
            </a:r>
            <a:r>
              <a:rPr lang="en-US" sz="1000" dirty="0" err="1">
                <a:solidFill>
                  <a:srgbClr val="50504E"/>
                </a:solidFill>
                <a:latin typeface="ArialMT" charset="0"/>
              </a:rPr>
              <a:t>dolores</a:t>
            </a:r>
            <a:r>
              <a:rPr lang="en-US" sz="1000" dirty="0">
                <a:solidFill>
                  <a:srgbClr val="50504E"/>
                </a:solidFill>
                <a:latin typeface="ArialMT" charset="0"/>
              </a:rPr>
              <a:t> </a:t>
            </a:r>
            <a:r>
              <a:rPr lang="en-US" sz="1000" dirty="0" err="1">
                <a:solidFill>
                  <a:srgbClr val="50504E"/>
                </a:solidFill>
                <a:latin typeface="ArialMT" charset="0"/>
              </a:rPr>
              <a:t>eos</a:t>
            </a:r>
            <a:r>
              <a:rPr lang="en-US" sz="1000" dirty="0">
                <a:solidFill>
                  <a:srgbClr val="50504E"/>
                </a:solidFill>
                <a:latin typeface="ArialMT" charset="0"/>
              </a:rPr>
              <a:t> qui </a:t>
            </a:r>
            <a:r>
              <a:rPr lang="en-US" sz="1000" dirty="0" err="1">
                <a:solidFill>
                  <a:srgbClr val="50504E"/>
                </a:solidFill>
                <a:latin typeface="ArialMT" charset="0"/>
              </a:rPr>
              <a:t>ratione</a:t>
            </a:r>
            <a:r>
              <a:rPr lang="en-US" sz="1000" dirty="0">
                <a:solidFill>
                  <a:srgbClr val="50504E"/>
                </a:solidFill>
                <a:latin typeface="ArialMT" charset="0"/>
              </a:rPr>
              <a:t> </a:t>
            </a:r>
            <a:r>
              <a:rPr lang="en-US" sz="1000" dirty="0" err="1">
                <a:solidFill>
                  <a:srgbClr val="50504E"/>
                </a:solidFill>
                <a:latin typeface="ArialMT" charset="0"/>
              </a:rPr>
              <a:t>voluptatem</a:t>
            </a:r>
            <a:r>
              <a:rPr lang="en-US" sz="1000" dirty="0">
                <a:solidFill>
                  <a:srgbClr val="50504E"/>
                </a:solidFill>
                <a:latin typeface="ArialMT" charset="0"/>
              </a:rPr>
              <a:t> </a:t>
            </a:r>
            <a:r>
              <a:rPr lang="en-US" sz="1000" dirty="0" err="1">
                <a:solidFill>
                  <a:srgbClr val="50504E"/>
                </a:solidFill>
                <a:latin typeface="ArialMT" charset="0"/>
              </a:rPr>
              <a:t>sequi</a:t>
            </a:r>
            <a:r>
              <a:rPr lang="en-US" sz="1000" dirty="0">
                <a:solidFill>
                  <a:srgbClr val="50504E"/>
                </a:solidFill>
                <a:latin typeface="ArialMT" charset="0"/>
              </a:rPr>
              <a:t> </a:t>
            </a:r>
            <a:r>
              <a:rPr lang="en-US" sz="1000" dirty="0" err="1">
                <a:solidFill>
                  <a:srgbClr val="50504E"/>
                </a:solidFill>
                <a:latin typeface="ArialMT" charset="0"/>
              </a:rPr>
              <a:t>nesciunt</a:t>
            </a:r>
            <a:r>
              <a:rPr lang="en-US" sz="1000" dirty="0">
                <a:solidFill>
                  <a:srgbClr val="50504E"/>
                </a:solidFill>
                <a:latin typeface="ArialMT" charset="0"/>
              </a:rPr>
              <a:t>. </a:t>
            </a:r>
            <a:r>
              <a:rPr lang="en-US" sz="1000" dirty="0" err="1">
                <a:solidFill>
                  <a:srgbClr val="50504E"/>
                </a:solidFill>
                <a:latin typeface="ArialMT" charset="0"/>
              </a:rPr>
              <a:t>Neque</a:t>
            </a:r>
            <a:r>
              <a:rPr lang="en-US" sz="1000" dirty="0">
                <a:solidFill>
                  <a:srgbClr val="50504E"/>
                </a:solidFill>
                <a:latin typeface="ArialMT" charset="0"/>
              </a:rPr>
              <a:t> </a:t>
            </a:r>
            <a:r>
              <a:rPr lang="en-US" sz="1000" dirty="0" err="1">
                <a:solidFill>
                  <a:srgbClr val="50504E"/>
                </a:solidFill>
                <a:latin typeface="ArialMT" charset="0"/>
              </a:rPr>
              <a:t>porro</a:t>
            </a:r>
            <a:r>
              <a:rPr lang="en-US" sz="1000" dirty="0">
                <a:solidFill>
                  <a:srgbClr val="50504E"/>
                </a:solidFill>
                <a:latin typeface="ArialMT" charset="0"/>
              </a:rPr>
              <a:t> </a:t>
            </a:r>
            <a:r>
              <a:rPr lang="en-US" sz="1000" dirty="0" err="1">
                <a:solidFill>
                  <a:srgbClr val="50504E"/>
                </a:solidFill>
                <a:latin typeface="ArialMT" charset="0"/>
              </a:rPr>
              <a:t>quisquam</a:t>
            </a:r>
            <a:r>
              <a:rPr lang="en-US" sz="1000" dirty="0">
                <a:solidFill>
                  <a:srgbClr val="50504E"/>
                </a:solidFill>
                <a:latin typeface="ArialMT" charset="0"/>
              </a:rPr>
              <a:t> </a:t>
            </a:r>
            <a:r>
              <a:rPr lang="en-US" sz="1000" dirty="0" err="1">
                <a:solidFill>
                  <a:srgbClr val="50504E"/>
                </a:solidFill>
                <a:latin typeface="ArialMT" charset="0"/>
              </a:rPr>
              <a:t>est</a:t>
            </a:r>
            <a:r>
              <a:rPr lang="en-US" sz="1000" dirty="0">
                <a:solidFill>
                  <a:srgbClr val="50504E"/>
                </a:solidFill>
                <a:latin typeface="ArialMT" charset="0"/>
              </a:rPr>
              <a:t>, qui </a:t>
            </a:r>
            <a:r>
              <a:rPr lang="en-US" sz="1000" dirty="0" err="1">
                <a:solidFill>
                  <a:srgbClr val="50504E"/>
                </a:solidFill>
                <a:latin typeface="ArialMT" charset="0"/>
              </a:rPr>
              <a:t>dolorem</a:t>
            </a:r>
            <a:r>
              <a:rPr lang="en-US" sz="1000" dirty="0">
                <a:solidFill>
                  <a:srgbClr val="50504E"/>
                </a:solidFill>
                <a:latin typeface="ArialMT" charset="0"/>
              </a:rPr>
              <a:t> ipsum </a:t>
            </a:r>
            <a:r>
              <a:rPr lang="en-US" sz="1000" dirty="0" err="1">
                <a:solidFill>
                  <a:srgbClr val="50504E"/>
                </a:solidFill>
                <a:latin typeface="ArialMT" charset="0"/>
              </a:rPr>
              <a:t>quia</a:t>
            </a:r>
            <a:r>
              <a:rPr lang="en-US" sz="1000" dirty="0">
                <a:solidFill>
                  <a:srgbClr val="50504E"/>
                </a:solidFill>
                <a:latin typeface="ArialMT" charset="0"/>
              </a:rPr>
              <a:t> dolor sit </a:t>
            </a:r>
            <a:r>
              <a:rPr lang="en-US" sz="1000" dirty="0" err="1">
                <a:solidFill>
                  <a:srgbClr val="50504E"/>
                </a:solidFill>
                <a:latin typeface="ArialMT" charset="0"/>
              </a:rPr>
              <a:t>amet</a:t>
            </a:r>
            <a:r>
              <a:rPr lang="en-US" sz="1000" dirty="0">
                <a:solidFill>
                  <a:srgbClr val="50504E"/>
                </a:solidFill>
                <a:latin typeface="ArialMT" charset="0"/>
              </a:rPr>
              <a:t>, </a:t>
            </a:r>
            <a:r>
              <a:rPr lang="en-US" sz="1000" dirty="0" err="1">
                <a:solidFill>
                  <a:srgbClr val="50504E"/>
                </a:solidFill>
                <a:latin typeface="ArialMT" charset="0"/>
              </a:rPr>
              <a:t>consectetur</a:t>
            </a:r>
            <a:r>
              <a:rPr lang="en-US" sz="1000" dirty="0">
                <a:solidFill>
                  <a:srgbClr val="50504E"/>
                </a:solidFill>
                <a:latin typeface="ArialMT" charset="0"/>
              </a:rPr>
              <a:t>, </a:t>
            </a:r>
            <a:r>
              <a:rPr lang="en-US" sz="1000" dirty="0" err="1">
                <a:solidFill>
                  <a:srgbClr val="50504E"/>
                </a:solidFill>
                <a:latin typeface="ArialMT" charset="0"/>
              </a:rPr>
              <a:t>adipisci</a:t>
            </a:r>
            <a:r>
              <a:rPr lang="en-US" sz="1000" dirty="0">
                <a:solidFill>
                  <a:srgbClr val="50504E"/>
                </a:solidFill>
                <a:latin typeface="ArialMT" charset="0"/>
              </a:rPr>
              <a:t> </a:t>
            </a:r>
            <a:r>
              <a:rPr lang="en-US" sz="1000" dirty="0" err="1">
                <a:solidFill>
                  <a:srgbClr val="50504E"/>
                </a:solidFill>
                <a:latin typeface="ArialMT" charset="0"/>
              </a:rPr>
              <a:t>velit</a:t>
            </a:r>
            <a:r>
              <a:rPr lang="en-US" sz="1000" dirty="0">
                <a:solidFill>
                  <a:srgbClr val="50504E"/>
                </a:solidFill>
                <a:latin typeface="ArialMT" charset="0"/>
              </a:rPr>
              <a:t>, </a:t>
            </a:r>
            <a:r>
              <a:rPr lang="en-US" sz="1000" dirty="0" err="1">
                <a:solidFill>
                  <a:srgbClr val="50504E"/>
                </a:solidFill>
                <a:latin typeface="ArialMT" charset="0"/>
              </a:rPr>
              <a:t>sed</a:t>
            </a:r>
            <a:r>
              <a:rPr lang="en-US" sz="1000" dirty="0">
                <a:solidFill>
                  <a:srgbClr val="50504E"/>
                </a:solidFill>
                <a:latin typeface="ArialMT" charset="0"/>
              </a:rPr>
              <a:t> </a:t>
            </a:r>
            <a:r>
              <a:rPr lang="en-US" sz="1000" dirty="0" err="1">
                <a:solidFill>
                  <a:srgbClr val="50504E"/>
                </a:solidFill>
                <a:latin typeface="ArialMT" charset="0"/>
              </a:rPr>
              <a:t>quia</a:t>
            </a:r>
            <a:r>
              <a:rPr lang="en-US" sz="1000" dirty="0">
                <a:solidFill>
                  <a:srgbClr val="50504E"/>
                </a:solidFill>
                <a:latin typeface="ArialMT" charset="0"/>
              </a:rPr>
              <a:t> non </a:t>
            </a:r>
            <a:r>
              <a:rPr lang="en-US" sz="1000" dirty="0" err="1">
                <a:solidFill>
                  <a:srgbClr val="50504E"/>
                </a:solidFill>
                <a:latin typeface="ArialMT" charset="0"/>
              </a:rPr>
              <a:t>numquam</a:t>
            </a:r>
            <a:r>
              <a:rPr lang="en-US" sz="1000" dirty="0">
                <a:solidFill>
                  <a:srgbClr val="50504E"/>
                </a:solidFill>
                <a:latin typeface="ArialMT" charset="0"/>
              </a:rPr>
              <a:t> </a:t>
            </a:r>
            <a:r>
              <a:rPr lang="en-US" sz="1000" dirty="0" err="1">
                <a:solidFill>
                  <a:srgbClr val="50504E"/>
                </a:solidFill>
                <a:latin typeface="ArialMT" charset="0"/>
              </a:rPr>
              <a:t>eius</a:t>
            </a:r>
            <a:r>
              <a:rPr lang="en-US" sz="1000" dirty="0">
                <a:solidFill>
                  <a:srgbClr val="50504E"/>
                </a:solidFill>
                <a:latin typeface="ArialMT" charset="0"/>
              </a:rPr>
              <a:t> </a:t>
            </a:r>
            <a:r>
              <a:rPr lang="en-US" sz="1000" dirty="0" err="1">
                <a:solidFill>
                  <a:srgbClr val="50504E"/>
                </a:solidFill>
                <a:latin typeface="ArialMT" charset="0"/>
              </a:rPr>
              <a:t>modi</a:t>
            </a:r>
            <a:r>
              <a:rPr lang="en-US" sz="1000" dirty="0">
                <a:solidFill>
                  <a:srgbClr val="50504E"/>
                </a:solidFill>
                <a:latin typeface="ArialMT" charset="0"/>
              </a:rPr>
              <a:t> </a:t>
            </a:r>
            <a:r>
              <a:rPr lang="en-US" sz="1000" dirty="0" err="1">
                <a:solidFill>
                  <a:srgbClr val="50504E"/>
                </a:solidFill>
                <a:latin typeface="ArialMT" charset="0"/>
              </a:rPr>
              <a:t>tempora</a:t>
            </a:r>
            <a:r>
              <a:rPr lang="en-US" sz="1000" dirty="0">
                <a:solidFill>
                  <a:srgbClr val="50504E"/>
                </a:solidFill>
                <a:latin typeface="ArialMT" charset="0"/>
              </a:rPr>
              <a:t> </a:t>
            </a:r>
            <a:r>
              <a:rPr lang="en-US" sz="1000" dirty="0" err="1">
                <a:solidFill>
                  <a:srgbClr val="50504E"/>
                </a:solidFill>
                <a:latin typeface="ArialMT" charset="0"/>
              </a:rPr>
              <a:t>incidunt</a:t>
            </a:r>
            <a:r>
              <a:rPr lang="en-US" sz="1000" dirty="0">
                <a:solidFill>
                  <a:srgbClr val="50504E"/>
                </a:solidFill>
                <a:latin typeface="ArialMT" charset="0"/>
              </a:rPr>
              <a:t> </a:t>
            </a:r>
            <a:r>
              <a:rPr lang="en-US" sz="1000" dirty="0" err="1">
                <a:solidFill>
                  <a:srgbClr val="50504E"/>
                </a:solidFill>
                <a:latin typeface="ArialMT" charset="0"/>
              </a:rPr>
              <a:t>ut</a:t>
            </a:r>
            <a:r>
              <a:rPr lang="en-US" sz="1000" dirty="0">
                <a:solidFill>
                  <a:srgbClr val="50504E"/>
                </a:solidFill>
                <a:latin typeface="ArialMT" charset="0"/>
              </a:rPr>
              <a:t> </a:t>
            </a:r>
            <a:r>
              <a:rPr lang="en-US" sz="1000" dirty="0" err="1">
                <a:solidFill>
                  <a:srgbClr val="50504E"/>
                </a:solidFill>
                <a:latin typeface="ArialMT" charset="0"/>
              </a:rPr>
              <a:t>labore</a:t>
            </a:r>
            <a:r>
              <a:rPr lang="en-US" sz="1000" dirty="0">
                <a:solidFill>
                  <a:srgbClr val="50504E"/>
                </a:solidFill>
                <a:latin typeface="ArialMT" charset="0"/>
              </a:rPr>
              <a:t> et </a:t>
            </a:r>
            <a:r>
              <a:rPr lang="en-US" sz="1000" dirty="0" err="1">
                <a:solidFill>
                  <a:srgbClr val="50504E"/>
                </a:solidFill>
                <a:latin typeface="ArialMT" charset="0"/>
              </a:rPr>
              <a:t>dolore</a:t>
            </a:r>
            <a:r>
              <a:rPr lang="en-US" sz="1000" dirty="0">
                <a:solidFill>
                  <a:srgbClr val="50504E"/>
                </a:solidFill>
                <a:latin typeface="ArialMT" charset="0"/>
              </a:rPr>
              <a:t> </a:t>
            </a:r>
            <a:r>
              <a:rPr lang="en-US" sz="1000" dirty="0" err="1">
                <a:solidFill>
                  <a:srgbClr val="50504E"/>
                </a:solidFill>
                <a:latin typeface="ArialMT" charset="0"/>
              </a:rPr>
              <a:t>magnam</a:t>
            </a:r>
            <a:r>
              <a:rPr lang="en-US" sz="1000" dirty="0">
                <a:solidFill>
                  <a:srgbClr val="50504E"/>
                </a:solidFill>
                <a:latin typeface="ArialMT" charset="0"/>
              </a:rPr>
              <a:t> </a:t>
            </a:r>
            <a:r>
              <a:rPr lang="en-US" sz="1000" dirty="0" err="1">
                <a:solidFill>
                  <a:srgbClr val="50504E"/>
                </a:solidFill>
                <a:latin typeface="ArialMT" charset="0"/>
              </a:rPr>
              <a:t>aliquam</a:t>
            </a:r>
            <a:r>
              <a:rPr lang="en-US" sz="1000" dirty="0">
                <a:solidFill>
                  <a:srgbClr val="50504E"/>
                </a:solidFill>
                <a:latin typeface="ArialMT" charset="0"/>
              </a:rPr>
              <a:t> </a:t>
            </a:r>
            <a:r>
              <a:rPr lang="en-US" sz="1000" dirty="0" err="1">
                <a:solidFill>
                  <a:srgbClr val="50504E"/>
                </a:solidFill>
                <a:latin typeface="ArialMT" charset="0"/>
              </a:rPr>
              <a:t>quaerat</a:t>
            </a:r>
            <a:r>
              <a:rPr lang="en-US" sz="1000" dirty="0">
                <a:solidFill>
                  <a:srgbClr val="50504E"/>
                </a:solidFill>
                <a:latin typeface="ArialMT" charset="0"/>
              </a:rPr>
              <a:t> </a:t>
            </a:r>
            <a:r>
              <a:rPr lang="en-US" sz="1000" dirty="0" err="1">
                <a:solidFill>
                  <a:srgbClr val="50504E"/>
                </a:solidFill>
                <a:latin typeface="ArialMT" charset="0"/>
              </a:rPr>
              <a:t>voluptatem</a:t>
            </a:r>
            <a:r>
              <a:rPr lang="en-US" sz="1000" dirty="0">
                <a:solidFill>
                  <a:srgbClr val="50504E"/>
                </a:solidFill>
                <a:latin typeface="ArialMT" charset="0"/>
              </a:rPr>
              <a:t>. </a:t>
            </a:r>
            <a:r>
              <a:rPr lang="en-US" sz="1000" dirty="0" err="1">
                <a:solidFill>
                  <a:srgbClr val="50504E"/>
                </a:solidFill>
                <a:latin typeface="ArialMT" charset="0"/>
              </a:rPr>
              <a:t>Ut</a:t>
            </a:r>
            <a:r>
              <a:rPr lang="en-US" sz="1000" dirty="0">
                <a:solidFill>
                  <a:srgbClr val="50504E"/>
                </a:solidFill>
                <a:latin typeface="ArialMT" charset="0"/>
              </a:rPr>
              <a:t> </a:t>
            </a:r>
            <a:r>
              <a:rPr lang="en-US" sz="1000" dirty="0" err="1">
                <a:solidFill>
                  <a:srgbClr val="50504E"/>
                </a:solidFill>
                <a:latin typeface="ArialMT" charset="0"/>
              </a:rPr>
              <a:t>enim</a:t>
            </a:r>
            <a:r>
              <a:rPr lang="en-US" sz="1000" dirty="0">
                <a:solidFill>
                  <a:srgbClr val="50504E"/>
                </a:solidFill>
                <a:latin typeface="ArialMT" charset="0"/>
              </a:rPr>
              <a:t> ad minima </a:t>
            </a:r>
            <a:r>
              <a:rPr lang="en-US" sz="1000" dirty="0" err="1">
                <a:solidFill>
                  <a:srgbClr val="50504E"/>
                </a:solidFill>
                <a:latin typeface="ArialMT" charset="0"/>
              </a:rPr>
              <a:t>veniam</a:t>
            </a:r>
            <a:r>
              <a:rPr lang="en-US" sz="1000" dirty="0">
                <a:solidFill>
                  <a:srgbClr val="50504E"/>
                </a:solidFill>
                <a:latin typeface="ArialMT" charset="0"/>
              </a:rPr>
              <a:t>, </a:t>
            </a:r>
            <a:r>
              <a:rPr lang="en-US" sz="1000" dirty="0" err="1">
                <a:solidFill>
                  <a:srgbClr val="50504E"/>
                </a:solidFill>
                <a:latin typeface="ArialMT" charset="0"/>
              </a:rPr>
              <a:t>quis</a:t>
            </a:r>
            <a:r>
              <a:rPr lang="en-US" sz="1000" dirty="0">
                <a:solidFill>
                  <a:srgbClr val="50504E"/>
                </a:solidFill>
                <a:latin typeface="ArialMT" charset="0"/>
              </a:rPr>
              <a:t> nostrum </a:t>
            </a:r>
            <a:r>
              <a:rPr lang="en-US" sz="1000" dirty="0" err="1">
                <a:solidFill>
                  <a:srgbClr val="50504E"/>
                </a:solidFill>
                <a:latin typeface="ArialMT" charset="0"/>
              </a:rPr>
              <a:t>exercitationem</a:t>
            </a:r>
            <a:r>
              <a:rPr lang="en-US" sz="1000" dirty="0">
                <a:solidFill>
                  <a:srgbClr val="50504E"/>
                </a:solidFill>
                <a:latin typeface="ArialMT" charset="0"/>
              </a:rPr>
              <a:t> </a:t>
            </a:r>
            <a:r>
              <a:rPr lang="en-US" sz="1000" dirty="0" err="1">
                <a:solidFill>
                  <a:srgbClr val="50504E"/>
                </a:solidFill>
                <a:latin typeface="ArialMT" charset="0"/>
              </a:rPr>
              <a:t>ullam</a:t>
            </a:r>
            <a:r>
              <a:rPr lang="en-US" sz="1000" dirty="0">
                <a:solidFill>
                  <a:srgbClr val="50504E"/>
                </a:solidFill>
                <a:latin typeface="ArialMT" charset="0"/>
              </a:rPr>
              <a:t> </a:t>
            </a:r>
            <a:r>
              <a:rPr lang="en-US" sz="1000" dirty="0" err="1">
                <a:solidFill>
                  <a:srgbClr val="50504E"/>
                </a:solidFill>
                <a:latin typeface="ArialMT" charset="0"/>
              </a:rPr>
              <a:t>corporis</a:t>
            </a:r>
            <a:r>
              <a:rPr lang="en-US" sz="1000" dirty="0">
                <a:solidFill>
                  <a:srgbClr val="50504E"/>
                </a:solidFill>
                <a:latin typeface="ArialMT" charset="0"/>
              </a:rPr>
              <a:t> </a:t>
            </a:r>
            <a:r>
              <a:rPr lang="en-US" sz="1000" dirty="0" err="1">
                <a:solidFill>
                  <a:srgbClr val="50504E"/>
                </a:solidFill>
                <a:latin typeface="ArialMT" charset="0"/>
              </a:rPr>
              <a:t>suscipit</a:t>
            </a:r>
            <a:r>
              <a:rPr lang="en-US" sz="1000" dirty="0">
                <a:solidFill>
                  <a:srgbClr val="50504E"/>
                </a:solidFill>
                <a:latin typeface="ArialMT" charset="0"/>
              </a:rPr>
              <a:t> </a:t>
            </a:r>
            <a:r>
              <a:rPr lang="en-US" sz="1000" dirty="0" err="1">
                <a:solidFill>
                  <a:srgbClr val="50504E"/>
                </a:solidFill>
                <a:latin typeface="ArialMT" charset="0"/>
              </a:rPr>
              <a:t>laboriosam</a:t>
            </a:r>
            <a:r>
              <a:rPr lang="en-US" sz="1000" dirty="0">
                <a:solidFill>
                  <a:srgbClr val="50504E"/>
                </a:solidFill>
                <a:latin typeface="ArialMT" charset="0"/>
              </a:rPr>
              <a:t>, nisi </a:t>
            </a:r>
            <a:r>
              <a:rPr lang="en-US" sz="1000" dirty="0" err="1">
                <a:solidFill>
                  <a:srgbClr val="50504E"/>
                </a:solidFill>
                <a:latin typeface="ArialMT" charset="0"/>
              </a:rPr>
              <a:t>ut</a:t>
            </a:r>
            <a:r>
              <a:rPr lang="en-US" sz="1000" dirty="0">
                <a:solidFill>
                  <a:srgbClr val="50504E"/>
                </a:solidFill>
                <a:latin typeface="ArialMT" charset="0"/>
              </a:rPr>
              <a:t> </a:t>
            </a:r>
            <a:r>
              <a:rPr lang="en-US" sz="1000" dirty="0" err="1">
                <a:solidFill>
                  <a:srgbClr val="50504E"/>
                </a:solidFill>
                <a:latin typeface="ArialMT" charset="0"/>
              </a:rPr>
              <a:t>aliquid</a:t>
            </a:r>
            <a:r>
              <a:rPr lang="en-US" sz="1000" dirty="0">
                <a:solidFill>
                  <a:srgbClr val="50504E"/>
                </a:solidFill>
                <a:latin typeface="ArialMT" charset="0"/>
              </a:rPr>
              <a:t> ex </a:t>
            </a:r>
            <a:r>
              <a:rPr lang="en-US" sz="1000" dirty="0" err="1">
                <a:solidFill>
                  <a:srgbClr val="50504E"/>
                </a:solidFill>
                <a:latin typeface="ArialMT" charset="0"/>
              </a:rPr>
              <a:t>ea</a:t>
            </a:r>
            <a:r>
              <a:rPr lang="en-US" sz="1000" dirty="0">
                <a:solidFill>
                  <a:srgbClr val="50504E"/>
                </a:solidFill>
                <a:latin typeface="ArialMT" charset="0"/>
              </a:rPr>
              <a:t> </a:t>
            </a:r>
            <a:r>
              <a:rPr lang="en-US" sz="1000" dirty="0" err="1">
                <a:solidFill>
                  <a:srgbClr val="50504E"/>
                </a:solidFill>
                <a:latin typeface="ArialMT" charset="0"/>
              </a:rPr>
              <a:t>commodi</a:t>
            </a:r>
            <a:r>
              <a:rPr lang="en-US" sz="1000" dirty="0">
                <a:solidFill>
                  <a:srgbClr val="50504E"/>
                </a:solidFill>
                <a:latin typeface="ArialMT" charset="0"/>
              </a:rPr>
              <a:t> </a:t>
            </a:r>
            <a:r>
              <a:rPr lang="en-US" sz="1000" dirty="0" err="1">
                <a:solidFill>
                  <a:srgbClr val="50504E"/>
                </a:solidFill>
                <a:latin typeface="ArialMT" charset="0"/>
              </a:rPr>
              <a:t>consequatur</a:t>
            </a:r>
            <a:r>
              <a:rPr lang="en-US" sz="1000" dirty="0">
                <a:solidFill>
                  <a:srgbClr val="50504E"/>
                </a:solidFill>
                <a:latin typeface="ArialMT" charset="0"/>
              </a:rPr>
              <a:t>? </a:t>
            </a:r>
            <a:r>
              <a:rPr lang="en-US" sz="1000" dirty="0" err="1">
                <a:solidFill>
                  <a:srgbClr val="50504E"/>
                </a:solidFill>
                <a:latin typeface="ArialMT" charset="0"/>
              </a:rPr>
              <a:t>Quis</a:t>
            </a:r>
            <a:r>
              <a:rPr lang="en-US" sz="1000" dirty="0">
                <a:solidFill>
                  <a:srgbClr val="50504E"/>
                </a:solidFill>
                <a:latin typeface="ArialMT" charset="0"/>
              </a:rPr>
              <a:t> </a:t>
            </a:r>
            <a:r>
              <a:rPr lang="en-US" sz="1000" dirty="0" err="1">
                <a:solidFill>
                  <a:srgbClr val="50504E"/>
                </a:solidFill>
                <a:latin typeface="ArialMT" charset="0"/>
              </a:rPr>
              <a:t>autem</a:t>
            </a:r>
            <a:r>
              <a:rPr lang="en-US" sz="1000" dirty="0">
                <a:solidFill>
                  <a:srgbClr val="50504E"/>
                </a:solidFill>
                <a:latin typeface="ArialMT" charset="0"/>
              </a:rPr>
              <a:t> </a:t>
            </a:r>
            <a:r>
              <a:rPr lang="en-US" sz="1000" dirty="0" err="1">
                <a:solidFill>
                  <a:srgbClr val="50504E"/>
                </a:solidFill>
                <a:latin typeface="ArialMT" charset="0"/>
              </a:rPr>
              <a:t>vel</a:t>
            </a:r>
            <a:r>
              <a:rPr lang="en-US" sz="1000" dirty="0">
                <a:solidFill>
                  <a:srgbClr val="50504E"/>
                </a:solidFill>
                <a:latin typeface="ArialMT" charset="0"/>
              </a:rPr>
              <a:t> </a:t>
            </a:r>
            <a:r>
              <a:rPr lang="en-US" sz="1000" dirty="0" err="1">
                <a:solidFill>
                  <a:srgbClr val="50504E"/>
                </a:solidFill>
                <a:latin typeface="ArialMT" charset="0"/>
              </a:rPr>
              <a:t>eum</a:t>
            </a:r>
            <a:r>
              <a:rPr lang="en-US" sz="1000" dirty="0">
                <a:solidFill>
                  <a:srgbClr val="50504E"/>
                </a:solidFill>
                <a:latin typeface="ArialMT" charset="0"/>
              </a:rPr>
              <a:t> </a:t>
            </a:r>
            <a:r>
              <a:rPr lang="en-US" sz="1000" dirty="0" err="1">
                <a:solidFill>
                  <a:srgbClr val="50504E"/>
                </a:solidFill>
                <a:latin typeface="ArialMT" charset="0"/>
              </a:rPr>
              <a:t>iure</a:t>
            </a:r>
            <a:r>
              <a:rPr lang="en-US" sz="1000" dirty="0">
                <a:solidFill>
                  <a:srgbClr val="50504E"/>
                </a:solidFill>
                <a:latin typeface="ArialMT" charset="0"/>
              </a:rPr>
              <a:t> </a:t>
            </a:r>
            <a:r>
              <a:rPr lang="en-US" sz="1000" dirty="0" err="1">
                <a:solidFill>
                  <a:srgbClr val="50504E"/>
                </a:solidFill>
                <a:latin typeface="ArialMT" charset="0"/>
              </a:rPr>
              <a:t>reprehenderit</a:t>
            </a:r>
            <a:r>
              <a:rPr lang="en-US" sz="1000" dirty="0">
                <a:solidFill>
                  <a:srgbClr val="50504E"/>
                </a:solidFill>
                <a:latin typeface="ArialMT" charset="0"/>
              </a:rPr>
              <a:t> qui in </a:t>
            </a:r>
            <a:r>
              <a:rPr lang="en-US" sz="1000" dirty="0" err="1">
                <a:solidFill>
                  <a:srgbClr val="50504E"/>
                </a:solidFill>
                <a:latin typeface="ArialMT" charset="0"/>
              </a:rPr>
              <a:t>ea</a:t>
            </a:r>
            <a:r>
              <a:rPr lang="en-US" sz="1000" dirty="0">
                <a:solidFill>
                  <a:srgbClr val="50504E"/>
                </a:solidFill>
                <a:latin typeface="ArialMT" charset="0"/>
              </a:rPr>
              <a:t> </a:t>
            </a:r>
            <a:r>
              <a:rPr lang="en-US" sz="1000" dirty="0" err="1">
                <a:solidFill>
                  <a:srgbClr val="50504E"/>
                </a:solidFill>
                <a:latin typeface="ArialMT" charset="0"/>
              </a:rPr>
              <a:t>voluptate</a:t>
            </a:r>
            <a:r>
              <a:rPr lang="en-US" sz="1000" dirty="0">
                <a:solidFill>
                  <a:srgbClr val="50504E"/>
                </a:solidFill>
                <a:latin typeface="ArialMT" charset="0"/>
              </a:rPr>
              <a:t> </a:t>
            </a:r>
            <a:r>
              <a:rPr lang="en-US" sz="1000" dirty="0" err="1">
                <a:solidFill>
                  <a:srgbClr val="50504E"/>
                </a:solidFill>
                <a:latin typeface="ArialMT" charset="0"/>
              </a:rPr>
              <a:t>velit</a:t>
            </a:r>
            <a:r>
              <a:rPr lang="en-US" sz="1000" dirty="0">
                <a:solidFill>
                  <a:srgbClr val="50504E"/>
                </a:solidFill>
                <a:latin typeface="ArialMT" charset="0"/>
              </a:rPr>
              <a:t> </a:t>
            </a:r>
            <a:r>
              <a:rPr lang="en-US" sz="1000" dirty="0" err="1">
                <a:solidFill>
                  <a:srgbClr val="50504E"/>
                </a:solidFill>
                <a:latin typeface="ArialMT" charset="0"/>
              </a:rPr>
              <a:t>esse</a:t>
            </a:r>
            <a:r>
              <a:rPr lang="en-US" sz="1000" dirty="0">
                <a:solidFill>
                  <a:srgbClr val="50504E"/>
                </a:solidFill>
                <a:latin typeface="ArialMT" charset="0"/>
              </a:rPr>
              <a:t> quam nihil </a:t>
            </a:r>
            <a:r>
              <a:rPr lang="en-US" sz="1000" dirty="0" err="1">
                <a:solidFill>
                  <a:srgbClr val="50504E"/>
                </a:solidFill>
                <a:latin typeface="ArialMT" charset="0"/>
              </a:rPr>
              <a:t>molestiae</a:t>
            </a:r>
            <a:r>
              <a:rPr lang="en-US" sz="1000" dirty="0">
                <a:solidFill>
                  <a:srgbClr val="50504E"/>
                </a:solidFill>
                <a:latin typeface="ArialMT" charset="0"/>
              </a:rPr>
              <a:t> </a:t>
            </a:r>
            <a:r>
              <a:rPr lang="en-US" sz="1000" dirty="0" err="1">
                <a:solidFill>
                  <a:srgbClr val="50504E"/>
                </a:solidFill>
                <a:latin typeface="ArialMT" charset="0"/>
              </a:rPr>
              <a:t>consequatur</a:t>
            </a:r>
            <a:r>
              <a:rPr lang="en-US" sz="1000" dirty="0">
                <a:solidFill>
                  <a:srgbClr val="50504E"/>
                </a:solidFill>
                <a:latin typeface="ArialMT" charset="0"/>
              </a:rPr>
              <a:t>, </a:t>
            </a:r>
            <a:r>
              <a:rPr lang="en-US" sz="1000" dirty="0" err="1">
                <a:solidFill>
                  <a:srgbClr val="50504E"/>
                </a:solidFill>
                <a:latin typeface="ArialMT" charset="0"/>
              </a:rPr>
              <a:t>vel</a:t>
            </a:r>
            <a:r>
              <a:rPr lang="en-US" sz="1000" dirty="0">
                <a:solidFill>
                  <a:srgbClr val="50504E"/>
                </a:solidFill>
                <a:latin typeface="ArialMT" charset="0"/>
              </a:rPr>
              <a:t> </a:t>
            </a:r>
            <a:r>
              <a:rPr lang="en-US" sz="1000" dirty="0" err="1">
                <a:solidFill>
                  <a:srgbClr val="50504E"/>
                </a:solidFill>
                <a:latin typeface="ArialMT" charset="0"/>
              </a:rPr>
              <a:t>illum</a:t>
            </a:r>
            <a:r>
              <a:rPr lang="en-US" sz="1000" dirty="0">
                <a:solidFill>
                  <a:srgbClr val="50504E"/>
                </a:solidFill>
                <a:latin typeface="ArialMT" charset="0"/>
              </a:rPr>
              <a:t> qui </a:t>
            </a:r>
            <a:r>
              <a:rPr lang="en-US" sz="1000" dirty="0" err="1">
                <a:solidFill>
                  <a:srgbClr val="50504E"/>
                </a:solidFill>
                <a:latin typeface="ArialMT" charset="0"/>
              </a:rPr>
              <a:t>dolorem</a:t>
            </a:r>
            <a:r>
              <a:rPr lang="en-US" sz="1000" dirty="0">
                <a:solidFill>
                  <a:srgbClr val="50504E"/>
                </a:solidFill>
                <a:latin typeface="ArialMT" charset="0"/>
              </a:rPr>
              <a:t> </a:t>
            </a:r>
            <a:r>
              <a:rPr lang="en-US" sz="1000" dirty="0" err="1">
                <a:solidFill>
                  <a:srgbClr val="50504E"/>
                </a:solidFill>
                <a:latin typeface="ArialMT" charset="0"/>
              </a:rPr>
              <a:t>eum</a:t>
            </a:r>
            <a:r>
              <a:rPr lang="en-US" sz="1000" dirty="0">
                <a:solidFill>
                  <a:srgbClr val="50504E"/>
                </a:solidFill>
                <a:latin typeface="ArialMT" charset="0"/>
              </a:rPr>
              <a:t> </a:t>
            </a:r>
            <a:r>
              <a:rPr lang="en-US" sz="1000" dirty="0" err="1">
                <a:solidFill>
                  <a:srgbClr val="50504E"/>
                </a:solidFill>
                <a:latin typeface="ArialMT" charset="0"/>
              </a:rPr>
              <a:t>fugiat</a:t>
            </a:r>
            <a:r>
              <a:rPr lang="en-US" sz="1000" dirty="0">
                <a:solidFill>
                  <a:srgbClr val="50504E"/>
                </a:solidFill>
                <a:latin typeface="ArialMT" charset="0"/>
              </a:rPr>
              <a:t> quo </a:t>
            </a:r>
            <a:r>
              <a:rPr lang="en-US" sz="1000" dirty="0" err="1">
                <a:solidFill>
                  <a:srgbClr val="50504E"/>
                </a:solidFill>
                <a:latin typeface="ArialMT" charset="0"/>
              </a:rPr>
              <a:t>voluptas</a:t>
            </a:r>
            <a:r>
              <a:rPr lang="en-US" sz="1000" dirty="0">
                <a:solidFill>
                  <a:srgbClr val="50504E"/>
                </a:solidFill>
                <a:latin typeface="ArialMT" charset="0"/>
              </a:rPr>
              <a:t> </a:t>
            </a:r>
            <a:r>
              <a:rPr lang="en-US" sz="1000" dirty="0" err="1">
                <a:solidFill>
                  <a:srgbClr val="50504E"/>
                </a:solidFill>
                <a:latin typeface="ArialMT" charset="0"/>
              </a:rPr>
              <a:t>nulla</a:t>
            </a:r>
            <a:r>
              <a:rPr lang="en-US" sz="1000" dirty="0">
                <a:solidFill>
                  <a:srgbClr val="50504E"/>
                </a:solidFill>
                <a:latin typeface="ArialMT" charset="0"/>
              </a:rPr>
              <a:t> </a:t>
            </a:r>
            <a:r>
              <a:rPr lang="en-US" sz="1000" dirty="0" err="1">
                <a:solidFill>
                  <a:srgbClr val="50504E"/>
                </a:solidFill>
                <a:latin typeface="ArialMT" charset="0"/>
              </a:rPr>
              <a:t>pariatur</a:t>
            </a:r>
            <a:r>
              <a:rPr lang="en-US" sz="1000" dirty="0">
                <a:solidFill>
                  <a:srgbClr val="50504E"/>
                </a:solidFill>
                <a:latin typeface="ArialMT" charset="0"/>
              </a:rPr>
              <a:t>?</a:t>
            </a:r>
            <a:endParaRPr lang="en-US" dirty="0"/>
          </a:p>
        </p:txBody>
      </p:sp>
      <p:cxnSp>
        <p:nvCxnSpPr>
          <p:cNvPr id="10" name="Straight Connector 9"/>
          <p:cNvCxnSpPr/>
          <p:nvPr userDrawn="1"/>
        </p:nvCxnSpPr>
        <p:spPr>
          <a:xfrm>
            <a:off x="0" y="589280"/>
            <a:ext cx="9144000" cy="5080"/>
          </a:xfrm>
          <a:prstGeom prst="line">
            <a:avLst/>
          </a:prstGeom>
          <a:ln>
            <a:solidFill>
              <a:srgbClr val="B2B2B2"/>
            </a:solidFill>
          </a:ln>
        </p:spPr>
        <p:style>
          <a:lnRef idx="1">
            <a:schemeClr val="accent1"/>
          </a:lnRef>
          <a:fillRef idx="0">
            <a:schemeClr val="accent1"/>
          </a:fillRef>
          <a:effectRef idx="0">
            <a:schemeClr val="accent1"/>
          </a:effectRef>
          <a:fontRef idx="minor">
            <a:schemeClr val="tx1"/>
          </a:fontRef>
        </p:style>
      </p:cxnSp>
      <p:sp>
        <p:nvSpPr>
          <p:cNvPr id="12" name="TextBox 11">
            <a:extLst>
              <a:ext uri="{FF2B5EF4-FFF2-40B4-BE49-F238E27FC236}">
                <a16:creationId xmlns:a16="http://schemas.microsoft.com/office/drawing/2014/main" id="{39FAC52C-C171-4F08-9C02-FC815015791D}"/>
              </a:ext>
            </a:extLst>
          </p:cNvPr>
          <p:cNvSpPr txBox="1"/>
          <p:nvPr userDrawn="1"/>
        </p:nvSpPr>
        <p:spPr>
          <a:xfrm>
            <a:off x="313226" y="4924078"/>
            <a:ext cx="2498213" cy="138499"/>
          </a:xfrm>
          <a:prstGeom prst="rect">
            <a:avLst/>
          </a:prstGeom>
          <a:noFill/>
        </p:spPr>
        <p:txBody>
          <a:bodyPr wrap="square" lIns="0" tIns="0" rIns="0" bIns="0" rtlCol="0" anchor="b" anchorCtr="0">
            <a:spAutoFit/>
          </a:bodyPr>
          <a:lstStyle/>
          <a:p>
            <a:pPr marL="0" marR="0" indent="0" defTabSz="685983" rtl="0" eaLnBrk="1" fontAlgn="auto" latinLnBrk="0" hangingPunct="1">
              <a:lnSpc>
                <a:spcPct val="100000"/>
              </a:lnSpc>
              <a:spcBef>
                <a:spcPts val="0"/>
              </a:spcBef>
              <a:spcAft>
                <a:spcPts val="0"/>
              </a:spcAft>
              <a:buClrTx/>
              <a:buSzTx/>
              <a:buFontTx/>
              <a:buNone/>
              <a:tabLst/>
              <a:defRPr/>
            </a:pPr>
            <a:r>
              <a:rPr lang="en-US" sz="900" dirty="0">
                <a:solidFill>
                  <a:srgbClr val="636361"/>
                </a:solidFill>
              </a:rPr>
              <a:t>© 2018 ZINFI Technologies Inc. All Rights Reserved.</a:t>
            </a:r>
          </a:p>
        </p:txBody>
      </p:sp>
    </p:spTree>
    <p:extLst>
      <p:ext uri="{BB962C8B-B14F-4D97-AF65-F5344CB8AC3E}">
        <p14:creationId xmlns:p14="http://schemas.microsoft.com/office/powerpoint/2010/main" val="3325410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Body Slide - Left Column (2 section)">
    <p:spTree>
      <p:nvGrpSpPr>
        <p:cNvPr id="1" name=""/>
        <p:cNvGrpSpPr/>
        <p:nvPr/>
      </p:nvGrpSpPr>
      <p:grpSpPr>
        <a:xfrm>
          <a:off x="0" y="0"/>
          <a:ext cx="0" cy="0"/>
          <a:chOff x="0" y="0"/>
          <a:chExt cx="0" cy="0"/>
        </a:xfrm>
      </p:grpSpPr>
      <p:sp>
        <p:nvSpPr>
          <p:cNvPr id="3" name="Picture Placeholder 2"/>
          <p:cNvSpPr>
            <a:spLocks noGrp="1"/>
          </p:cNvSpPr>
          <p:nvPr>
            <p:ph type="pic" sz="quarter" idx="15" hasCustomPrompt="1"/>
          </p:nvPr>
        </p:nvSpPr>
        <p:spPr>
          <a:xfrm>
            <a:off x="5020574" y="931818"/>
            <a:ext cx="3897872" cy="4001506"/>
          </a:xfrm>
          <a:prstGeom prst="rect">
            <a:avLst/>
          </a:prstGeom>
          <a:solidFill>
            <a:schemeClr val="accent1"/>
          </a:solidFill>
        </p:spPr>
        <p:txBody>
          <a:bodyPr anchor="ctr"/>
          <a:lstStyle>
            <a:lvl1pPr marL="0" marR="0" indent="0" algn="ctr" defTabSz="685800" rtl="0" eaLnBrk="1" fontAlgn="auto" latinLnBrk="0" hangingPunct="1">
              <a:lnSpc>
                <a:spcPct val="90000"/>
              </a:lnSpc>
              <a:spcBef>
                <a:spcPts val="750"/>
              </a:spcBef>
              <a:spcAft>
                <a:spcPts val="0"/>
              </a:spcAft>
              <a:buClrTx/>
              <a:buSzTx/>
              <a:buFont typeface="Arial" panose="020B0604020202020204" pitchFamily="34" charset="0"/>
              <a:buNone/>
              <a:tabLst/>
              <a:defRPr sz="1400">
                <a:solidFill>
                  <a:schemeClr val="bg1"/>
                </a:solidFill>
              </a:defRPr>
            </a:lvl1pPr>
          </a:lstStyle>
          <a:p>
            <a:pPr algn="ctr"/>
            <a:r>
              <a:rPr lang="en-US" dirty="0"/>
              <a:t>Graphic</a:t>
            </a:r>
            <a:r>
              <a:rPr lang="en-US" baseline="0" dirty="0"/>
              <a:t> or Image goes here</a:t>
            </a:r>
            <a:endParaRPr lang="en-US" dirty="0"/>
          </a:p>
        </p:txBody>
      </p:sp>
      <p:sp>
        <p:nvSpPr>
          <p:cNvPr id="11" name="Text Placeholder 2"/>
          <p:cNvSpPr>
            <a:spLocks noGrp="1"/>
          </p:cNvSpPr>
          <p:nvPr>
            <p:ph type="body" sz="quarter" idx="13" hasCustomPrompt="1"/>
          </p:nvPr>
        </p:nvSpPr>
        <p:spPr>
          <a:xfrm>
            <a:off x="313226" y="775770"/>
            <a:ext cx="4444916" cy="434876"/>
          </a:xfrm>
          <a:prstGeom prst="rect">
            <a:avLst/>
          </a:prstGeom>
        </p:spPr>
        <p:txBody>
          <a:bodyPr/>
          <a:lstStyle>
            <a:lvl1pPr marL="0" marR="0" indent="0" algn="l" defTabSz="685800" rtl="0" eaLnBrk="1" fontAlgn="auto" latinLnBrk="0" hangingPunct="1">
              <a:lnSpc>
                <a:spcPct val="150000"/>
              </a:lnSpc>
              <a:spcBef>
                <a:spcPts val="0"/>
              </a:spcBef>
              <a:spcAft>
                <a:spcPts val="0"/>
              </a:spcAft>
              <a:buClrTx/>
              <a:buSzTx/>
              <a:buFont typeface="+mj-lt"/>
              <a:buNone/>
              <a:tabLst/>
              <a:defRPr sz="1400" b="0" i="0" baseline="0">
                <a:solidFill>
                  <a:srgbClr val="8CA621"/>
                </a:solidFill>
                <a:latin typeface="Arial" charset="0"/>
                <a:ea typeface="Arial" charset="0"/>
                <a:cs typeface="Arial" charset="0"/>
              </a:defRPr>
            </a:lvl1pPr>
          </a:lstStyle>
          <a:p>
            <a:r>
              <a:rPr lang="en-US" sz="1400" dirty="0">
                <a:solidFill>
                  <a:srgbClr val="8CA621"/>
                </a:solidFill>
                <a:latin typeface="Arial" charset="0"/>
                <a:ea typeface="Arial" charset="0"/>
                <a:cs typeface="Arial" charset="0"/>
              </a:rPr>
              <a:t>Section</a:t>
            </a:r>
            <a:r>
              <a:rPr lang="en-US" sz="1400" baseline="0" dirty="0">
                <a:solidFill>
                  <a:srgbClr val="8CA621"/>
                </a:solidFill>
                <a:latin typeface="Arial" charset="0"/>
                <a:ea typeface="Arial" charset="0"/>
                <a:cs typeface="Arial" charset="0"/>
              </a:rPr>
              <a:t> or Chapter Title Goes Here</a:t>
            </a:r>
            <a:endParaRPr lang="en-US" sz="1400" dirty="0">
              <a:solidFill>
                <a:srgbClr val="8CA621"/>
              </a:solidFill>
              <a:latin typeface="Arial" charset="0"/>
              <a:ea typeface="Arial" charset="0"/>
              <a:cs typeface="Arial" charset="0"/>
            </a:endParaRPr>
          </a:p>
          <a:p>
            <a:pPr lvl="0"/>
            <a:endParaRPr lang="en-US" dirty="0"/>
          </a:p>
        </p:txBody>
      </p:sp>
      <p:pic>
        <p:nvPicPr>
          <p:cNvPr id="5" name="Picture 4"/>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46652" y="130490"/>
            <a:ext cx="687483" cy="372387"/>
          </a:xfrm>
          <a:prstGeom prst="rect">
            <a:avLst/>
          </a:prstGeom>
        </p:spPr>
      </p:pic>
      <p:sp>
        <p:nvSpPr>
          <p:cNvPr id="9" name="Text Placeholder 2"/>
          <p:cNvSpPr>
            <a:spLocks noGrp="1"/>
          </p:cNvSpPr>
          <p:nvPr>
            <p:ph type="body" sz="quarter" idx="11" hasCustomPrompt="1"/>
          </p:nvPr>
        </p:nvSpPr>
        <p:spPr>
          <a:xfrm>
            <a:off x="1158241" y="38496"/>
            <a:ext cx="7760206" cy="434876"/>
          </a:xfrm>
          <a:prstGeom prst="rect">
            <a:avLst/>
          </a:prstGeom>
        </p:spPr>
        <p:txBody>
          <a:bodyPr/>
          <a:lstStyle>
            <a:lvl1pPr marL="0" marR="0" indent="0" algn="r" defTabSz="685800" rtl="0" eaLnBrk="1" fontAlgn="auto" latinLnBrk="0" hangingPunct="1">
              <a:lnSpc>
                <a:spcPct val="150000"/>
              </a:lnSpc>
              <a:spcBef>
                <a:spcPts val="0"/>
              </a:spcBef>
              <a:spcAft>
                <a:spcPts val="0"/>
              </a:spcAft>
              <a:buClrTx/>
              <a:buSzTx/>
              <a:buFont typeface="+mj-lt"/>
              <a:buNone/>
              <a:tabLst/>
              <a:defRPr sz="1600" baseline="0">
                <a:solidFill>
                  <a:schemeClr val="bg1">
                    <a:lumMod val="75000"/>
                  </a:schemeClr>
                </a:solidFill>
                <a:latin typeface="Arial" charset="0"/>
                <a:ea typeface="Arial" charset="0"/>
                <a:cs typeface="Arial" charset="0"/>
              </a:defRPr>
            </a:lvl1pPr>
          </a:lstStyle>
          <a:p>
            <a:pPr lvl="0"/>
            <a:r>
              <a:rPr lang="en-US" dirty="0"/>
              <a:t>Best </a:t>
            </a:r>
            <a:r>
              <a:rPr lang="en-US"/>
              <a:t>Practices Video Title </a:t>
            </a:r>
            <a:r>
              <a:rPr lang="en-US" dirty="0"/>
              <a:t>Goes Here</a:t>
            </a:r>
          </a:p>
          <a:p>
            <a:pPr lvl="0"/>
            <a:endParaRPr lang="en-US" dirty="0"/>
          </a:p>
        </p:txBody>
      </p:sp>
      <p:sp>
        <p:nvSpPr>
          <p:cNvPr id="8" name="Text Placeholder 7"/>
          <p:cNvSpPr>
            <a:spLocks noGrp="1"/>
          </p:cNvSpPr>
          <p:nvPr>
            <p:ph type="body" sz="quarter" idx="16" hasCustomPrompt="1"/>
          </p:nvPr>
        </p:nvSpPr>
        <p:spPr>
          <a:xfrm>
            <a:off x="313226" y="1284647"/>
            <a:ext cx="4444916" cy="1397593"/>
          </a:xfrm>
          <a:prstGeom prst="rect">
            <a:avLst/>
          </a:prstGeom>
        </p:spPr>
        <p:txBody>
          <a:bodyPr/>
          <a:lstStyle>
            <a:lvl1pPr marL="0" indent="0">
              <a:lnSpc>
                <a:spcPts val="1400"/>
              </a:lnSpc>
              <a:spcBef>
                <a:spcPts val="500"/>
              </a:spcBef>
              <a:spcAft>
                <a:spcPts val="500"/>
              </a:spcAft>
              <a:buNone/>
              <a:defRPr lang="en-US" sz="1000" smtClean="0">
                <a:solidFill>
                  <a:srgbClr val="636361"/>
                </a:solidFill>
              </a:defRPr>
            </a:lvl1pPr>
            <a:lvl2pPr marL="342900" indent="0">
              <a:buNone/>
              <a:defRPr sz="1400" b="0" i="0">
                <a:latin typeface="Arial" charset="0"/>
                <a:ea typeface="Arial" charset="0"/>
                <a:cs typeface="Arial" charset="0"/>
              </a:defRPr>
            </a:lvl2pPr>
            <a:lvl3pPr marL="685800" indent="0">
              <a:buNone/>
              <a:defRPr sz="1400" b="0" i="0">
                <a:latin typeface="Arial" charset="0"/>
                <a:ea typeface="Arial" charset="0"/>
                <a:cs typeface="Arial" charset="0"/>
              </a:defRPr>
            </a:lvl3pPr>
            <a:lvl4pPr marL="1028700" indent="0">
              <a:buNone/>
              <a:defRPr sz="1400" b="0" i="0">
                <a:latin typeface="Arial" charset="0"/>
                <a:ea typeface="Arial" charset="0"/>
                <a:cs typeface="Arial" charset="0"/>
              </a:defRPr>
            </a:lvl4pPr>
            <a:lvl5pPr marL="1371600" indent="0">
              <a:buNone/>
              <a:defRPr sz="1400" b="0" i="0">
                <a:latin typeface="Arial" charset="0"/>
                <a:ea typeface="Arial" charset="0"/>
                <a:cs typeface="Arial" charset="0"/>
              </a:defRPr>
            </a:lvl5pPr>
          </a:lstStyle>
          <a:p>
            <a:pPr lvl="0"/>
            <a:r>
              <a:rPr lang="en-US" sz="1000" dirty="0" err="1">
                <a:solidFill>
                  <a:srgbClr val="50504E"/>
                </a:solidFill>
                <a:latin typeface="ArialMT" charset="0"/>
              </a:rPr>
              <a:t>Sed</a:t>
            </a:r>
            <a:r>
              <a:rPr lang="en-US" sz="1000" dirty="0">
                <a:solidFill>
                  <a:srgbClr val="50504E"/>
                </a:solidFill>
                <a:latin typeface="ArialMT" charset="0"/>
              </a:rPr>
              <a:t> </a:t>
            </a:r>
            <a:r>
              <a:rPr lang="en-US" sz="1000" dirty="0" err="1">
                <a:solidFill>
                  <a:srgbClr val="50504E"/>
                </a:solidFill>
                <a:latin typeface="ArialMT" charset="0"/>
              </a:rPr>
              <a:t>ut</a:t>
            </a:r>
            <a:r>
              <a:rPr lang="en-US" sz="1000" dirty="0">
                <a:solidFill>
                  <a:srgbClr val="50504E"/>
                </a:solidFill>
                <a:latin typeface="ArialMT" charset="0"/>
              </a:rPr>
              <a:t> </a:t>
            </a:r>
            <a:r>
              <a:rPr lang="en-US" sz="1000" dirty="0" err="1">
                <a:solidFill>
                  <a:srgbClr val="50504E"/>
                </a:solidFill>
                <a:latin typeface="ArialMT" charset="0"/>
              </a:rPr>
              <a:t>perspiciatis</a:t>
            </a:r>
            <a:r>
              <a:rPr lang="en-US" sz="1000" dirty="0">
                <a:solidFill>
                  <a:srgbClr val="50504E"/>
                </a:solidFill>
                <a:latin typeface="ArialMT" charset="0"/>
              </a:rPr>
              <a:t> </a:t>
            </a:r>
            <a:r>
              <a:rPr lang="en-US" sz="1000" dirty="0" err="1">
                <a:solidFill>
                  <a:srgbClr val="50504E"/>
                </a:solidFill>
                <a:latin typeface="ArialMT" charset="0"/>
              </a:rPr>
              <a:t>unde</a:t>
            </a:r>
            <a:r>
              <a:rPr lang="en-US" sz="1000" dirty="0">
                <a:solidFill>
                  <a:srgbClr val="50504E"/>
                </a:solidFill>
                <a:latin typeface="ArialMT" charset="0"/>
              </a:rPr>
              <a:t> </a:t>
            </a:r>
            <a:r>
              <a:rPr lang="en-US" sz="1000" dirty="0" err="1">
                <a:solidFill>
                  <a:srgbClr val="50504E"/>
                </a:solidFill>
                <a:latin typeface="ArialMT" charset="0"/>
              </a:rPr>
              <a:t>omnis</a:t>
            </a:r>
            <a:r>
              <a:rPr lang="en-US" sz="1000" dirty="0">
                <a:solidFill>
                  <a:srgbClr val="50504E"/>
                </a:solidFill>
                <a:latin typeface="ArialMT" charset="0"/>
              </a:rPr>
              <a:t> </a:t>
            </a:r>
            <a:r>
              <a:rPr lang="en-US" sz="1000" dirty="0" err="1">
                <a:solidFill>
                  <a:srgbClr val="50504E"/>
                </a:solidFill>
                <a:latin typeface="ArialMT" charset="0"/>
              </a:rPr>
              <a:t>iste</a:t>
            </a:r>
            <a:r>
              <a:rPr lang="en-US" sz="1000" dirty="0">
                <a:solidFill>
                  <a:srgbClr val="50504E"/>
                </a:solidFill>
                <a:latin typeface="ArialMT" charset="0"/>
              </a:rPr>
              <a:t> </a:t>
            </a:r>
            <a:r>
              <a:rPr lang="en-US" sz="1000" dirty="0" err="1">
                <a:solidFill>
                  <a:srgbClr val="50504E"/>
                </a:solidFill>
                <a:latin typeface="ArialMT" charset="0"/>
              </a:rPr>
              <a:t>natus</a:t>
            </a:r>
            <a:r>
              <a:rPr lang="en-US" sz="1000" dirty="0">
                <a:solidFill>
                  <a:srgbClr val="50504E"/>
                </a:solidFill>
                <a:latin typeface="ArialMT" charset="0"/>
              </a:rPr>
              <a:t> error sit </a:t>
            </a:r>
            <a:r>
              <a:rPr lang="en-US" sz="1000" dirty="0" err="1">
                <a:solidFill>
                  <a:srgbClr val="50504E"/>
                </a:solidFill>
                <a:latin typeface="ArialMT" charset="0"/>
              </a:rPr>
              <a:t>voluptatem</a:t>
            </a:r>
            <a:r>
              <a:rPr lang="en-US" sz="1000" dirty="0">
                <a:solidFill>
                  <a:srgbClr val="50504E"/>
                </a:solidFill>
                <a:latin typeface="ArialMT" charset="0"/>
              </a:rPr>
              <a:t> </a:t>
            </a:r>
            <a:r>
              <a:rPr lang="en-US" sz="1000" dirty="0" err="1">
                <a:solidFill>
                  <a:srgbClr val="50504E"/>
                </a:solidFill>
                <a:latin typeface="ArialMT" charset="0"/>
              </a:rPr>
              <a:t>accusantium</a:t>
            </a:r>
            <a:r>
              <a:rPr lang="en-US" sz="1000" dirty="0">
                <a:solidFill>
                  <a:srgbClr val="50504E"/>
                </a:solidFill>
                <a:latin typeface="ArialMT" charset="0"/>
              </a:rPr>
              <a:t> </a:t>
            </a:r>
            <a:r>
              <a:rPr lang="en-US" sz="1000" dirty="0" err="1">
                <a:solidFill>
                  <a:srgbClr val="50504E"/>
                </a:solidFill>
                <a:latin typeface="ArialMT" charset="0"/>
              </a:rPr>
              <a:t>doloremque</a:t>
            </a:r>
            <a:r>
              <a:rPr lang="en-US" sz="1000" dirty="0">
                <a:solidFill>
                  <a:srgbClr val="50504E"/>
                </a:solidFill>
                <a:latin typeface="ArialMT" charset="0"/>
              </a:rPr>
              <a:t> </a:t>
            </a:r>
            <a:r>
              <a:rPr lang="en-US" sz="1000" dirty="0" err="1">
                <a:solidFill>
                  <a:srgbClr val="50504E"/>
                </a:solidFill>
                <a:latin typeface="ArialMT" charset="0"/>
              </a:rPr>
              <a:t>laudantium</a:t>
            </a:r>
            <a:r>
              <a:rPr lang="en-US" sz="1000" dirty="0">
                <a:solidFill>
                  <a:srgbClr val="50504E"/>
                </a:solidFill>
                <a:latin typeface="ArialMT" charset="0"/>
              </a:rPr>
              <a:t>, </a:t>
            </a:r>
            <a:r>
              <a:rPr lang="en-US" sz="1000" dirty="0" err="1">
                <a:solidFill>
                  <a:srgbClr val="50504E"/>
                </a:solidFill>
                <a:latin typeface="ArialMT" charset="0"/>
              </a:rPr>
              <a:t>totam</a:t>
            </a:r>
            <a:r>
              <a:rPr lang="en-US" sz="1000" dirty="0">
                <a:solidFill>
                  <a:srgbClr val="50504E"/>
                </a:solidFill>
                <a:latin typeface="ArialMT" charset="0"/>
              </a:rPr>
              <a:t> rem </a:t>
            </a:r>
            <a:r>
              <a:rPr lang="en-US" sz="1000" dirty="0" err="1">
                <a:solidFill>
                  <a:srgbClr val="50504E"/>
                </a:solidFill>
                <a:latin typeface="ArialMT" charset="0"/>
              </a:rPr>
              <a:t>aperiam</a:t>
            </a:r>
            <a:r>
              <a:rPr lang="en-US" sz="1000" dirty="0">
                <a:solidFill>
                  <a:srgbClr val="50504E"/>
                </a:solidFill>
                <a:latin typeface="ArialMT" charset="0"/>
              </a:rPr>
              <a:t>, </a:t>
            </a:r>
            <a:r>
              <a:rPr lang="en-US" sz="1000" dirty="0" err="1">
                <a:solidFill>
                  <a:srgbClr val="50504E"/>
                </a:solidFill>
                <a:latin typeface="ArialMT" charset="0"/>
              </a:rPr>
              <a:t>eaque</a:t>
            </a:r>
            <a:r>
              <a:rPr lang="en-US" sz="1000" dirty="0">
                <a:solidFill>
                  <a:srgbClr val="50504E"/>
                </a:solidFill>
                <a:latin typeface="ArialMT" charset="0"/>
              </a:rPr>
              <a:t> </a:t>
            </a:r>
            <a:r>
              <a:rPr lang="en-US" sz="1000" dirty="0" err="1">
                <a:solidFill>
                  <a:srgbClr val="50504E"/>
                </a:solidFill>
                <a:latin typeface="ArialMT" charset="0"/>
              </a:rPr>
              <a:t>ipsa</a:t>
            </a:r>
            <a:r>
              <a:rPr lang="en-US" sz="1000" dirty="0">
                <a:solidFill>
                  <a:srgbClr val="50504E"/>
                </a:solidFill>
                <a:latin typeface="ArialMT" charset="0"/>
              </a:rPr>
              <a:t> quae ab </a:t>
            </a:r>
            <a:r>
              <a:rPr lang="en-US" sz="1000" dirty="0" err="1">
                <a:solidFill>
                  <a:srgbClr val="50504E"/>
                </a:solidFill>
                <a:latin typeface="ArialMT" charset="0"/>
              </a:rPr>
              <a:t>illo</a:t>
            </a:r>
            <a:r>
              <a:rPr lang="en-US" sz="1000" dirty="0">
                <a:solidFill>
                  <a:srgbClr val="50504E"/>
                </a:solidFill>
                <a:latin typeface="ArialMT" charset="0"/>
              </a:rPr>
              <a:t> </a:t>
            </a:r>
            <a:r>
              <a:rPr lang="en-US" sz="1000" dirty="0" err="1">
                <a:solidFill>
                  <a:srgbClr val="50504E"/>
                </a:solidFill>
                <a:latin typeface="ArialMT" charset="0"/>
              </a:rPr>
              <a:t>inventore</a:t>
            </a:r>
            <a:r>
              <a:rPr lang="en-US" sz="1000" dirty="0">
                <a:solidFill>
                  <a:srgbClr val="50504E"/>
                </a:solidFill>
                <a:latin typeface="ArialMT" charset="0"/>
              </a:rPr>
              <a:t> </a:t>
            </a:r>
            <a:r>
              <a:rPr lang="en-US" sz="1000" dirty="0" err="1">
                <a:solidFill>
                  <a:srgbClr val="50504E"/>
                </a:solidFill>
                <a:latin typeface="ArialMT" charset="0"/>
              </a:rPr>
              <a:t>veritatis</a:t>
            </a:r>
            <a:r>
              <a:rPr lang="en-US" sz="1000" dirty="0">
                <a:solidFill>
                  <a:srgbClr val="50504E"/>
                </a:solidFill>
                <a:latin typeface="ArialMT" charset="0"/>
              </a:rPr>
              <a:t> et quasi </a:t>
            </a:r>
            <a:r>
              <a:rPr lang="en-US" sz="1000" dirty="0" err="1">
                <a:solidFill>
                  <a:srgbClr val="50504E"/>
                </a:solidFill>
                <a:latin typeface="ArialMT" charset="0"/>
              </a:rPr>
              <a:t>architecto</a:t>
            </a:r>
            <a:r>
              <a:rPr lang="en-US" sz="1000" dirty="0">
                <a:solidFill>
                  <a:srgbClr val="50504E"/>
                </a:solidFill>
                <a:latin typeface="ArialMT" charset="0"/>
              </a:rPr>
              <a:t> </a:t>
            </a:r>
            <a:r>
              <a:rPr lang="en-US" sz="1000" dirty="0" err="1">
                <a:solidFill>
                  <a:srgbClr val="50504E"/>
                </a:solidFill>
                <a:latin typeface="ArialMT" charset="0"/>
              </a:rPr>
              <a:t>beatae</a:t>
            </a:r>
            <a:r>
              <a:rPr lang="en-US" sz="1000" dirty="0">
                <a:solidFill>
                  <a:srgbClr val="50504E"/>
                </a:solidFill>
                <a:latin typeface="ArialMT" charset="0"/>
              </a:rPr>
              <a:t> vitae dicta </a:t>
            </a:r>
            <a:r>
              <a:rPr lang="en-US" sz="1000" dirty="0" err="1">
                <a:solidFill>
                  <a:srgbClr val="50504E"/>
                </a:solidFill>
                <a:latin typeface="ArialMT" charset="0"/>
              </a:rPr>
              <a:t>sunt</a:t>
            </a:r>
            <a:r>
              <a:rPr lang="en-US" sz="1000" dirty="0">
                <a:solidFill>
                  <a:srgbClr val="50504E"/>
                </a:solidFill>
                <a:latin typeface="ArialMT" charset="0"/>
              </a:rPr>
              <a:t> </a:t>
            </a:r>
            <a:r>
              <a:rPr lang="en-US" sz="1000" dirty="0" err="1">
                <a:solidFill>
                  <a:srgbClr val="50504E"/>
                </a:solidFill>
                <a:latin typeface="ArialMT" charset="0"/>
              </a:rPr>
              <a:t>explicabo</a:t>
            </a:r>
            <a:r>
              <a:rPr lang="en-US" sz="1000" dirty="0">
                <a:solidFill>
                  <a:srgbClr val="50504E"/>
                </a:solidFill>
                <a:latin typeface="ArialMT" charset="0"/>
              </a:rPr>
              <a:t>. Nemo </a:t>
            </a:r>
            <a:r>
              <a:rPr lang="en-US" sz="1000" dirty="0" err="1">
                <a:solidFill>
                  <a:srgbClr val="50504E"/>
                </a:solidFill>
                <a:latin typeface="ArialMT" charset="0"/>
              </a:rPr>
              <a:t>enim</a:t>
            </a:r>
            <a:r>
              <a:rPr lang="en-US" sz="1000" dirty="0">
                <a:solidFill>
                  <a:srgbClr val="50504E"/>
                </a:solidFill>
                <a:latin typeface="ArialMT" charset="0"/>
              </a:rPr>
              <a:t> </a:t>
            </a:r>
            <a:r>
              <a:rPr lang="en-US" sz="1000" dirty="0" err="1">
                <a:solidFill>
                  <a:srgbClr val="50504E"/>
                </a:solidFill>
                <a:latin typeface="ArialMT" charset="0"/>
              </a:rPr>
              <a:t>ipsam</a:t>
            </a:r>
            <a:r>
              <a:rPr lang="en-US" sz="1000" dirty="0">
                <a:solidFill>
                  <a:srgbClr val="50504E"/>
                </a:solidFill>
                <a:latin typeface="ArialMT" charset="0"/>
              </a:rPr>
              <a:t> </a:t>
            </a:r>
            <a:r>
              <a:rPr lang="en-US" sz="1000" dirty="0" err="1">
                <a:solidFill>
                  <a:srgbClr val="50504E"/>
                </a:solidFill>
                <a:latin typeface="ArialMT" charset="0"/>
              </a:rPr>
              <a:t>voluptatem</a:t>
            </a:r>
            <a:r>
              <a:rPr lang="en-US" sz="1000" dirty="0">
                <a:solidFill>
                  <a:srgbClr val="50504E"/>
                </a:solidFill>
                <a:latin typeface="ArialMT" charset="0"/>
              </a:rPr>
              <a:t> </a:t>
            </a:r>
            <a:r>
              <a:rPr lang="en-US" sz="1000" dirty="0" err="1">
                <a:solidFill>
                  <a:srgbClr val="50504E"/>
                </a:solidFill>
                <a:latin typeface="ArialMT" charset="0"/>
              </a:rPr>
              <a:t>quia</a:t>
            </a:r>
            <a:r>
              <a:rPr lang="en-US" sz="1000" dirty="0">
                <a:solidFill>
                  <a:srgbClr val="50504E"/>
                </a:solidFill>
                <a:latin typeface="ArialMT" charset="0"/>
              </a:rPr>
              <a:t> </a:t>
            </a:r>
            <a:r>
              <a:rPr lang="en-US" sz="1000" dirty="0" err="1">
                <a:solidFill>
                  <a:srgbClr val="50504E"/>
                </a:solidFill>
                <a:latin typeface="ArialMT" charset="0"/>
              </a:rPr>
              <a:t>voluptas</a:t>
            </a:r>
            <a:r>
              <a:rPr lang="en-US" sz="1000" dirty="0">
                <a:solidFill>
                  <a:srgbClr val="50504E"/>
                </a:solidFill>
                <a:latin typeface="ArialMT" charset="0"/>
              </a:rPr>
              <a:t> sit </a:t>
            </a:r>
            <a:r>
              <a:rPr lang="en-US" sz="1000" dirty="0" err="1">
                <a:solidFill>
                  <a:srgbClr val="50504E"/>
                </a:solidFill>
                <a:latin typeface="ArialMT" charset="0"/>
              </a:rPr>
              <a:t>aspernatur</a:t>
            </a:r>
            <a:r>
              <a:rPr lang="en-US" sz="1000" dirty="0">
                <a:solidFill>
                  <a:srgbClr val="50504E"/>
                </a:solidFill>
                <a:latin typeface="ArialMT" charset="0"/>
              </a:rPr>
              <a:t> </a:t>
            </a:r>
            <a:r>
              <a:rPr lang="en-US" sz="1000" dirty="0" err="1">
                <a:solidFill>
                  <a:srgbClr val="50504E"/>
                </a:solidFill>
                <a:latin typeface="ArialMT" charset="0"/>
              </a:rPr>
              <a:t>aut</a:t>
            </a:r>
            <a:r>
              <a:rPr lang="en-US" sz="1000" dirty="0">
                <a:solidFill>
                  <a:srgbClr val="50504E"/>
                </a:solidFill>
                <a:latin typeface="ArialMT" charset="0"/>
              </a:rPr>
              <a:t> </a:t>
            </a:r>
            <a:r>
              <a:rPr lang="en-US" sz="1000" dirty="0" err="1">
                <a:solidFill>
                  <a:srgbClr val="50504E"/>
                </a:solidFill>
                <a:latin typeface="ArialMT" charset="0"/>
              </a:rPr>
              <a:t>odit</a:t>
            </a:r>
            <a:r>
              <a:rPr lang="en-US" sz="1000" dirty="0">
                <a:solidFill>
                  <a:srgbClr val="50504E"/>
                </a:solidFill>
                <a:latin typeface="ArialMT" charset="0"/>
              </a:rPr>
              <a:t> </a:t>
            </a:r>
            <a:r>
              <a:rPr lang="en-US" sz="1000" dirty="0" err="1">
                <a:solidFill>
                  <a:srgbClr val="50504E"/>
                </a:solidFill>
                <a:latin typeface="ArialMT" charset="0"/>
              </a:rPr>
              <a:t>aut</a:t>
            </a:r>
            <a:r>
              <a:rPr lang="en-US" sz="1000" dirty="0">
                <a:solidFill>
                  <a:srgbClr val="50504E"/>
                </a:solidFill>
                <a:latin typeface="ArialMT" charset="0"/>
              </a:rPr>
              <a:t> fugit, </a:t>
            </a:r>
            <a:r>
              <a:rPr lang="en-US" sz="1000" dirty="0" err="1">
                <a:solidFill>
                  <a:srgbClr val="50504E"/>
                </a:solidFill>
                <a:latin typeface="ArialMT" charset="0"/>
              </a:rPr>
              <a:t>sed</a:t>
            </a:r>
            <a:r>
              <a:rPr lang="en-US" sz="1000" dirty="0">
                <a:solidFill>
                  <a:srgbClr val="50504E"/>
                </a:solidFill>
                <a:latin typeface="ArialMT" charset="0"/>
              </a:rPr>
              <a:t> </a:t>
            </a:r>
            <a:r>
              <a:rPr lang="en-US" sz="1000" dirty="0" err="1">
                <a:solidFill>
                  <a:srgbClr val="50504E"/>
                </a:solidFill>
                <a:latin typeface="ArialMT" charset="0"/>
              </a:rPr>
              <a:t>quia</a:t>
            </a:r>
            <a:r>
              <a:rPr lang="en-US" sz="1000" dirty="0">
                <a:solidFill>
                  <a:srgbClr val="50504E"/>
                </a:solidFill>
                <a:latin typeface="ArialMT" charset="0"/>
              </a:rPr>
              <a:t> </a:t>
            </a:r>
            <a:r>
              <a:rPr lang="en-US" sz="1000" dirty="0" err="1">
                <a:solidFill>
                  <a:srgbClr val="50504E"/>
                </a:solidFill>
                <a:latin typeface="ArialMT" charset="0"/>
              </a:rPr>
              <a:t>consequuntur</a:t>
            </a:r>
            <a:r>
              <a:rPr lang="en-US" sz="1000" dirty="0">
                <a:solidFill>
                  <a:srgbClr val="50504E"/>
                </a:solidFill>
                <a:latin typeface="ArialMT" charset="0"/>
              </a:rPr>
              <a:t> </a:t>
            </a:r>
            <a:r>
              <a:rPr lang="en-US" sz="1000" dirty="0" err="1">
                <a:solidFill>
                  <a:srgbClr val="50504E"/>
                </a:solidFill>
                <a:latin typeface="ArialMT" charset="0"/>
              </a:rPr>
              <a:t>magni</a:t>
            </a:r>
            <a:r>
              <a:rPr lang="en-US" sz="1000" dirty="0">
                <a:solidFill>
                  <a:srgbClr val="50504E"/>
                </a:solidFill>
                <a:latin typeface="ArialMT" charset="0"/>
              </a:rPr>
              <a:t> </a:t>
            </a:r>
            <a:r>
              <a:rPr lang="en-US" sz="1000" dirty="0" err="1">
                <a:solidFill>
                  <a:srgbClr val="50504E"/>
                </a:solidFill>
                <a:latin typeface="ArialMT" charset="0"/>
              </a:rPr>
              <a:t>dolores</a:t>
            </a:r>
            <a:r>
              <a:rPr lang="en-US" sz="1000" dirty="0">
                <a:solidFill>
                  <a:srgbClr val="50504E"/>
                </a:solidFill>
                <a:latin typeface="ArialMT" charset="0"/>
              </a:rPr>
              <a:t> </a:t>
            </a:r>
            <a:r>
              <a:rPr lang="en-US" sz="1000" dirty="0" err="1">
                <a:solidFill>
                  <a:srgbClr val="50504E"/>
                </a:solidFill>
                <a:latin typeface="ArialMT" charset="0"/>
              </a:rPr>
              <a:t>eos</a:t>
            </a:r>
            <a:r>
              <a:rPr lang="en-US" sz="1000" dirty="0">
                <a:solidFill>
                  <a:srgbClr val="50504E"/>
                </a:solidFill>
                <a:latin typeface="ArialMT" charset="0"/>
              </a:rPr>
              <a:t> qui </a:t>
            </a:r>
            <a:r>
              <a:rPr lang="en-US" sz="1000" dirty="0" err="1">
                <a:solidFill>
                  <a:srgbClr val="50504E"/>
                </a:solidFill>
                <a:latin typeface="ArialMT" charset="0"/>
              </a:rPr>
              <a:t>ratione</a:t>
            </a:r>
            <a:r>
              <a:rPr lang="en-US" sz="1000" dirty="0">
                <a:solidFill>
                  <a:srgbClr val="50504E"/>
                </a:solidFill>
                <a:latin typeface="ArialMT" charset="0"/>
              </a:rPr>
              <a:t> </a:t>
            </a:r>
            <a:r>
              <a:rPr lang="en-US" sz="1000" dirty="0" err="1">
                <a:solidFill>
                  <a:srgbClr val="50504E"/>
                </a:solidFill>
                <a:latin typeface="ArialMT" charset="0"/>
              </a:rPr>
              <a:t>voluptatem</a:t>
            </a:r>
            <a:r>
              <a:rPr lang="en-US" sz="1000" dirty="0">
                <a:solidFill>
                  <a:srgbClr val="50504E"/>
                </a:solidFill>
                <a:latin typeface="ArialMT" charset="0"/>
              </a:rPr>
              <a:t> </a:t>
            </a:r>
            <a:r>
              <a:rPr lang="en-US" sz="1000" dirty="0" err="1">
                <a:solidFill>
                  <a:srgbClr val="50504E"/>
                </a:solidFill>
                <a:latin typeface="ArialMT" charset="0"/>
              </a:rPr>
              <a:t>sequi</a:t>
            </a:r>
            <a:r>
              <a:rPr lang="en-US" sz="1000" dirty="0">
                <a:solidFill>
                  <a:srgbClr val="50504E"/>
                </a:solidFill>
                <a:latin typeface="ArialMT" charset="0"/>
              </a:rPr>
              <a:t> </a:t>
            </a:r>
            <a:r>
              <a:rPr lang="en-US" sz="1000" dirty="0" err="1">
                <a:solidFill>
                  <a:srgbClr val="50504E"/>
                </a:solidFill>
                <a:latin typeface="ArialMT" charset="0"/>
              </a:rPr>
              <a:t>nesciunt</a:t>
            </a:r>
            <a:r>
              <a:rPr lang="en-US" sz="1000" dirty="0">
                <a:solidFill>
                  <a:srgbClr val="50504E"/>
                </a:solidFill>
                <a:latin typeface="ArialMT" charset="0"/>
              </a:rPr>
              <a:t>. </a:t>
            </a:r>
            <a:r>
              <a:rPr lang="en-US" sz="1000" dirty="0" err="1">
                <a:solidFill>
                  <a:srgbClr val="50504E"/>
                </a:solidFill>
                <a:latin typeface="ArialMT" charset="0"/>
              </a:rPr>
              <a:t>Neque</a:t>
            </a:r>
            <a:r>
              <a:rPr lang="en-US" sz="1000" dirty="0">
                <a:solidFill>
                  <a:srgbClr val="50504E"/>
                </a:solidFill>
                <a:latin typeface="ArialMT" charset="0"/>
              </a:rPr>
              <a:t> </a:t>
            </a:r>
            <a:r>
              <a:rPr lang="en-US" sz="1000" dirty="0" err="1">
                <a:solidFill>
                  <a:srgbClr val="50504E"/>
                </a:solidFill>
                <a:latin typeface="ArialMT" charset="0"/>
              </a:rPr>
              <a:t>porro</a:t>
            </a:r>
            <a:r>
              <a:rPr lang="en-US" sz="1000" dirty="0">
                <a:solidFill>
                  <a:srgbClr val="50504E"/>
                </a:solidFill>
                <a:latin typeface="ArialMT" charset="0"/>
              </a:rPr>
              <a:t> </a:t>
            </a:r>
            <a:r>
              <a:rPr lang="en-US" sz="1000" dirty="0" err="1">
                <a:solidFill>
                  <a:srgbClr val="50504E"/>
                </a:solidFill>
                <a:latin typeface="ArialMT" charset="0"/>
              </a:rPr>
              <a:t>quisquam</a:t>
            </a:r>
            <a:r>
              <a:rPr lang="en-US" sz="1000" dirty="0">
                <a:solidFill>
                  <a:srgbClr val="50504E"/>
                </a:solidFill>
                <a:latin typeface="ArialMT" charset="0"/>
              </a:rPr>
              <a:t> </a:t>
            </a:r>
            <a:r>
              <a:rPr lang="en-US" sz="1000" dirty="0" err="1">
                <a:solidFill>
                  <a:srgbClr val="50504E"/>
                </a:solidFill>
                <a:latin typeface="ArialMT" charset="0"/>
              </a:rPr>
              <a:t>est</a:t>
            </a:r>
            <a:r>
              <a:rPr lang="en-US" sz="1000" dirty="0">
                <a:solidFill>
                  <a:srgbClr val="50504E"/>
                </a:solidFill>
                <a:latin typeface="ArialMT" charset="0"/>
              </a:rPr>
              <a:t>, qui </a:t>
            </a:r>
            <a:r>
              <a:rPr lang="en-US" sz="1000" dirty="0" err="1">
                <a:solidFill>
                  <a:srgbClr val="50504E"/>
                </a:solidFill>
                <a:latin typeface="ArialMT" charset="0"/>
              </a:rPr>
              <a:t>dolorem</a:t>
            </a:r>
            <a:r>
              <a:rPr lang="en-US" sz="1000" dirty="0">
                <a:solidFill>
                  <a:srgbClr val="50504E"/>
                </a:solidFill>
                <a:latin typeface="ArialMT" charset="0"/>
              </a:rPr>
              <a:t> ipsum </a:t>
            </a:r>
            <a:r>
              <a:rPr lang="en-US" sz="1000" dirty="0" err="1">
                <a:solidFill>
                  <a:srgbClr val="50504E"/>
                </a:solidFill>
                <a:latin typeface="ArialMT" charset="0"/>
              </a:rPr>
              <a:t>quia</a:t>
            </a:r>
            <a:r>
              <a:rPr lang="en-US" sz="1000" dirty="0">
                <a:solidFill>
                  <a:srgbClr val="50504E"/>
                </a:solidFill>
                <a:latin typeface="ArialMT" charset="0"/>
              </a:rPr>
              <a:t> dolor sit </a:t>
            </a:r>
            <a:r>
              <a:rPr lang="en-US" sz="1000" dirty="0" err="1">
                <a:solidFill>
                  <a:srgbClr val="50504E"/>
                </a:solidFill>
                <a:latin typeface="ArialMT" charset="0"/>
              </a:rPr>
              <a:t>amet</a:t>
            </a:r>
            <a:r>
              <a:rPr lang="en-US" sz="1000" dirty="0">
                <a:solidFill>
                  <a:srgbClr val="50504E"/>
                </a:solidFill>
                <a:latin typeface="ArialMT" charset="0"/>
              </a:rPr>
              <a:t>, </a:t>
            </a:r>
            <a:r>
              <a:rPr lang="en-US" sz="1000" dirty="0" err="1">
                <a:solidFill>
                  <a:srgbClr val="50504E"/>
                </a:solidFill>
                <a:latin typeface="ArialMT" charset="0"/>
              </a:rPr>
              <a:t>consectetur</a:t>
            </a:r>
            <a:r>
              <a:rPr lang="en-US" sz="1000" dirty="0">
                <a:solidFill>
                  <a:srgbClr val="50504E"/>
                </a:solidFill>
                <a:latin typeface="ArialMT" charset="0"/>
              </a:rPr>
              <a:t>, </a:t>
            </a:r>
            <a:r>
              <a:rPr lang="en-US" sz="1000" dirty="0" err="1">
                <a:solidFill>
                  <a:srgbClr val="50504E"/>
                </a:solidFill>
                <a:latin typeface="ArialMT" charset="0"/>
              </a:rPr>
              <a:t>adipisci</a:t>
            </a:r>
            <a:r>
              <a:rPr lang="en-US" sz="1000" dirty="0">
                <a:solidFill>
                  <a:srgbClr val="50504E"/>
                </a:solidFill>
                <a:latin typeface="ArialMT" charset="0"/>
              </a:rPr>
              <a:t> </a:t>
            </a:r>
            <a:r>
              <a:rPr lang="en-US" sz="1000" dirty="0" err="1">
                <a:solidFill>
                  <a:srgbClr val="50504E"/>
                </a:solidFill>
                <a:latin typeface="ArialMT" charset="0"/>
              </a:rPr>
              <a:t>velit</a:t>
            </a:r>
            <a:r>
              <a:rPr lang="en-US" sz="1000" dirty="0">
                <a:solidFill>
                  <a:srgbClr val="50504E"/>
                </a:solidFill>
                <a:latin typeface="ArialMT" charset="0"/>
              </a:rPr>
              <a:t>, </a:t>
            </a:r>
            <a:r>
              <a:rPr lang="en-US" sz="1000" dirty="0" err="1">
                <a:solidFill>
                  <a:srgbClr val="50504E"/>
                </a:solidFill>
                <a:latin typeface="ArialMT" charset="0"/>
              </a:rPr>
              <a:t>sed</a:t>
            </a:r>
            <a:r>
              <a:rPr lang="en-US" sz="1000" dirty="0">
                <a:solidFill>
                  <a:srgbClr val="50504E"/>
                </a:solidFill>
                <a:latin typeface="ArialMT" charset="0"/>
              </a:rPr>
              <a:t> </a:t>
            </a:r>
            <a:r>
              <a:rPr lang="en-US" sz="1000" dirty="0" err="1">
                <a:solidFill>
                  <a:srgbClr val="50504E"/>
                </a:solidFill>
                <a:latin typeface="ArialMT" charset="0"/>
              </a:rPr>
              <a:t>quia</a:t>
            </a:r>
            <a:r>
              <a:rPr lang="en-US" sz="1000" dirty="0">
                <a:solidFill>
                  <a:srgbClr val="50504E"/>
                </a:solidFill>
                <a:latin typeface="ArialMT" charset="0"/>
              </a:rPr>
              <a:t> non </a:t>
            </a:r>
            <a:r>
              <a:rPr lang="en-US" sz="1000" dirty="0" err="1">
                <a:solidFill>
                  <a:srgbClr val="50504E"/>
                </a:solidFill>
                <a:latin typeface="ArialMT" charset="0"/>
              </a:rPr>
              <a:t>numquam</a:t>
            </a:r>
            <a:r>
              <a:rPr lang="en-US" sz="1000" dirty="0">
                <a:solidFill>
                  <a:srgbClr val="50504E"/>
                </a:solidFill>
                <a:latin typeface="ArialMT" charset="0"/>
              </a:rPr>
              <a:t> </a:t>
            </a:r>
            <a:r>
              <a:rPr lang="en-US" sz="1000" dirty="0" err="1">
                <a:solidFill>
                  <a:srgbClr val="50504E"/>
                </a:solidFill>
                <a:latin typeface="ArialMT" charset="0"/>
              </a:rPr>
              <a:t>eius</a:t>
            </a:r>
            <a:r>
              <a:rPr lang="en-US" sz="1000" dirty="0">
                <a:solidFill>
                  <a:srgbClr val="50504E"/>
                </a:solidFill>
                <a:latin typeface="ArialMT" charset="0"/>
              </a:rPr>
              <a:t> </a:t>
            </a:r>
            <a:r>
              <a:rPr lang="en-US" sz="1000" dirty="0" err="1">
                <a:solidFill>
                  <a:srgbClr val="50504E"/>
                </a:solidFill>
                <a:latin typeface="ArialMT" charset="0"/>
              </a:rPr>
              <a:t>modi</a:t>
            </a:r>
            <a:r>
              <a:rPr lang="en-US" sz="1000" dirty="0">
                <a:solidFill>
                  <a:srgbClr val="50504E"/>
                </a:solidFill>
                <a:latin typeface="ArialMT" charset="0"/>
              </a:rPr>
              <a:t> </a:t>
            </a:r>
            <a:r>
              <a:rPr lang="en-US" sz="1000" dirty="0" err="1">
                <a:solidFill>
                  <a:srgbClr val="50504E"/>
                </a:solidFill>
                <a:latin typeface="ArialMT" charset="0"/>
              </a:rPr>
              <a:t>tempora</a:t>
            </a:r>
            <a:endParaRPr lang="en-US" dirty="0"/>
          </a:p>
        </p:txBody>
      </p:sp>
      <p:sp>
        <p:nvSpPr>
          <p:cNvPr id="13" name="Text Placeholder 2"/>
          <p:cNvSpPr>
            <a:spLocks noGrp="1"/>
          </p:cNvSpPr>
          <p:nvPr>
            <p:ph type="body" sz="quarter" idx="17" hasCustomPrompt="1"/>
          </p:nvPr>
        </p:nvSpPr>
        <p:spPr>
          <a:xfrm>
            <a:off x="313226" y="3026854"/>
            <a:ext cx="4444916" cy="434876"/>
          </a:xfrm>
          <a:prstGeom prst="rect">
            <a:avLst/>
          </a:prstGeom>
        </p:spPr>
        <p:txBody>
          <a:bodyPr/>
          <a:lstStyle>
            <a:lvl1pPr marL="0" marR="0" indent="0" algn="l" defTabSz="685800" rtl="0" eaLnBrk="1" fontAlgn="auto" latinLnBrk="0" hangingPunct="1">
              <a:lnSpc>
                <a:spcPct val="150000"/>
              </a:lnSpc>
              <a:spcBef>
                <a:spcPts val="0"/>
              </a:spcBef>
              <a:spcAft>
                <a:spcPts val="0"/>
              </a:spcAft>
              <a:buClrTx/>
              <a:buSzTx/>
              <a:buFont typeface="+mj-lt"/>
              <a:buNone/>
              <a:tabLst/>
              <a:defRPr sz="1400" b="0" i="0" baseline="0">
                <a:solidFill>
                  <a:srgbClr val="8CA621"/>
                </a:solidFill>
                <a:latin typeface="Arial" charset="0"/>
                <a:ea typeface="Arial" charset="0"/>
                <a:cs typeface="Arial" charset="0"/>
              </a:defRPr>
            </a:lvl1pPr>
          </a:lstStyle>
          <a:p>
            <a:r>
              <a:rPr lang="en-US" sz="1400" dirty="0">
                <a:solidFill>
                  <a:srgbClr val="8CA621"/>
                </a:solidFill>
                <a:latin typeface="Arial" charset="0"/>
                <a:ea typeface="Arial" charset="0"/>
                <a:cs typeface="Arial" charset="0"/>
              </a:rPr>
              <a:t>Section</a:t>
            </a:r>
            <a:r>
              <a:rPr lang="en-US" sz="1400" baseline="0" dirty="0">
                <a:solidFill>
                  <a:srgbClr val="8CA621"/>
                </a:solidFill>
                <a:latin typeface="Arial" charset="0"/>
                <a:ea typeface="Arial" charset="0"/>
                <a:cs typeface="Arial" charset="0"/>
              </a:rPr>
              <a:t> or Chapter Title Goes Here</a:t>
            </a:r>
            <a:endParaRPr lang="en-US" sz="1400" dirty="0">
              <a:solidFill>
                <a:srgbClr val="8CA621"/>
              </a:solidFill>
              <a:latin typeface="Arial" charset="0"/>
              <a:ea typeface="Arial" charset="0"/>
              <a:cs typeface="Arial" charset="0"/>
            </a:endParaRPr>
          </a:p>
          <a:p>
            <a:pPr lvl="0"/>
            <a:endParaRPr lang="en-US" dirty="0"/>
          </a:p>
        </p:txBody>
      </p:sp>
      <p:sp>
        <p:nvSpPr>
          <p:cNvPr id="14" name="Text Placeholder 7"/>
          <p:cNvSpPr>
            <a:spLocks noGrp="1"/>
          </p:cNvSpPr>
          <p:nvPr>
            <p:ph type="body" sz="quarter" idx="18" hasCustomPrompt="1"/>
          </p:nvPr>
        </p:nvSpPr>
        <p:spPr>
          <a:xfrm>
            <a:off x="313226" y="3535731"/>
            <a:ext cx="4444916" cy="1397593"/>
          </a:xfrm>
          <a:prstGeom prst="rect">
            <a:avLst/>
          </a:prstGeom>
        </p:spPr>
        <p:txBody>
          <a:bodyPr/>
          <a:lstStyle>
            <a:lvl1pPr marL="0" indent="0">
              <a:lnSpc>
                <a:spcPts val="1400"/>
              </a:lnSpc>
              <a:spcBef>
                <a:spcPts val="500"/>
              </a:spcBef>
              <a:spcAft>
                <a:spcPts val="500"/>
              </a:spcAft>
              <a:buNone/>
              <a:defRPr lang="en-US" sz="1000" smtClean="0">
                <a:solidFill>
                  <a:srgbClr val="636361"/>
                </a:solidFill>
              </a:defRPr>
            </a:lvl1pPr>
            <a:lvl2pPr marL="342900" indent="0">
              <a:buNone/>
              <a:defRPr sz="1400" b="0" i="0">
                <a:latin typeface="Arial" charset="0"/>
                <a:ea typeface="Arial" charset="0"/>
                <a:cs typeface="Arial" charset="0"/>
              </a:defRPr>
            </a:lvl2pPr>
            <a:lvl3pPr marL="685800" indent="0">
              <a:buNone/>
              <a:defRPr sz="1400" b="0" i="0">
                <a:latin typeface="Arial" charset="0"/>
                <a:ea typeface="Arial" charset="0"/>
                <a:cs typeface="Arial" charset="0"/>
              </a:defRPr>
            </a:lvl3pPr>
            <a:lvl4pPr marL="1028700" indent="0">
              <a:buNone/>
              <a:defRPr sz="1400" b="0" i="0">
                <a:latin typeface="Arial" charset="0"/>
                <a:ea typeface="Arial" charset="0"/>
                <a:cs typeface="Arial" charset="0"/>
              </a:defRPr>
            </a:lvl4pPr>
            <a:lvl5pPr marL="1371600" indent="0">
              <a:buNone/>
              <a:defRPr sz="1400" b="0" i="0">
                <a:latin typeface="Arial" charset="0"/>
                <a:ea typeface="Arial" charset="0"/>
                <a:cs typeface="Arial" charset="0"/>
              </a:defRPr>
            </a:lvl5pPr>
          </a:lstStyle>
          <a:p>
            <a:pPr lvl="0"/>
            <a:r>
              <a:rPr lang="en-US" sz="1000" dirty="0" err="1">
                <a:solidFill>
                  <a:srgbClr val="50504E"/>
                </a:solidFill>
                <a:latin typeface="ArialMT" charset="0"/>
              </a:rPr>
              <a:t>Sed</a:t>
            </a:r>
            <a:r>
              <a:rPr lang="en-US" sz="1000" dirty="0">
                <a:solidFill>
                  <a:srgbClr val="50504E"/>
                </a:solidFill>
                <a:latin typeface="ArialMT" charset="0"/>
              </a:rPr>
              <a:t> </a:t>
            </a:r>
            <a:r>
              <a:rPr lang="en-US" sz="1000" dirty="0" err="1">
                <a:solidFill>
                  <a:srgbClr val="50504E"/>
                </a:solidFill>
                <a:latin typeface="ArialMT" charset="0"/>
              </a:rPr>
              <a:t>ut</a:t>
            </a:r>
            <a:r>
              <a:rPr lang="en-US" sz="1000" dirty="0">
                <a:solidFill>
                  <a:srgbClr val="50504E"/>
                </a:solidFill>
                <a:latin typeface="ArialMT" charset="0"/>
              </a:rPr>
              <a:t> </a:t>
            </a:r>
            <a:r>
              <a:rPr lang="en-US" sz="1000" dirty="0" err="1">
                <a:solidFill>
                  <a:srgbClr val="50504E"/>
                </a:solidFill>
                <a:latin typeface="ArialMT" charset="0"/>
              </a:rPr>
              <a:t>perspiciatis</a:t>
            </a:r>
            <a:r>
              <a:rPr lang="en-US" sz="1000" dirty="0">
                <a:solidFill>
                  <a:srgbClr val="50504E"/>
                </a:solidFill>
                <a:latin typeface="ArialMT" charset="0"/>
              </a:rPr>
              <a:t> </a:t>
            </a:r>
            <a:r>
              <a:rPr lang="en-US" sz="1000" dirty="0" err="1">
                <a:solidFill>
                  <a:srgbClr val="50504E"/>
                </a:solidFill>
                <a:latin typeface="ArialMT" charset="0"/>
              </a:rPr>
              <a:t>unde</a:t>
            </a:r>
            <a:r>
              <a:rPr lang="en-US" sz="1000" dirty="0">
                <a:solidFill>
                  <a:srgbClr val="50504E"/>
                </a:solidFill>
                <a:latin typeface="ArialMT" charset="0"/>
              </a:rPr>
              <a:t> </a:t>
            </a:r>
            <a:r>
              <a:rPr lang="en-US" sz="1000" dirty="0" err="1">
                <a:solidFill>
                  <a:srgbClr val="50504E"/>
                </a:solidFill>
                <a:latin typeface="ArialMT" charset="0"/>
              </a:rPr>
              <a:t>omnis</a:t>
            </a:r>
            <a:r>
              <a:rPr lang="en-US" sz="1000" dirty="0">
                <a:solidFill>
                  <a:srgbClr val="50504E"/>
                </a:solidFill>
                <a:latin typeface="ArialMT" charset="0"/>
              </a:rPr>
              <a:t> </a:t>
            </a:r>
            <a:r>
              <a:rPr lang="en-US" sz="1000" dirty="0" err="1">
                <a:solidFill>
                  <a:srgbClr val="50504E"/>
                </a:solidFill>
                <a:latin typeface="ArialMT" charset="0"/>
              </a:rPr>
              <a:t>iste</a:t>
            </a:r>
            <a:r>
              <a:rPr lang="en-US" sz="1000" dirty="0">
                <a:solidFill>
                  <a:srgbClr val="50504E"/>
                </a:solidFill>
                <a:latin typeface="ArialMT" charset="0"/>
              </a:rPr>
              <a:t> </a:t>
            </a:r>
            <a:r>
              <a:rPr lang="en-US" sz="1000" dirty="0" err="1">
                <a:solidFill>
                  <a:srgbClr val="50504E"/>
                </a:solidFill>
                <a:latin typeface="ArialMT" charset="0"/>
              </a:rPr>
              <a:t>natus</a:t>
            </a:r>
            <a:r>
              <a:rPr lang="en-US" sz="1000" dirty="0">
                <a:solidFill>
                  <a:srgbClr val="50504E"/>
                </a:solidFill>
                <a:latin typeface="ArialMT" charset="0"/>
              </a:rPr>
              <a:t> error sit </a:t>
            </a:r>
            <a:r>
              <a:rPr lang="en-US" sz="1000" dirty="0" err="1">
                <a:solidFill>
                  <a:srgbClr val="50504E"/>
                </a:solidFill>
                <a:latin typeface="ArialMT" charset="0"/>
              </a:rPr>
              <a:t>voluptatem</a:t>
            </a:r>
            <a:r>
              <a:rPr lang="en-US" sz="1000" dirty="0">
                <a:solidFill>
                  <a:srgbClr val="50504E"/>
                </a:solidFill>
                <a:latin typeface="ArialMT" charset="0"/>
              </a:rPr>
              <a:t> </a:t>
            </a:r>
            <a:r>
              <a:rPr lang="en-US" sz="1000" dirty="0" err="1">
                <a:solidFill>
                  <a:srgbClr val="50504E"/>
                </a:solidFill>
                <a:latin typeface="ArialMT" charset="0"/>
              </a:rPr>
              <a:t>accusantium</a:t>
            </a:r>
            <a:r>
              <a:rPr lang="en-US" sz="1000" dirty="0">
                <a:solidFill>
                  <a:srgbClr val="50504E"/>
                </a:solidFill>
                <a:latin typeface="ArialMT" charset="0"/>
              </a:rPr>
              <a:t> </a:t>
            </a:r>
            <a:r>
              <a:rPr lang="en-US" sz="1000" dirty="0" err="1">
                <a:solidFill>
                  <a:srgbClr val="50504E"/>
                </a:solidFill>
                <a:latin typeface="ArialMT" charset="0"/>
              </a:rPr>
              <a:t>doloremque</a:t>
            </a:r>
            <a:r>
              <a:rPr lang="en-US" sz="1000" dirty="0">
                <a:solidFill>
                  <a:srgbClr val="50504E"/>
                </a:solidFill>
                <a:latin typeface="ArialMT" charset="0"/>
              </a:rPr>
              <a:t> </a:t>
            </a:r>
            <a:r>
              <a:rPr lang="en-US" sz="1000" dirty="0" err="1">
                <a:solidFill>
                  <a:srgbClr val="50504E"/>
                </a:solidFill>
                <a:latin typeface="ArialMT" charset="0"/>
              </a:rPr>
              <a:t>laudantium</a:t>
            </a:r>
            <a:r>
              <a:rPr lang="en-US" sz="1000" dirty="0">
                <a:solidFill>
                  <a:srgbClr val="50504E"/>
                </a:solidFill>
                <a:latin typeface="ArialMT" charset="0"/>
              </a:rPr>
              <a:t>, </a:t>
            </a:r>
            <a:r>
              <a:rPr lang="en-US" sz="1000" dirty="0" err="1">
                <a:solidFill>
                  <a:srgbClr val="50504E"/>
                </a:solidFill>
                <a:latin typeface="ArialMT" charset="0"/>
              </a:rPr>
              <a:t>totam</a:t>
            </a:r>
            <a:r>
              <a:rPr lang="en-US" sz="1000" dirty="0">
                <a:solidFill>
                  <a:srgbClr val="50504E"/>
                </a:solidFill>
                <a:latin typeface="ArialMT" charset="0"/>
              </a:rPr>
              <a:t> rem </a:t>
            </a:r>
            <a:r>
              <a:rPr lang="en-US" sz="1000" dirty="0" err="1">
                <a:solidFill>
                  <a:srgbClr val="50504E"/>
                </a:solidFill>
                <a:latin typeface="ArialMT" charset="0"/>
              </a:rPr>
              <a:t>aperiam</a:t>
            </a:r>
            <a:r>
              <a:rPr lang="en-US" sz="1000" dirty="0">
                <a:solidFill>
                  <a:srgbClr val="50504E"/>
                </a:solidFill>
                <a:latin typeface="ArialMT" charset="0"/>
              </a:rPr>
              <a:t>, </a:t>
            </a:r>
            <a:r>
              <a:rPr lang="en-US" sz="1000" dirty="0" err="1">
                <a:solidFill>
                  <a:srgbClr val="50504E"/>
                </a:solidFill>
                <a:latin typeface="ArialMT" charset="0"/>
              </a:rPr>
              <a:t>eaque</a:t>
            </a:r>
            <a:r>
              <a:rPr lang="en-US" sz="1000" dirty="0">
                <a:solidFill>
                  <a:srgbClr val="50504E"/>
                </a:solidFill>
                <a:latin typeface="ArialMT" charset="0"/>
              </a:rPr>
              <a:t> </a:t>
            </a:r>
            <a:r>
              <a:rPr lang="en-US" sz="1000" dirty="0" err="1">
                <a:solidFill>
                  <a:srgbClr val="50504E"/>
                </a:solidFill>
                <a:latin typeface="ArialMT" charset="0"/>
              </a:rPr>
              <a:t>ipsa</a:t>
            </a:r>
            <a:r>
              <a:rPr lang="en-US" sz="1000" dirty="0">
                <a:solidFill>
                  <a:srgbClr val="50504E"/>
                </a:solidFill>
                <a:latin typeface="ArialMT" charset="0"/>
              </a:rPr>
              <a:t> quae ab </a:t>
            </a:r>
            <a:r>
              <a:rPr lang="en-US" sz="1000" dirty="0" err="1">
                <a:solidFill>
                  <a:srgbClr val="50504E"/>
                </a:solidFill>
                <a:latin typeface="ArialMT" charset="0"/>
              </a:rPr>
              <a:t>illo</a:t>
            </a:r>
            <a:r>
              <a:rPr lang="en-US" sz="1000" dirty="0">
                <a:solidFill>
                  <a:srgbClr val="50504E"/>
                </a:solidFill>
                <a:latin typeface="ArialMT" charset="0"/>
              </a:rPr>
              <a:t> </a:t>
            </a:r>
            <a:r>
              <a:rPr lang="en-US" sz="1000" dirty="0" err="1">
                <a:solidFill>
                  <a:srgbClr val="50504E"/>
                </a:solidFill>
                <a:latin typeface="ArialMT" charset="0"/>
              </a:rPr>
              <a:t>inventore</a:t>
            </a:r>
            <a:r>
              <a:rPr lang="en-US" sz="1000" dirty="0">
                <a:solidFill>
                  <a:srgbClr val="50504E"/>
                </a:solidFill>
                <a:latin typeface="ArialMT" charset="0"/>
              </a:rPr>
              <a:t> </a:t>
            </a:r>
            <a:r>
              <a:rPr lang="en-US" sz="1000" dirty="0" err="1">
                <a:solidFill>
                  <a:srgbClr val="50504E"/>
                </a:solidFill>
                <a:latin typeface="ArialMT" charset="0"/>
              </a:rPr>
              <a:t>veritatis</a:t>
            </a:r>
            <a:r>
              <a:rPr lang="en-US" sz="1000" dirty="0">
                <a:solidFill>
                  <a:srgbClr val="50504E"/>
                </a:solidFill>
                <a:latin typeface="ArialMT" charset="0"/>
              </a:rPr>
              <a:t> et quasi </a:t>
            </a:r>
            <a:r>
              <a:rPr lang="en-US" sz="1000" dirty="0" err="1">
                <a:solidFill>
                  <a:srgbClr val="50504E"/>
                </a:solidFill>
                <a:latin typeface="ArialMT" charset="0"/>
              </a:rPr>
              <a:t>architecto</a:t>
            </a:r>
            <a:r>
              <a:rPr lang="en-US" sz="1000" dirty="0">
                <a:solidFill>
                  <a:srgbClr val="50504E"/>
                </a:solidFill>
                <a:latin typeface="ArialMT" charset="0"/>
              </a:rPr>
              <a:t> </a:t>
            </a:r>
            <a:r>
              <a:rPr lang="en-US" sz="1000" dirty="0" err="1">
                <a:solidFill>
                  <a:srgbClr val="50504E"/>
                </a:solidFill>
                <a:latin typeface="ArialMT" charset="0"/>
              </a:rPr>
              <a:t>beatae</a:t>
            </a:r>
            <a:r>
              <a:rPr lang="en-US" sz="1000" dirty="0">
                <a:solidFill>
                  <a:srgbClr val="50504E"/>
                </a:solidFill>
                <a:latin typeface="ArialMT" charset="0"/>
              </a:rPr>
              <a:t> vitae dicta </a:t>
            </a:r>
            <a:r>
              <a:rPr lang="en-US" sz="1000" dirty="0" err="1">
                <a:solidFill>
                  <a:srgbClr val="50504E"/>
                </a:solidFill>
                <a:latin typeface="ArialMT" charset="0"/>
              </a:rPr>
              <a:t>sunt</a:t>
            </a:r>
            <a:r>
              <a:rPr lang="en-US" sz="1000" dirty="0">
                <a:solidFill>
                  <a:srgbClr val="50504E"/>
                </a:solidFill>
                <a:latin typeface="ArialMT" charset="0"/>
              </a:rPr>
              <a:t> </a:t>
            </a:r>
            <a:r>
              <a:rPr lang="en-US" sz="1000" dirty="0" err="1">
                <a:solidFill>
                  <a:srgbClr val="50504E"/>
                </a:solidFill>
                <a:latin typeface="ArialMT" charset="0"/>
              </a:rPr>
              <a:t>explicabo</a:t>
            </a:r>
            <a:r>
              <a:rPr lang="en-US" sz="1000" dirty="0">
                <a:solidFill>
                  <a:srgbClr val="50504E"/>
                </a:solidFill>
                <a:latin typeface="ArialMT" charset="0"/>
              </a:rPr>
              <a:t>. Nemo </a:t>
            </a:r>
            <a:r>
              <a:rPr lang="en-US" sz="1000" dirty="0" err="1">
                <a:solidFill>
                  <a:srgbClr val="50504E"/>
                </a:solidFill>
                <a:latin typeface="ArialMT" charset="0"/>
              </a:rPr>
              <a:t>enim</a:t>
            </a:r>
            <a:r>
              <a:rPr lang="en-US" sz="1000" dirty="0">
                <a:solidFill>
                  <a:srgbClr val="50504E"/>
                </a:solidFill>
                <a:latin typeface="ArialMT" charset="0"/>
              </a:rPr>
              <a:t> </a:t>
            </a:r>
            <a:r>
              <a:rPr lang="en-US" sz="1000" dirty="0" err="1">
                <a:solidFill>
                  <a:srgbClr val="50504E"/>
                </a:solidFill>
                <a:latin typeface="ArialMT" charset="0"/>
              </a:rPr>
              <a:t>ipsam</a:t>
            </a:r>
            <a:r>
              <a:rPr lang="en-US" sz="1000" dirty="0">
                <a:solidFill>
                  <a:srgbClr val="50504E"/>
                </a:solidFill>
                <a:latin typeface="ArialMT" charset="0"/>
              </a:rPr>
              <a:t> </a:t>
            </a:r>
            <a:r>
              <a:rPr lang="en-US" sz="1000" dirty="0" err="1">
                <a:solidFill>
                  <a:srgbClr val="50504E"/>
                </a:solidFill>
                <a:latin typeface="ArialMT" charset="0"/>
              </a:rPr>
              <a:t>voluptatem</a:t>
            </a:r>
            <a:r>
              <a:rPr lang="en-US" sz="1000" dirty="0">
                <a:solidFill>
                  <a:srgbClr val="50504E"/>
                </a:solidFill>
                <a:latin typeface="ArialMT" charset="0"/>
              </a:rPr>
              <a:t> </a:t>
            </a:r>
            <a:r>
              <a:rPr lang="en-US" sz="1000" dirty="0" err="1">
                <a:solidFill>
                  <a:srgbClr val="50504E"/>
                </a:solidFill>
                <a:latin typeface="ArialMT" charset="0"/>
              </a:rPr>
              <a:t>quia</a:t>
            </a:r>
            <a:r>
              <a:rPr lang="en-US" sz="1000" dirty="0">
                <a:solidFill>
                  <a:srgbClr val="50504E"/>
                </a:solidFill>
                <a:latin typeface="ArialMT" charset="0"/>
              </a:rPr>
              <a:t> </a:t>
            </a:r>
            <a:r>
              <a:rPr lang="en-US" sz="1000" dirty="0" err="1">
                <a:solidFill>
                  <a:srgbClr val="50504E"/>
                </a:solidFill>
                <a:latin typeface="ArialMT" charset="0"/>
              </a:rPr>
              <a:t>voluptas</a:t>
            </a:r>
            <a:r>
              <a:rPr lang="en-US" sz="1000" dirty="0">
                <a:solidFill>
                  <a:srgbClr val="50504E"/>
                </a:solidFill>
                <a:latin typeface="ArialMT" charset="0"/>
              </a:rPr>
              <a:t> sit </a:t>
            </a:r>
            <a:r>
              <a:rPr lang="en-US" sz="1000" dirty="0" err="1">
                <a:solidFill>
                  <a:srgbClr val="50504E"/>
                </a:solidFill>
                <a:latin typeface="ArialMT" charset="0"/>
              </a:rPr>
              <a:t>aspernatur</a:t>
            </a:r>
            <a:r>
              <a:rPr lang="en-US" sz="1000" dirty="0">
                <a:solidFill>
                  <a:srgbClr val="50504E"/>
                </a:solidFill>
                <a:latin typeface="ArialMT" charset="0"/>
              </a:rPr>
              <a:t> </a:t>
            </a:r>
            <a:r>
              <a:rPr lang="en-US" sz="1000" dirty="0" err="1">
                <a:solidFill>
                  <a:srgbClr val="50504E"/>
                </a:solidFill>
                <a:latin typeface="ArialMT" charset="0"/>
              </a:rPr>
              <a:t>aut</a:t>
            </a:r>
            <a:r>
              <a:rPr lang="en-US" sz="1000" dirty="0">
                <a:solidFill>
                  <a:srgbClr val="50504E"/>
                </a:solidFill>
                <a:latin typeface="ArialMT" charset="0"/>
              </a:rPr>
              <a:t> </a:t>
            </a:r>
            <a:r>
              <a:rPr lang="en-US" sz="1000" dirty="0" err="1">
                <a:solidFill>
                  <a:srgbClr val="50504E"/>
                </a:solidFill>
                <a:latin typeface="ArialMT" charset="0"/>
              </a:rPr>
              <a:t>odit</a:t>
            </a:r>
            <a:r>
              <a:rPr lang="en-US" sz="1000" dirty="0">
                <a:solidFill>
                  <a:srgbClr val="50504E"/>
                </a:solidFill>
                <a:latin typeface="ArialMT" charset="0"/>
              </a:rPr>
              <a:t> </a:t>
            </a:r>
            <a:r>
              <a:rPr lang="en-US" sz="1000" dirty="0" err="1">
                <a:solidFill>
                  <a:srgbClr val="50504E"/>
                </a:solidFill>
                <a:latin typeface="ArialMT" charset="0"/>
              </a:rPr>
              <a:t>aut</a:t>
            </a:r>
            <a:r>
              <a:rPr lang="en-US" sz="1000" dirty="0">
                <a:solidFill>
                  <a:srgbClr val="50504E"/>
                </a:solidFill>
                <a:latin typeface="ArialMT" charset="0"/>
              </a:rPr>
              <a:t> fugit, </a:t>
            </a:r>
            <a:r>
              <a:rPr lang="en-US" sz="1000" dirty="0" err="1">
                <a:solidFill>
                  <a:srgbClr val="50504E"/>
                </a:solidFill>
                <a:latin typeface="ArialMT" charset="0"/>
              </a:rPr>
              <a:t>sed</a:t>
            </a:r>
            <a:r>
              <a:rPr lang="en-US" sz="1000" dirty="0">
                <a:solidFill>
                  <a:srgbClr val="50504E"/>
                </a:solidFill>
                <a:latin typeface="ArialMT" charset="0"/>
              </a:rPr>
              <a:t> </a:t>
            </a:r>
            <a:r>
              <a:rPr lang="en-US" sz="1000" dirty="0" err="1">
                <a:solidFill>
                  <a:srgbClr val="50504E"/>
                </a:solidFill>
                <a:latin typeface="ArialMT" charset="0"/>
              </a:rPr>
              <a:t>quia</a:t>
            </a:r>
            <a:r>
              <a:rPr lang="en-US" sz="1000" dirty="0">
                <a:solidFill>
                  <a:srgbClr val="50504E"/>
                </a:solidFill>
                <a:latin typeface="ArialMT" charset="0"/>
              </a:rPr>
              <a:t> </a:t>
            </a:r>
            <a:r>
              <a:rPr lang="en-US" sz="1000" dirty="0" err="1">
                <a:solidFill>
                  <a:srgbClr val="50504E"/>
                </a:solidFill>
                <a:latin typeface="ArialMT" charset="0"/>
              </a:rPr>
              <a:t>consequuntur</a:t>
            </a:r>
            <a:r>
              <a:rPr lang="en-US" sz="1000" dirty="0">
                <a:solidFill>
                  <a:srgbClr val="50504E"/>
                </a:solidFill>
                <a:latin typeface="ArialMT" charset="0"/>
              </a:rPr>
              <a:t> </a:t>
            </a:r>
            <a:r>
              <a:rPr lang="en-US" sz="1000" dirty="0" err="1">
                <a:solidFill>
                  <a:srgbClr val="50504E"/>
                </a:solidFill>
                <a:latin typeface="ArialMT" charset="0"/>
              </a:rPr>
              <a:t>magni</a:t>
            </a:r>
            <a:r>
              <a:rPr lang="en-US" sz="1000" dirty="0">
                <a:solidFill>
                  <a:srgbClr val="50504E"/>
                </a:solidFill>
                <a:latin typeface="ArialMT" charset="0"/>
              </a:rPr>
              <a:t> </a:t>
            </a:r>
            <a:r>
              <a:rPr lang="en-US" sz="1000" dirty="0" err="1">
                <a:solidFill>
                  <a:srgbClr val="50504E"/>
                </a:solidFill>
                <a:latin typeface="ArialMT" charset="0"/>
              </a:rPr>
              <a:t>dolores</a:t>
            </a:r>
            <a:r>
              <a:rPr lang="en-US" sz="1000" dirty="0">
                <a:solidFill>
                  <a:srgbClr val="50504E"/>
                </a:solidFill>
                <a:latin typeface="ArialMT" charset="0"/>
              </a:rPr>
              <a:t> </a:t>
            </a:r>
            <a:r>
              <a:rPr lang="en-US" sz="1000" dirty="0" err="1">
                <a:solidFill>
                  <a:srgbClr val="50504E"/>
                </a:solidFill>
                <a:latin typeface="ArialMT" charset="0"/>
              </a:rPr>
              <a:t>eos</a:t>
            </a:r>
            <a:r>
              <a:rPr lang="en-US" sz="1000" dirty="0">
                <a:solidFill>
                  <a:srgbClr val="50504E"/>
                </a:solidFill>
                <a:latin typeface="ArialMT" charset="0"/>
              </a:rPr>
              <a:t> qui </a:t>
            </a:r>
            <a:r>
              <a:rPr lang="en-US" sz="1000" dirty="0" err="1">
                <a:solidFill>
                  <a:srgbClr val="50504E"/>
                </a:solidFill>
                <a:latin typeface="ArialMT" charset="0"/>
              </a:rPr>
              <a:t>ratione</a:t>
            </a:r>
            <a:r>
              <a:rPr lang="en-US" sz="1000" dirty="0">
                <a:solidFill>
                  <a:srgbClr val="50504E"/>
                </a:solidFill>
                <a:latin typeface="ArialMT" charset="0"/>
              </a:rPr>
              <a:t> </a:t>
            </a:r>
            <a:r>
              <a:rPr lang="en-US" sz="1000" dirty="0" err="1">
                <a:solidFill>
                  <a:srgbClr val="50504E"/>
                </a:solidFill>
                <a:latin typeface="ArialMT" charset="0"/>
              </a:rPr>
              <a:t>voluptatem</a:t>
            </a:r>
            <a:r>
              <a:rPr lang="en-US" sz="1000" dirty="0">
                <a:solidFill>
                  <a:srgbClr val="50504E"/>
                </a:solidFill>
                <a:latin typeface="ArialMT" charset="0"/>
              </a:rPr>
              <a:t> </a:t>
            </a:r>
            <a:r>
              <a:rPr lang="en-US" sz="1000" dirty="0" err="1">
                <a:solidFill>
                  <a:srgbClr val="50504E"/>
                </a:solidFill>
                <a:latin typeface="ArialMT" charset="0"/>
              </a:rPr>
              <a:t>sequi</a:t>
            </a:r>
            <a:r>
              <a:rPr lang="en-US" sz="1000" dirty="0">
                <a:solidFill>
                  <a:srgbClr val="50504E"/>
                </a:solidFill>
                <a:latin typeface="ArialMT" charset="0"/>
              </a:rPr>
              <a:t> </a:t>
            </a:r>
            <a:r>
              <a:rPr lang="en-US" sz="1000" dirty="0" err="1">
                <a:solidFill>
                  <a:srgbClr val="50504E"/>
                </a:solidFill>
                <a:latin typeface="ArialMT" charset="0"/>
              </a:rPr>
              <a:t>nesciunt</a:t>
            </a:r>
            <a:r>
              <a:rPr lang="en-US" sz="1000" dirty="0">
                <a:solidFill>
                  <a:srgbClr val="50504E"/>
                </a:solidFill>
                <a:latin typeface="ArialMT" charset="0"/>
              </a:rPr>
              <a:t>. </a:t>
            </a:r>
            <a:r>
              <a:rPr lang="en-US" sz="1000" dirty="0" err="1">
                <a:solidFill>
                  <a:srgbClr val="50504E"/>
                </a:solidFill>
                <a:latin typeface="ArialMT" charset="0"/>
              </a:rPr>
              <a:t>Neque</a:t>
            </a:r>
            <a:r>
              <a:rPr lang="en-US" sz="1000" dirty="0">
                <a:solidFill>
                  <a:srgbClr val="50504E"/>
                </a:solidFill>
                <a:latin typeface="ArialMT" charset="0"/>
              </a:rPr>
              <a:t> </a:t>
            </a:r>
            <a:r>
              <a:rPr lang="en-US" sz="1000" dirty="0" err="1">
                <a:solidFill>
                  <a:srgbClr val="50504E"/>
                </a:solidFill>
                <a:latin typeface="ArialMT" charset="0"/>
              </a:rPr>
              <a:t>porro</a:t>
            </a:r>
            <a:r>
              <a:rPr lang="en-US" sz="1000" dirty="0">
                <a:solidFill>
                  <a:srgbClr val="50504E"/>
                </a:solidFill>
                <a:latin typeface="ArialMT" charset="0"/>
              </a:rPr>
              <a:t> </a:t>
            </a:r>
            <a:r>
              <a:rPr lang="en-US" sz="1000" dirty="0" err="1">
                <a:solidFill>
                  <a:srgbClr val="50504E"/>
                </a:solidFill>
                <a:latin typeface="ArialMT" charset="0"/>
              </a:rPr>
              <a:t>quisquam</a:t>
            </a:r>
            <a:r>
              <a:rPr lang="en-US" sz="1000" dirty="0">
                <a:solidFill>
                  <a:srgbClr val="50504E"/>
                </a:solidFill>
                <a:latin typeface="ArialMT" charset="0"/>
              </a:rPr>
              <a:t> </a:t>
            </a:r>
            <a:r>
              <a:rPr lang="en-US" sz="1000" dirty="0" err="1">
                <a:solidFill>
                  <a:srgbClr val="50504E"/>
                </a:solidFill>
                <a:latin typeface="ArialMT" charset="0"/>
              </a:rPr>
              <a:t>est</a:t>
            </a:r>
            <a:r>
              <a:rPr lang="en-US" sz="1000" dirty="0">
                <a:solidFill>
                  <a:srgbClr val="50504E"/>
                </a:solidFill>
                <a:latin typeface="ArialMT" charset="0"/>
              </a:rPr>
              <a:t>, qui </a:t>
            </a:r>
            <a:r>
              <a:rPr lang="en-US" sz="1000" dirty="0" err="1">
                <a:solidFill>
                  <a:srgbClr val="50504E"/>
                </a:solidFill>
                <a:latin typeface="ArialMT" charset="0"/>
              </a:rPr>
              <a:t>dolorem</a:t>
            </a:r>
            <a:r>
              <a:rPr lang="en-US" sz="1000" dirty="0">
                <a:solidFill>
                  <a:srgbClr val="50504E"/>
                </a:solidFill>
                <a:latin typeface="ArialMT" charset="0"/>
              </a:rPr>
              <a:t> ipsum </a:t>
            </a:r>
            <a:r>
              <a:rPr lang="en-US" sz="1000" dirty="0" err="1">
                <a:solidFill>
                  <a:srgbClr val="50504E"/>
                </a:solidFill>
                <a:latin typeface="ArialMT" charset="0"/>
              </a:rPr>
              <a:t>quia</a:t>
            </a:r>
            <a:r>
              <a:rPr lang="en-US" sz="1000" dirty="0">
                <a:solidFill>
                  <a:srgbClr val="50504E"/>
                </a:solidFill>
                <a:latin typeface="ArialMT" charset="0"/>
              </a:rPr>
              <a:t> dolor sit </a:t>
            </a:r>
            <a:r>
              <a:rPr lang="en-US" sz="1000" dirty="0" err="1">
                <a:solidFill>
                  <a:srgbClr val="50504E"/>
                </a:solidFill>
                <a:latin typeface="ArialMT" charset="0"/>
              </a:rPr>
              <a:t>amet</a:t>
            </a:r>
            <a:r>
              <a:rPr lang="en-US" sz="1000" dirty="0">
                <a:solidFill>
                  <a:srgbClr val="50504E"/>
                </a:solidFill>
                <a:latin typeface="ArialMT" charset="0"/>
              </a:rPr>
              <a:t>, </a:t>
            </a:r>
            <a:r>
              <a:rPr lang="en-US" sz="1000" dirty="0" err="1">
                <a:solidFill>
                  <a:srgbClr val="50504E"/>
                </a:solidFill>
                <a:latin typeface="ArialMT" charset="0"/>
              </a:rPr>
              <a:t>consectetur</a:t>
            </a:r>
            <a:r>
              <a:rPr lang="en-US" sz="1000" dirty="0">
                <a:solidFill>
                  <a:srgbClr val="50504E"/>
                </a:solidFill>
                <a:latin typeface="ArialMT" charset="0"/>
              </a:rPr>
              <a:t>, </a:t>
            </a:r>
            <a:r>
              <a:rPr lang="en-US" sz="1000" dirty="0" err="1">
                <a:solidFill>
                  <a:srgbClr val="50504E"/>
                </a:solidFill>
                <a:latin typeface="ArialMT" charset="0"/>
              </a:rPr>
              <a:t>adipisci</a:t>
            </a:r>
            <a:r>
              <a:rPr lang="en-US" sz="1000" dirty="0">
                <a:solidFill>
                  <a:srgbClr val="50504E"/>
                </a:solidFill>
                <a:latin typeface="ArialMT" charset="0"/>
              </a:rPr>
              <a:t> </a:t>
            </a:r>
            <a:r>
              <a:rPr lang="en-US" sz="1000" dirty="0" err="1">
                <a:solidFill>
                  <a:srgbClr val="50504E"/>
                </a:solidFill>
                <a:latin typeface="ArialMT" charset="0"/>
              </a:rPr>
              <a:t>velit</a:t>
            </a:r>
            <a:r>
              <a:rPr lang="en-US" sz="1000" dirty="0">
                <a:solidFill>
                  <a:srgbClr val="50504E"/>
                </a:solidFill>
                <a:latin typeface="ArialMT" charset="0"/>
              </a:rPr>
              <a:t>, </a:t>
            </a:r>
            <a:r>
              <a:rPr lang="en-US" sz="1000" dirty="0" err="1">
                <a:solidFill>
                  <a:srgbClr val="50504E"/>
                </a:solidFill>
                <a:latin typeface="ArialMT" charset="0"/>
              </a:rPr>
              <a:t>sed</a:t>
            </a:r>
            <a:r>
              <a:rPr lang="en-US" sz="1000" dirty="0">
                <a:solidFill>
                  <a:srgbClr val="50504E"/>
                </a:solidFill>
                <a:latin typeface="ArialMT" charset="0"/>
              </a:rPr>
              <a:t> </a:t>
            </a:r>
            <a:r>
              <a:rPr lang="en-US" sz="1000" dirty="0" err="1">
                <a:solidFill>
                  <a:srgbClr val="50504E"/>
                </a:solidFill>
                <a:latin typeface="ArialMT" charset="0"/>
              </a:rPr>
              <a:t>quia</a:t>
            </a:r>
            <a:r>
              <a:rPr lang="en-US" sz="1000" dirty="0">
                <a:solidFill>
                  <a:srgbClr val="50504E"/>
                </a:solidFill>
                <a:latin typeface="ArialMT" charset="0"/>
              </a:rPr>
              <a:t> non </a:t>
            </a:r>
            <a:r>
              <a:rPr lang="en-US" sz="1000" dirty="0" err="1">
                <a:solidFill>
                  <a:srgbClr val="50504E"/>
                </a:solidFill>
                <a:latin typeface="ArialMT" charset="0"/>
              </a:rPr>
              <a:t>numquam</a:t>
            </a:r>
            <a:r>
              <a:rPr lang="en-US" sz="1000" dirty="0">
                <a:solidFill>
                  <a:srgbClr val="50504E"/>
                </a:solidFill>
                <a:latin typeface="ArialMT" charset="0"/>
              </a:rPr>
              <a:t> </a:t>
            </a:r>
            <a:r>
              <a:rPr lang="en-US" sz="1000" dirty="0" err="1">
                <a:solidFill>
                  <a:srgbClr val="50504E"/>
                </a:solidFill>
                <a:latin typeface="ArialMT" charset="0"/>
              </a:rPr>
              <a:t>eius</a:t>
            </a:r>
            <a:r>
              <a:rPr lang="en-US" sz="1000" dirty="0">
                <a:solidFill>
                  <a:srgbClr val="50504E"/>
                </a:solidFill>
                <a:latin typeface="ArialMT" charset="0"/>
              </a:rPr>
              <a:t> </a:t>
            </a:r>
            <a:r>
              <a:rPr lang="en-US" sz="1000" dirty="0" err="1">
                <a:solidFill>
                  <a:srgbClr val="50504E"/>
                </a:solidFill>
                <a:latin typeface="ArialMT" charset="0"/>
              </a:rPr>
              <a:t>modi</a:t>
            </a:r>
            <a:r>
              <a:rPr lang="en-US" sz="1000" dirty="0">
                <a:solidFill>
                  <a:srgbClr val="50504E"/>
                </a:solidFill>
                <a:latin typeface="ArialMT" charset="0"/>
              </a:rPr>
              <a:t> </a:t>
            </a:r>
            <a:r>
              <a:rPr lang="en-US" sz="1000" dirty="0" err="1">
                <a:solidFill>
                  <a:srgbClr val="50504E"/>
                </a:solidFill>
                <a:latin typeface="ArialMT" charset="0"/>
              </a:rPr>
              <a:t>tempora</a:t>
            </a:r>
            <a:endParaRPr lang="en-US" dirty="0"/>
          </a:p>
        </p:txBody>
      </p:sp>
      <p:cxnSp>
        <p:nvCxnSpPr>
          <p:cNvPr id="10" name="Straight Connector 9"/>
          <p:cNvCxnSpPr/>
          <p:nvPr userDrawn="1"/>
        </p:nvCxnSpPr>
        <p:spPr>
          <a:xfrm>
            <a:off x="0" y="589280"/>
            <a:ext cx="9144000" cy="5080"/>
          </a:xfrm>
          <a:prstGeom prst="line">
            <a:avLst/>
          </a:prstGeom>
          <a:ln>
            <a:solidFill>
              <a:srgbClr val="B2B2B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32868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Body Slide - Right Column (2 section)">
    <p:spTree>
      <p:nvGrpSpPr>
        <p:cNvPr id="1" name=""/>
        <p:cNvGrpSpPr/>
        <p:nvPr/>
      </p:nvGrpSpPr>
      <p:grpSpPr>
        <a:xfrm>
          <a:off x="0" y="0"/>
          <a:ext cx="0" cy="0"/>
          <a:chOff x="0" y="0"/>
          <a:chExt cx="0" cy="0"/>
        </a:xfrm>
      </p:grpSpPr>
      <p:sp>
        <p:nvSpPr>
          <p:cNvPr id="3" name="Picture Placeholder 2"/>
          <p:cNvSpPr>
            <a:spLocks noGrp="1"/>
          </p:cNvSpPr>
          <p:nvPr>
            <p:ph type="pic" sz="quarter" idx="15" hasCustomPrompt="1"/>
          </p:nvPr>
        </p:nvSpPr>
        <p:spPr>
          <a:xfrm>
            <a:off x="317946" y="931818"/>
            <a:ext cx="3897872" cy="4001506"/>
          </a:xfrm>
          <a:prstGeom prst="rect">
            <a:avLst/>
          </a:prstGeom>
          <a:solidFill>
            <a:schemeClr val="accent1"/>
          </a:solidFill>
        </p:spPr>
        <p:txBody>
          <a:bodyPr anchor="ctr"/>
          <a:lstStyle>
            <a:lvl1pPr marL="0" marR="0" indent="0" algn="ctr" defTabSz="685800" rtl="0" eaLnBrk="1" fontAlgn="auto" latinLnBrk="0" hangingPunct="1">
              <a:lnSpc>
                <a:spcPct val="90000"/>
              </a:lnSpc>
              <a:spcBef>
                <a:spcPts val="750"/>
              </a:spcBef>
              <a:spcAft>
                <a:spcPts val="0"/>
              </a:spcAft>
              <a:buClrTx/>
              <a:buSzTx/>
              <a:buFont typeface="Arial" panose="020B0604020202020204" pitchFamily="34" charset="0"/>
              <a:buNone/>
              <a:tabLst/>
              <a:defRPr sz="1400">
                <a:solidFill>
                  <a:schemeClr val="bg1"/>
                </a:solidFill>
              </a:defRPr>
            </a:lvl1pPr>
          </a:lstStyle>
          <a:p>
            <a:pPr algn="ctr"/>
            <a:r>
              <a:rPr lang="en-US" dirty="0"/>
              <a:t>Graphic</a:t>
            </a:r>
            <a:r>
              <a:rPr lang="en-US" baseline="0" dirty="0"/>
              <a:t> or Image goes here</a:t>
            </a:r>
            <a:endParaRPr lang="en-US" dirty="0"/>
          </a:p>
        </p:txBody>
      </p:sp>
      <p:sp>
        <p:nvSpPr>
          <p:cNvPr id="11" name="Text Placeholder 2"/>
          <p:cNvSpPr>
            <a:spLocks noGrp="1"/>
          </p:cNvSpPr>
          <p:nvPr>
            <p:ph type="body" sz="quarter" idx="13" hasCustomPrompt="1"/>
          </p:nvPr>
        </p:nvSpPr>
        <p:spPr>
          <a:xfrm>
            <a:off x="4447403" y="775770"/>
            <a:ext cx="4444916" cy="434876"/>
          </a:xfrm>
          <a:prstGeom prst="rect">
            <a:avLst/>
          </a:prstGeom>
        </p:spPr>
        <p:txBody>
          <a:bodyPr/>
          <a:lstStyle>
            <a:lvl1pPr marL="0" marR="0" indent="0" algn="l" defTabSz="685800" rtl="0" eaLnBrk="1" fontAlgn="auto" latinLnBrk="0" hangingPunct="1">
              <a:lnSpc>
                <a:spcPct val="150000"/>
              </a:lnSpc>
              <a:spcBef>
                <a:spcPts val="0"/>
              </a:spcBef>
              <a:spcAft>
                <a:spcPts val="0"/>
              </a:spcAft>
              <a:buClrTx/>
              <a:buSzTx/>
              <a:buFont typeface="+mj-lt"/>
              <a:buNone/>
              <a:tabLst/>
              <a:defRPr sz="1400" b="0" i="0" baseline="0">
                <a:solidFill>
                  <a:srgbClr val="8CA621"/>
                </a:solidFill>
                <a:latin typeface="Arial" charset="0"/>
                <a:ea typeface="Arial" charset="0"/>
                <a:cs typeface="Arial" charset="0"/>
              </a:defRPr>
            </a:lvl1pPr>
          </a:lstStyle>
          <a:p>
            <a:r>
              <a:rPr lang="en-US" sz="1400" dirty="0">
                <a:solidFill>
                  <a:srgbClr val="8CA621"/>
                </a:solidFill>
                <a:latin typeface="Arial" charset="0"/>
                <a:ea typeface="Arial" charset="0"/>
                <a:cs typeface="Arial" charset="0"/>
              </a:rPr>
              <a:t>Section</a:t>
            </a:r>
            <a:r>
              <a:rPr lang="en-US" sz="1400" baseline="0" dirty="0">
                <a:solidFill>
                  <a:srgbClr val="8CA621"/>
                </a:solidFill>
                <a:latin typeface="Arial" charset="0"/>
                <a:ea typeface="Arial" charset="0"/>
                <a:cs typeface="Arial" charset="0"/>
              </a:rPr>
              <a:t> or Chapter Title Goes Here</a:t>
            </a:r>
            <a:endParaRPr lang="en-US" sz="1400" dirty="0">
              <a:solidFill>
                <a:srgbClr val="8CA621"/>
              </a:solidFill>
              <a:latin typeface="Arial" charset="0"/>
              <a:ea typeface="Arial" charset="0"/>
              <a:cs typeface="Arial" charset="0"/>
            </a:endParaRPr>
          </a:p>
          <a:p>
            <a:pPr lvl="0"/>
            <a:endParaRPr lang="en-US" dirty="0"/>
          </a:p>
        </p:txBody>
      </p:sp>
      <p:pic>
        <p:nvPicPr>
          <p:cNvPr id="5" name="Picture 4"/>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46652" y="130490"/>
            <a:ext cx="687483" cy="372387"/>
          </a:xfrm>
          <a:prstGeom prst="rect">
            <a:avLst/>
          </a:prstGeom>
        </p:spPr>
      </p:pic>
      <p:sp>
        <p:nvSpPr>
          <p:cNvPr id="9" name="Text Placeholder 2"/>
          <p:cNvSpPr>
            <a:spLocks noGrp="1"/>
          </p:cNvSpPr>
          <p:nvPr>
            <p:ph type="body" sz="quarter" idx="11" hasCustomPrompt="1"/>
          </p:nvPr>
        </p:nvSpPr>
        <p:spPr>
          <a:xfrm>
            <a:off x="1158241" y="38496"/>
            <a:ext cx="7760206" cy="434876"/>
          </a:xfrm>
          <a:prstGeom prst="rect">
            <a:avLst/>
          </a:prstGeom>
        </p:spPr>
        <p:txBody>
          <a:bodyPr/>
          <a:lstStyle>
            <a:lvl1pPr marL="0" marR="0" indent="0" algn="r" defTabSz="685800" rtl="0" eaLnBrk="1" fontAlgn="auto" latinLnBrk="0" hangingPunct="1">
              <a:lnSpc>
                <a:spcPct val="150000"/>
              </a:lnSpc>
              <a:spcBef>
                <a:spcPts val="0"/>
              </a:spcBef>
              <a:spcAft>
                <a:spcPts val="0"/>
              </a:spcAft>
              <a:buClrTx/>
              <a:buSzTx/>
              <a:buFont typeface="+mj-lt"/>
              <a:buNone/>
              <a:tabLst/>
              <a:defRPr sz="1600" baseline="0">
                <a:solidFill>
                  <a:schemeClr val="bg1">
                    <a:lumMod val="75000"/>
                  </a:schemeClr>
                </a:solidFill>
                <a:latin typeface="Arial" charset="0"/>
                <a:ea typeface="Arial" charset="0"/>
                <a:cs typeface="Arial" charset="0"/>
              </a:defRPr>
            </a:lvl1pPr>
          </a:lstStyle>
          <a:p>
            <a:pPr lvl="0"/>
            <a:r>
              <a:rPr lang="en-US" dirty="0"/>
              <a:t>Best </a:t>
            </a:r>
            <a:r>
              <a:rPr lang="en-US"/>
              <a:t>Practices Video Title </a:t>
            </a:r>
            <a:r>
              <a:rPr lang="en-US" dirty="0"/>
              <a:t>Goes Here</a:t>
            </a:r>
          </a:p>
          <a:p>
            <a:pPr lvl="0"/>
            <a:endParaRPr lang="en-US" dirty="0"/>
          </a:p>
        </p:txBody>
      </p:sp>
      <p:sp>
        <p:nvSpPr>
          <p:cNvPr id="8" name="Text Placeholder 7"/>
          <p:cNvSpPr>
            <a:spLocks noGrp="1"/>
          </p:cNvSpPr>
          <p:nvPr>
            <p:ph type="body" sz="quarter" idx="16" hasCustomPrompt="1"/>
          </p:nvPr>
        </p:nvSpPr>
        <p:spPr>
          <a:xfrm>
            <a:off x="4447403" y="1284647"/>
            <a:ext cx="4444916" cy="1397593"/>
          </a:xfrm>
          <a:prstGeom prst="rect">
            <a:avLst/>
          </a:prstGeom>
        </p:spPr>
        <p:txBody>
          <a:bodyPr/>
          <a:lstStyle>
            <a:lvl1pPr marL="0" indent="0">
              <a:lnSpc>
                <a:spcPts val="1400"/>
              </a:lnSpc>
              <a:spcBef>
                <a:spcPts val="500"/>
              </a:spcBef>
              <a:spcAft>
                <a:spcPts val="500"/>
              </a:spcAft>
              <a:buNone/>
              <a:defRPr lang="en-US" sz="1000" smtClean="0">
                <a:solidFill>
                  <a:srgbClr val="636361"/>
                </a:solidFill>
              </a:defRPr>
            </a:lvl1pPr>
            <a:lvl2pPr marL="342900" indent="0">
              <a:buNone/>
              <a:defRPr sz="1400" b="0" i="0">
                <a:latin typeface="Arial" charset="0"/>
                <a:ea typeface="Arial" charset="0"/>
                <a:cs typeface="Arial" charset="0"/>
              </a:defRPr>
            </a:lvl2pPr>
            <a:lvl3pPr marL="685800" indent="0">
              <a:buNone/>
              <a:defRPr sz="1400" b="0" i="0">
                <a:latin typeface="Arial" charset="0"/>
                <a:ea typeface="Arial" charset="0"/>
                <a:cs typeface="Arial" charset="0"/>
              </a:defRPr>
            </a:lvl3pPr>
            <a:lvl4pPr marL="1028700" indent="0">
              <a:buNone/>
              <a:defRPr sz="1400" b="0" i="0">
                <a:latin typeface="Arial" charset="0"/>
                <a:ea typeface="Arial" charset="0"/>
                <a:cs typeface="Arial" charset="0"/>
              </a:defRPr>
            </a:lvl4pPr>
            <a:lvl5pPr marL="1371600" indent="0">
              <a:buNone/>
              <a:defRPr sz="1400" b="0" i="0">
                <a:latin typeface="Arial" charset="0"/>
                <a:ea typeface="Arial" charset="0"/>
                <a:cs typeface="Arial" charset="0"/>
              </a:defRPr>
            </a:lvl5pPr>
          </a:lstStyle>
          <a:p>
            <a:pPr lvl="0"/>
            <a:r>
              <a:rPr lang="en-US" sz="1000" dirty="0" err="1">
                <a:solidFill>
                  <a:srgbClr val="50504E"/>
                </a:solidFill>
                <a:latin typeface="ArialMT" charset="0"/>
              </a:rPr>
              <a:t>Sed</a:t>
            </a:r>
            <a:r>
              <a:rPr lang="en-US" sz="1000" dirty="0">
                <a:solidFill>
                  <a:srgbClr val="50504E"/>
                </a:solidFill>
                <a:latin typeface="ArialMT" charset="0"/>
              </a:rPr>
              <a:t> </a:t>
            </a:r>
            <a:r>
              <a:rPr lang="en-US" sz="1000" dirty="0" err="1">
                <a:solidFill>
                  <a:srgbClr val="50504E"/>
                </a:solidFill>
                <a:latin typeface="ArialMT" charset="0"/>
              </a:rPr>
              <a:t>ut</a:t>
            </a:r>
            <a:r>
              <a:rPr lang="en-US" sz="1000" dirty="0">
                <a:solidFill>
                  <a:srgbClr val="50504E"/>
                </a:solidFill>
                <a:latin typeface="ArialMT" charset="0"/>
              </a:rPr>
              <a:t> </a:t>
            </a:r>
            <a:r>
              <a:rPr lang="en-US" sz="1000" dirty="0" err="1">
                <a:solidFill>
                  <a:srgbClr val="50504E"/>
                </a:solidFill>
                <a:latin typeface="ArialMT" charset="0"/>
              </a:rPr>
              <a:t>perspiciatis</a:t>
            </a:r>
            <a:r>
              <a:rPr lang="en-US" sz="1000" dirty="0">
                <a:solidFill>
                  <a:srgbClr val="50504E"/>
                </a:solidFill>
                <a:latin typeface="ArialMT" charset="0"/>
              </a:rPr>
              <a:t> </a:t>
            </a:r>
            <a:r>
              <a:rPr lang="en-US" sz="1000" dirty="0" err="1">
                <a:solidFill>
                  <a:srgbClr val="50504E"/>
                </a:solidFill>
                <a:latin typeface="ArialMT" charset="0"/>
              </a:rPr>
              <a:t>unde</a:t>
            </a:r>
            <a:r>
              <a:rPr lang="en-US" sz="1000" dirty="0">
                <a:solidFill>
                  <a:srgbClr val="50504E"/>
                </a:solidFill>
                <a:latin typeface="ArialMT" charset="0"/>
              </a:rPr>
              <a:t> </a:t>
            </a:r>
            <a:r>
              <a:rPr lang="en-US" sz="1000" dirty="0" err="1">
                <a:solidFill>
                  <a:srgbClr val="50504E"/>
                </a:solidFill>
                <a:latin typeface="ArialMT" charset="0"/>
              </a:rPr>
              <a:t>omnis</a:t>
            </a:r>
            <a:r>
              <a:rPr lang="en-US" sz="1000" dirty="0">
                <a:solidFill>
                  <a:srgbClr val="50504E"/>
                </a:solidFill>
                <a:latin typeface="ArialMT" charset="0"/>
              </a:rPr>
              <a:t> </a:t>
            </a:r>
            <a:r>
              <a:rPr lang="en-US" sz="1000" dirty="0" err="1">
                <a:solidFill>
                  <a:srgbClr val="50504E"/>
                </a:solidFill>
                <a:latin typeface="ArialMT" charset="0"/>
              </a:rPr>
              <a:t>iste</a:t>
            </a:r>
            <a:r>
              <a:rPr lang="en-US" sz="1000" dirty="0">
                <a:solidFill>
                  <a:srgbClr val="50504E"/>
                </a:solidFill>
                <a:latin typeface="ArialMT" charset="0"/>
              </a:rPr>
              <a:t> </a:t>
            </a:r>
            <a:r>
              <a:rPr lang="en-US" sz="1000" dirty="0" err="1">
                <a:solidFill>
                  <a:srgbClr val="50504E"/>
                </a:solidFill>
                <a:latin typeface="ArialMT" charset="0"/>
              </a:rPr>
              <a:t>natus</a:t>
            </a:r>
            <a:r>
              <a:rPr lang="en-US" sz="1000" dirty="0">
                <a:solidFill>
                  <a:srgbClr val="50504E"/>
                </a:solidFill>
                <a:latin typeface="ArialMT" charset="0"/>
              </a:rPr>
              <a:t> error sit </a:t>
            </a:r>
            <a:r>
              <a:rPr lang="en-US" sz="1000" dirty="0" err="1">
                <a:solidFill>
                  <a:srgbClr val="50504E"/>
                </a:solidFill>
                <a:latin typeface="ArialMT" charset="0"/>
              </a:rPr>
              <a:t>voluptatem</a:t>
            </a:r>
            <a:r>
              <a:rPr lang="en-US" sz="1000" dirty="0">
                <a:solidFill>
                  <a:srgbClr val="50504E"/>
                </a:solidFill>
                <a:latin typeface="ArialMT" charset="0"/>
              </a:rPr>
              <a:t> </a:t>
            </a:r>
            <a:r>
              <a:rPr lang="en-US" sz="1000" dirty="0" err="1">
                <a:solidFill>
                  <a:srgbClr val="50504E"/>
                </a:solidFill>
                <a:latin typeface="ArialMT" charset="0"/>
              </a:rPr>
              <a:t>accusantium</a:t>
            </a:r>
            <a:r>
              <a:rPr lang="en-US" sz="1000" dirty="0">
                <a:solidFill>
                  <a:srgbClr val="50504E"/>
                </a:solidFill>
                <a:latin typeface="ArialMT" charset="0"/>
              </a:rPr>
              <a:t> </a:t>
            </a:r>
            <a:r>
              <a:rPr lang="en-US" sz="1000" dirty="0" err="1">
                <a:solidFill>
                  <a:srgbClr val="50504E"/>
                </a:solidFill>
                <a:latin typeface="ArialMT" charset="0"/>
              </a:rPr>
              <a:t>doloremque</a:t>
            </a:r>
            <a:r>
              <a:rPr lang="en-US" sz="1000" dirty="0">
                <a:solidFill>
                  <a:srgbClr val="50504E"/>
                </a:solidFill>
                <a:latin typeface="ArialMT" charset="0"/>
              </a:rPr>
              <a:t> </a:t>
            </a:r>
            <a:r>
              <a:rPr lang="en-US" sz="1000" dirty="0" err="1">
                <a:solidFill>
                  <a:srgbClr val="50504E"/>
                </a:solidFill>
                <a:latin typeface="ArialMT" charset="0"/>
              </a:rPr>
              <a:t>laudantium</a:t>
            </a:r>
            <a:r>
              <a:rPr lang="en-US" sz="1000" dirty="0">
                <a:solidFill>
                  <a:srgbClr val="50504E"/>
                </a:solidFill>
                <a:latin typeface="ArialMT" charset="0"/>
              </a:rPr>
              <a:t>, </a:t>
            </a:r>
            <a:r>
              <a:rPr lang="en-US" sz="1000" dirty="0" err="1">
                <a:solidFill>
                  <a:srgbClr val="50504E"/>
                </a:solidFill>
                <a:latin typeface="ArialMT" charset="0"/>
              </a:rPr>
              <a:t>totam</a:t>
            </a:r>
            <a:r>
              <a:rPr lang="en-US" sz="1000" dirty="0">
                <a:solidFill>
                  <a:srgbClr val="50504E"/>
                </a:solidFill>
                <a:latin typeface="ArialMT" charset="0"/>
              </a:rPr>
              <a:t> rem </a:t>
            </a:r>
            <a:r>
              <a:rPr lang="en-US" sz="1000" dirty="0" err="1">
                <a:solidFill>
                  <a:srgbClr val="50504E"/>
                </a:solidFill>
                <a:latin typeface="ArialMT" charset="0"/>
              </a:rPr>
              <a:t>aperiam</a:t>
            </a:r>
            <a:r>
              <a:rPr lang="en-US" sz="1000" dirty="0">
                <a:solidFill>
                  <a:srgbClr val="50504E"/>
                </a:solidFill>
                <a:latin typeface="ArialMT" charset="0"/>
              </a:rPr>
              <a:t>, </a:t>
            </a:r>
            <a:r>
              <a:rPr lang="en-US" sz="1000" dirty="0" err="1">
                <a:solidFill>
                  <a:srgbClr val="50504E"/>
                </a:solidFill>
                <a:latin typeface="ArialMT" charset="0"/>
              </a:rPr>
              <a:t>eaque</a:t>
            </a:r>
            <a:r>
              <a:rPr lang="en-US" sz="1000" dirty="0">
                <a:solidFill>
                  <a:srgbClr val="50504E"/>
                </a:solidFill>
                <a:latin typeface="ArialMT" charset="0"/>
              </a:rPr>
              <a:t> </a:t>
            </a:r>
            <a:r>
              <a:rPr lang="en-US" sz="1000" dirty="0" err="1">
                <a:solidFill>
                  <a:srgbClr val="50504E"/>
                </a:solidFill>
                <a:latin typeface="ArialMT" charset="0"/>
              </a:rPr>
              <a:t>ipsa</a:t>
            </a:r>
            <a:r>
              <a:rPr lang="en-US" sz="1000" dirty="0">
                <a:solidFill>
                  <a:srgbClr val="50504E"/>
                </a:solidFill>
                <a:latin typeface="ArialMT" charset="0"/>
              </a:rPr>
              <a:t> quae ab </a:t>
            </a:r>
            <a:r>
              <a:rPr lang="en-US" sz="1000" dirty="0" err="1">
                <a:solidFill>
                  <a:srgbClr val="50504E"/>
                </a:solidFill>
                <a:latin typeface="ArialMT" charset="0"/>
              </a:rPr>
              <a:t>illo</a:t>
            </a:r>
            <a:r>
              <a:rPr lang="en-US" sz="1000" dirty="0">
                <a:solidFill>
                  <a:srgbClr val="50504E"/>
                </a:solidFill>
                <a:latin typeface="ArialMT" charset="0"/>
              </a:rPr>
              <a:t> </a:t>
            </a:r>
            <a:r>
              <a:rPr lang="en-US" sz="1000" dirty="0" err="1">
                <a:solidFill>
                  <a:srgbClr val="50504E"/>
                </a:solidFill>
                <a:latin typeface="ArialMT" charset="0"/>
              </a:rPr>
              <a:t>inventore</a:t>
            </a:r>
            <a:r>
              <a:rPr lang="en-US" sz="1000" dirty="0">
                <a:solidFill>
                  <a:srgbClr val="50504E"/>
                </a:solidFill>
                <a:latin typeface="ArialMT" charset="0"/>
              </a:rPr>
              <a:t> </a:t>
            </a:r>
            <a:r>
              <a:rPr lang="en-US" sz="1000" dirty="0" err="1">
                <a:solidFill>
                  <a:srgbClr val="50504E"/>
                </a:solidFill>
                <a:latin typeface="ArialMT" charset="0"/>
              </a:rPr>
              <a:t>veritatis</a:t>
            </a:r>
            <a:r>
              <a:rPr lang="en-US" sz="1000" dirty="0">
                <a:solidFill>
                  <a:srgbClr val="50504E"/>
                </a:solidFill>
                <a:latin typeface="ArialMT" charset="0"/>
              </a:rPr>
              <a:t> et quasi </a:t>
            </a:r>
            <a:r>
              <a:rPr lang="en-US" sz="1000" dirty="0" err="1">
                <a:solidFill>
                  <a:srgbClr val="50504E"/>
                </a:solidFill>
                <a:latin typeface="ArialMT" charset="0"/>
              </a:rPr>
              <a:t>architecto</a:t>
            </a:r>
            <a:r>
              <a:rPr lang="en-US" sz="1000" dirty="0">
                <a:solidFill>
                  <a:srgbClr val="50504E"/>
                </a:solidFill>
                <a:latin typeface="ArialMT" charset="0"/>
              </a:rPr>
              <a:t> </a:t>
            </a:r>
            <a:r>
              <a:rPr lang="en-US" sz="1000" dirty="0" err="1">
                <a:solidFill>
                  <a:srgbClr val="50504E"/>
                </a:solidFill>
                <a:latin typeface="ArialMT" charset="0"/>
              </a:rPr>
              <a:t>beatae</a:t>
            </a:r>
            <a:r>
              <a:rPr lang="en-US" sz="1000" dirty="0">
                <a:solidFill>
                  <a:srgbClr val="50504E"/>
                </a:solidFill>
                <a:latin typeface="ArialMT" charset="0"/>
              </a:rPr>
              <a:t> vitae dicta </a:t>
            </a:r>
            <a:r>
              <a:rPr lang="en-US" sz="1000" dirty="0" err="1">
                <a:solidFill>
                  <a:srgbClr val="50504E"/>
                </a:solidFill>
                <a:latin typeface="ArialMT" charset="0"/>
              </a:rPr>
              <a:t>sunt</a:t>
            </a:r>
            <a:r>
              <a:rPr lang="en-US" sz="1000" dirty="0">
                <a:solidFill>
                  <a:srgbClr val="50504E"/>
                </a:solidFill>
                <a:latin typeface="ArialMT" charset="0"/>
              </a:rPr>
              <a:t> </a:t>
            </a:r>
            <a:r>
              <a:rPr lang="en-US" sz="1000" dirty="0" err="1">
                <a:solidFill>
                  <a:srgbClr val="50504E"/>
                </a:solidFill>
                <a:latin typeface="ArialMT" charset="0"/>
              </a:rPr>
              <a:t>explicabo</a:t>
            </a:r>
            <a:r>
              <a:rPr lang="en-US" sz="1000" dirty="0">
                <a:solidFill>
                  <a:srgbClr val="50504E"/>
                </a:solidFill>
                <a:latin typeface="ArialMT" charset="0"/>
              </a:rPr>
              <a:t>. Nemo </a:t>
            </a:r>
            <a:r>
              <a:rPr lang="en-US" sz="1000" dirty="0" err="1">
                <a:solidFill>
                  <a:srgbClr val="50504E"/>
                </a:solidFill>
                <a:latin typeface="ArialMT" charset="0"/>
              </a:rPr>
              <a:t>enim</a:t>
            </a:r>
            <a:r>
              <a:rPr lang="en-US" sz="1000" dirty="0">
                <a:solidFill>
                  <a:srgbClr val="50504E"/>
                </a:solidFill>
                <a:latin typeface="ArialMT" charset="0"/>
              </a:rPr>
              <a:t> </a:t>
            </a:r>
            <a:r>
              <a:rPr lang="en-US" sz="1000" dirty="0" err="1">
                <a:solidFill>
                  <a:srgbClr val="50504E"/>
                </a:solidFill>
                <a:latin typeface="ArialMT" charset="0"/>
              </a:rPr>
              <a:t>ipsam</a:t>
            </a:r>
            <a:r>
              <a:rPr lang="en-US" sz="1000" dirty="0">
                <a:solidFill>
                  <a:srgbClr val="50504E"/>
                </a:solidFill>
                <a:latin typeface="ArialMT" charset="0"/>
              </a:rPr>
              <a:t> </a:t>
            </a:r>
            <a:r>
              <a:rPr lang="en-US" sz="1000" dirty="0" err="1">
                <a:solidFill>
                  <a:srgbClr val="50504E"/>
                </a:solidFill>
                <a:latin typeface="ArialMT" charset="0"/>
              </a:rPr>
              <a:t>voluptatem</a:t>
            </a:r>
            <a:r>
              <a:rPr lang="en-US" sz="1000" dirty="0">
                <a:solidFill>
                  <a:srgbClr val="50504E"/>
                </a:solidFill>
                <a:latin typeface="ArialMT" charset="0"/>
              </a:rPr>
              <a:t> </a:t>
            </a:r>
            <a:r>
              <a:rPr lang="en-US" sz="1000" dirty="0" err="1">
                <a:solidFill>
                  <a:srgbClr val="50504E"/>
                </a:solidFill>
                <a:latin typeface="ArialMT" charset="0"/>
              </a:rPr>
              <a:t>quia</a:t>
            </a:r>
            <a:r>
              <a:rPr lang="en-US" sz="1000" dirty="0">
                <a:solidFill>
                  <a:srgbClr val="50504E"/>
                </a:solidFill>
                <a:latin typeface="ArialMT" charset="0"/>
              </a:rPr>
              <a:t> </a:t>
            </a:r>
            <a:r>
              <a:rPr lang="en-US" sz="1000" dirty="0" err="1">
                <a:solidFill>
                  <a:srgbClr val="50504E"/>
                </a:solidFill>
                <a:latin typeface="ArialMT" charset="0"/>
              </a:rPr>
              <a:t>voluptas</a:t>
            </a:r>
            <a:r>
              <a:rPr lang="en-US" sz="1000" dirty="0">
                <a:solidFill>
                  <a:srgbClr val="50504E"/>
                </a:solidFill>
                <a:latin typeface="ArialMT" charset="0"/>
              </a:rPr>
              <a:t> sit </a:t>
            </a:r>
            <a:r>
              <a:rPr lang="en-US" sz="1000" dirty="0" err="1">
                <a:solidFill>
                  <a:srgbClr val="50504E"/>
                </a:solidFill>
                <a:latin typeface="ArialMT" charset="0"/>
              </a:rPr>
              <a:t>aspernatur</a:t>
            </a:r>
            <a:r>
              <a:rPr lang="en-US" sz="1000" dirty="0">
                <a:solidFill>
                  <a:srgbClr val="50504E"/>
                </a:solidFill>
                <a:latin typeface="ArialMT" charset="0"/>
              </a:rPr>
              <a:t> </a:t>
            </a:r>
            <a:r>
              <a:rPr lang="en-US" sz="1000" dirty="0" err="1">
                <a:solidFill>
                  <a:srgbClr val="50504E"/>
                </a:solidFill>
                <a:latin typeface="ArialMT" charset="0"/>
              </a:rPr>
              <a:t>aut</a:t>
            </a:r>
            <a:r>
              <a:rPr lang="en-US" sz="1000" dirty="0">
                <a:solidFill>
                  <a:srgbClr val="50504E"/>
                </a:solidFill>
                <a:latin typeface="ArialMT" charset="0"/>
              </a:rPr>
              <a:t> </a:t>
            </a:r>
            <a:r>
              <a:rPr lang="en-US" sz="1000" dirty="0" err="1">
                <a:solidFill>
                  <a:srgbClr val="50504E"/>
                </a:solidFill>
                <a:latin typeface="ArialMT" charset="0"/>
              </a:rPr>
              <a:t>odit</a:t>
            </a:r>
            <a:r>
              <a:rPr lang="en-US" sz="1000" dirty="0">
                <a:solidFill>
                  <a:srgbClr val="50504E"/>
                </a:solidFill>
                <a:latin typeface="ArialMT" charset="0"/>
              </a:rPr>
              <a:t> </a:t>
            </a:r>
            <a:r>
              <a:rPr lang="en-US" sz="1000" dirty="0" err="1">
                <a:solidFill>
                  <a:srgbClr val="50504E"/>
                </a:solidFill>
                <a:latin typeface="ArialMT" charset="0"/>
              </a:rPr>
              <a:t>aut</a:t>
            </a:r>
            <a:r>
              <a:rPr lang="en-US" sz="1000" dirty="0">
                <a:solidFill>
                  <a:srgbClr val="50504E"/>
                </a:solidFill>
                <a:latin typeface="ArialMT" charset="0"/>
              </a:rPr>
              <a:t> fugit, </a:t>
            </a:r>
            <a:r>
              <a:rPr lang="en-US" sz="1000" dirty="0" err="1">
                <a:solidFill>
                  <a:srgbClr val="50504E"/>
                </a:solidFill>
                <a:latin typeface="ArialMT" charset="0"/>
              </a:rPr>
              <a:t>sed</a:t>
            </a:r>
            <a:r>
              <a:rPr lang="en-US" sz="1000" dirty="0">
                <a:solidFill>
                  <a:srgbClr val="50504E"/>
                </a:solidFill>
                <a:latin typeface="ArialMT" charset="0"/>
              </a:rPr>
              <a:t> </a:t>
            </a:r>
            <a:r>
              <a:rPr lang="en-US" sz="1000" dirty="0" err="1">
                <a:solidFill>
                  <a:srgbClr val="50504E"/>
                </a:solidFill>
                <a:latin typeface="ArialMT" charset="0"/>
              </a:rPr>
              <a:t>quia</a:t>
            </a:r>
            <a:r>
              <a:rPr lang="en-US" sz="1000" dirty="0">
                <a:solidFill>
                  <a:srgbClr val="50504E"/>
                </a:solidFill>
                <a:latin typeface="ArialMT" charset="0"/>
              </a:rPr>
              <a:t> </a:t>
            </a:r>
            <a:r>
              <a:rPr lang="en-US" sz="1000" dirty="0" err="1">
                <a:solidFill>
                  <a:srgbClr val="50504E"/>
                </a:solidFill>
                <a:latin typeface="ArialMT" charset="0"/>
              </a:rPr>
              <a:t>consequuntur</a:t>
            </a:r>
            <a:r>
              <a:rPr lang="en-US" sz="1000" dirty="0">
                <a:solidFill>
                  <a:srgbClr val="50504E"/>
                </a:solidFill>
                <a:latin typeface="ArialMT" charset="0"/>
              </a:rPr>
              <a:t> </a:t>
            </a:r>
            <a:r>
              <a:rPr lang="en-US" sz="1000" dirty="0" err="1">
                <a:solidFill>
                  <a:srgbClr val="50504E"/>
                </a:solidFill>
                <a:latin typeface="ArialMT" charset="0"/>
              </a:rPr>
              <a:t>magni</a:t>
            </a:r>
            <a:r>
              <a:rPr lang="en-US" sz="1000" dirty="0">
                <a:solidFill>
                  <a:srgbClr val="50504E"/>
                </a:solidFill>
                <a:latin typeface="ArialMT" charset="0"/>
              </a:rPr>
              <a:t> </a:t>
            </a:r>
            <a:r>
              <a:rPr lang="en-US" sz="1000" dirty="0" err="1">
                <a:solidFill>
                  <a:srgbClr val="50504E"/>
                </a:solidFill>
                <a:latin typeface="ArialMT" charset="0"/>
              </a:rPr>
              <a:t>dolores</a:t>
            </a:r>
            <a:r>
              <a:rPr lang="en-US" sz="1000" dirty="0">
                <a:solidFill>
                  <a:srgbClr val="50504E"/>
                </a:solidFill>
                <a:latin typeface="ArialMT" charset="0"/>
              </a:rPr>
              <a:t> </a:t>
            </a:r>
            <a:r>
              <a:rPr lang="en-US" sz="1000" dirty="0" err="1">
                <a:solidFill>
                  <a:srgbClr val="50504E"/>
                </a:solidFill>
                <a:latin typeface="ArialMT" charset="0"/>
              </a:rPr>
              <a:t>eos</a:t>
            </a:r>
            <a:r>
              <a:rPr lang="en-US" sz="1000" dirty="0">
                <a:solidFill>
                  <a:srgbClr val="50504E"/>
                </a:solidFill>
                <a:latin typeface="ArialMT" charset="0"/>
              </a:rPr>
              <a:t> qui </a:t>
            </a:r>
            <a:r>
              <a:rPr lang="en-US" sz="1000" dirty="0" err="1">
                <a:solidFill>
                  <a:srgbClr val="50504E"/>
                </a:solidFill>
                <a:latin typeface="ArialMT" charset="0"/>
              </a:rPr>
              <a:t>ratione</a:t>
            </a:r>
            <a:r>
              <a:rPr lang="en-US" sz="1000" dirty="0">
                <a:solidFill>
                  <a:srgbClr val="50504E"/>
                </a:solidFill>
                <a:latin typeface="ArialMT" charset="0"/>
              </a:rPr>
              <a:t> </a:t>
            </a:r>
            <a:r>
              <a:rPr lang="en-US" sz="1000" dirty="0" err="1">
                <a:solidFill>
                  <a:srgbClr val="50504E"/>
                </a:solidFill>
                <a:latin typeface="ArialMT" charset="0"/>
              </a:rPr>
              <a:t>voluptatem</a:t>
            </a:r>
            <a:r>
              <a:rPr lang="en-US" sz="1000" dirty="0">
                <a:solidFill>
                  <a:srgbClr val="50504E"/>
                </a:solidFill>
                <a:latin typeface="ArialMT" charset="0"/>
              </a:rPr>
              <a:t> </a:t>
            </a:r>
            <a:r>
              <a:rPr lang="en-US" sz="1000" dirty="0" err="1">
                <a:solidFill>
                  <a:srgbClr val="50504E"/>
                </a:solidFill>
                <a:latin typeface="ArialMT" charset="0"/>
              </a:rPr>
              <a:t>sequi</a:t>
            </a:r>
            <a:r>
              <a:rPr lang="en-US" sz="1000" dirty="0">
                <a:solidFill>
                  <a:srgbClr val="50504E"/>
                </a:solidFill>
                <a:latin typeface="ArialMT" charset="0"/>
              </a:rPr>
              <a:t> </a:t>
            </a:r>
            <a:r>
              <a:rPr lang="en-US" sz="1000" dirty="0" err="1">
                <a:solidFill>
                  <a:srgbClr val="50504E"/>
                </a:solidFill>
                <a:latin typeface="ArialMT" charset="0"/>
              </a:rPr>
              <a:t>nesciunt</a:t>
            </a:r>
            <a:r>
              <a:rPr lang="en-US" sz="1000" dirty="0">
                <a:solidFill>
                  <a:srgbClr val="50504E"/>
                </a:solidFill>
                <a:latin typeface="ArialMT" charset="0"/>
              </a:rPr>
              <a:t>. </a:t>
            </a:r>
            <a:r>
              <a:rPr lang="en-US" sz="1000" dirty="0" err="1">
                <a:solidFill>
                  <a:srgbClr val="50504E"/>
                </a:solidFill>
                <a:latin typeface="ArialMT" charset="0"/>
              </a:rPr>
              <a:t>Neque</a:t>
            </a:r>
            <a:r>
              <a:rPr lang="en-US" sz="1000" dirty="0">
                <a:solidFill>
                  <a:srgbClr val="50504E"/>
                </a:solidFill>
                <a:latin typeface="ArialMT" charset="0"/>
              </a:rPr>
              <a:t> </a:t>
            </a:r>
            <a:r>
              <a:rPr lang="en-US" sz="1000" dirty="0" err="1">
                <a:solidFill>
                  <a:srgbClr val="50504E"/>
                </a:solidFill>
                <a:latin typeface="ArialMT" charset="0"/>
              </a:rPr>
              <a:t>porro</a:t>
            </a:r>
            <a:r>
              <a:rPr lang="en-US" sz="1000" dirty="0">
                <a:solidFill>
                  <a:srgbClr val="50504E"/>
                </a:solidFill>
                <a:latin typeface="ArialMT" charset="0"/>
              </a:rPr>
              <a:t> </a:t>
            </a:r>
            <a:r>
              <a:rPr lang="en-US" sz="1000" dirty="0" err="1">
                <a:solidFill>
                  <a:srgbClr val="50504E"/>
                </a:solidFill>
                <a:latin typeface="ArialMT" charset="0"/>
              </a:rPr>
              <a:t>quisquam</a:t>
            </a:r>
            <a:r>
              <a:rPr lang="en-US" sz="1000" dirty="0">
                <a:solidFill>
                  <a:srgbClr val="50504E"/>
                </a:solidFill>
                <a:latin typeface="ArialMT" charset="0"/>
              </a:rPr>
              <a:t> </a:t>
            </a:r>
            <a:r>
              <a:rPr lang="en-US" sz="1000" dirty="0" err="1">
                <a:solidFill>
                  <a:srgbClr val="50504E"/>
                </a:solidFill>
                <a:latin typeface="ArialMT" charset="0"/>
              </a:rPr>
              <a:t>est</a:t>
            </a:r>
            <a:r>
              <a:rPr lang="en-US" sz="1000" dirty="0">
                <a:solidFill>
                  <a:srgbClr val="50504E"/>
                </a:solidFill>
                <a:latin typeface="ArialMT" charset="0"/>
              </a:rPr>
              <a:t>, qui </a:t>
            </a:r>
            <a:r>
              <a:rPr lang="en-US" sz="1000" dirty="0" err="1">
                <a:solidFill>
                  <a:srgbClr val="50504E"/>
                </a:solidFill>
                <a:latin typeface="ArialMT" charset="0"/>
              </a:rPr>
              <a:t>dolorem</a:t>
            </a:r>
            <a:r>
              <a:rPr lang="en-US" sz="1000" dirty="0">
                <a:solidFill>
                  <a:srgbClr val="50504E"/>
                </a:solidFill>
                <a:latin typeface="ArialMT" charset="0"/>
              </a:rPr>
              <a:t> ipsum </a:t>
            </a:r>
            <a:r>
              <a:rPr lang="en-US" sz="1000" dirty="0" err="1">
                <a:solidFill>
                  <a:srgbClr val="50504E"/>
                </a:solidFill>
                <a:latin typeface="ArialMT" charset="0"/>
              </a:rPr>
              <a:t>quia</a:t>
            </a:r>
            <a:r>
              <a:rPr lang="en-US" sz="1000" dirty="0">
                <a:solidFill>
                  <a:srgbClr val="50504E"/>
                </a:solidFill>
                <a:latin typeface="ArialMT" charset="0"/>
              </a:rPr>
              <a:t> dolor sit </a:t>
            </a:r>
            <a:r>
              <a:rPr lang="en-US" sz="1000" dirty="0" err="1">
                <a:solidFill>
                  <a:srgbClr val="50504E"/>
                </a:solidFill>
                <a:latin typeface="ArialMT" charset="0"/>
              </a:rPr>
              <a:t>amet</a:t>
            </a:r>
            <a:r>
              <a:rPr lang="en-US" sz="1000" dirty="0">
                <a:solidFill>
                  <a:srgbClr val="50504E"/>
                </a:solidFill>
                <a:latin typeface="ArialMT" charset="0"/>
              </a:rPr>
              <a:t>, </a:t>
            </a:r>
            <a:r>
              <a:rPr lang="en-US" sz="1000" dirty="0" err="1">
                <a:solidFill>
                  <a:srgbClr val="50504E"/>
                </a:solidFill>
                <a:latin typeface="ArialMT" charset="0"/>
              </a:rPr>
              <a:t>consectetur</a:t>
            </a:r>
            <a:r>
              <a:rPr lang="en-US" sz="1000" dirty="0">
                <a:solidFill>
                  <a:srgbClr val="50504E"/>
                </a:solidFill>
                <a:latin typeface="ArialMT" charset="0"/>
              </a:rPr>
              <a:t>, </a:t>
            </a:r>
            <a:r>
              <a:rPr lang="en-US" sz="1000" dirty="0" err="1">
                <a:solidFill>
                  <a:srgbClr val="50504E"/>
                </a:solidFill>
                <a:latin typeface="ArialMT" charset="0"/>
              </a:rPr>
              <a:t>adipisci</a:t>
            </a:r>
            <a:r>
              <a:rPr lang="en-US" sz="1000" dirty="0">
                <a:solidFill>
                  <a:srgbClr val="50504E"/>
                </a:solidFill>
                <a:latin typeface="ArialMT" charset="0"/>
              </a:rPr>
              <a:t> </a:t>
            </a:r>
            <a:r>
              <a:rPr lang="en-US" sz="1000" dirty="0" err="1">
                <a:solidFill>
                  <a:srgbClr val="50504E"/>
                </a:solidFill>
                <a:latin typeface="ArialMT" charset="0"/>
              </a:rPr>
              <a:t>velit</a:t>
            </a:r>
            <a:r>
              <a:rPr lang="en-US" sz="1000" dirty="0">
                <a:solidFill>
                  <a:srgbClr val="50504E"/>
                </a:solidFill>
                <a:latin typeface="ArialMT" charset="0"/>
              </a:rPr>
              <a:t>, </a:t>
            </a:r>
            <a:r>
              <a:rPr lang="en-US" sz="1000" dirty="0" err="1">
                <a:solidFill>
                  <a:srgbClr val="50504E"/>
                </a:solidFill>
                <a:latin typeface="ArialMT" charset="0"/>
              </a:rPr>
              <a:t>sed</a:t>
            </a:r>
            <a:r>
              <a:rPr lang="en-US" sz="1000" dirty="0">
                <a:solidFill>
                  <a:srgbClr val="50504E"/>
                </a:solidFill>
                <a:latin typeface="ArialMT" charset="0"/>
              </a:rPr>
              <a:t> </a:t>
            </a:r>
            <a:r>
              <a:rPr lang="en-US" sz="1000" dirty="0" err="1">
                <a:solidFill>
                  <a:srgbClr val="50504E"/>
                </a:solidFill>
                <a:latin typeface="ArialMT" charset="0"/>
              </a:rPr>
              <a:t>quia</a:t>
            </a:r>
            <a:r>
              <a:rPr lang="en-US" sz="1000" dirty="0">
                <a:solidFill>
                  <a:srgbClr val="50504E"/>
                </a:solidFill>
                <a:latin typeface="ArialMT" charset="0"/>
              </a:rPr>
              <a:t> non </a:t>
            </a:r>
            <a:r>
              <a:rPr lang="en-US" sz="1000" dirty="0" err="1">
                <a:solidFill>
                  <a:srgbClr val="50504E"/>
                </a:solidFill>
                <a:latin typeface="ArialMT" charset="0"/>
              </a:rPr>
              <a:t>numquam</a:t>
            </a:r>
            <a:r>
              <a:rPr lang="en-US" sz="1000" dirty="0">
                <a:solidFill>
                  <a:srgbClr val="50504E"/>
                </a:solidFill>
                <a:latin typeface="ArialMT" charset="0"/>
              </a:rPr>
              <a:t> </a:t>
            </a:r>
            <a:r>
              <a:rPr lang="en-US" sz="1000" dirty="0" err="1">
                <a:solidFill>
                  <a:srgbClr val="50504E"/>
                </a:solidFill>
                <a:latin typeface="ArialMT" charset="0"/>
              </a:rPr>
              <a:t>eius</a:t>
            </a:r>
            <a:r>
              <a:rPr lang="en-US" sz="1000" dirty="0">
                <a:solidFill>
                  <a:srgbClr val="50504E"/>
                </a:solidFill>
                <a:latin typeface="ArialMT" charset="0"/>
              </a:rPr>
              <a:t> </a:t>
            </a:r>
            <a:r>
              <a:rPr lang="en-US" sz="1000" dirty="0" err="1">
                <a:solidFill>
                  <a:srgbClr val="50504E"/>
                </a:solidFill>
                <a:latin typeface="ArialMT" charset="0"/>
              </a:rPr>
              <a:t>modi</a:t>
            </a:r>
            <a:r>
              <a:rPr lang="en-US" sz="1000" dirty="0">
                <a:solidFill>
                  <a:srgbClr val="50504E"/>
                </a:solidFill>
                <a:latin typeface="ArialMT" charset="0"/>
              </a:rPr>
              <a:t> </a:t>
            </a:r>
            <a:r>
              <a:rPr lang="en-US" sz="1000" dirty="0" err="1">
                <a:solidFill>
                  <a:srgbClr val="50504E"/>
                </a:solidFill>
                <a:latin typeface="ArialMT" charset="0"/>
              </a:rPr>
              <a:t>tempora</a:t>
            </a:r>
            <a:endParaRPr lang="en-US" dirty="0"/>
          </a:p>
        </p:txBody>
      </p:sp>
      <p:sp>
        <p:nvSpPr>
          <p:cNvPr id="13" name="Text Placeholder 2"/>
          <p:cNvSpPr>
            <a:spLocks noGrp="1"/>
          </p:cNvSpPr>
          <p:nvPr>
            <p:ph type="body" sz="quarter" idx="17" hasCustomPrompt="1"/>
          </p:nvPr>
        </p:nvSpPr>
        <p:spPr>
          <a:xfrm>
            <a:off x="4447403" y="3026854"/>
            <a:ext cx="4444916" cy="434876"/>
          </a:xfrm>
          <a:prstGeom prst="rect">
            <a:avLst/>
          </a:prstGeom>
        </p:spPr>
        <p:txBody>
          <a:bodyPr/>
          <a:lstStyle>
            <a:lvl1pPr marL="0" marR="0" indent="0" algn="l" defTabSz="685800" rtl="0" eaLnBrk="1" fontAlgn="auto" latinLnBrk="0" hangingPunct="1">
              <a:lnSpc>
                <a:spcPct val="150000"/>
              </a:lnSpc>
              <a:spcBef>
                <a:spcPts val="0"/>
              </a:spcBef>
              <a:spcAft>
                <a:spcPts val="0"/>
              </a:spcAft>
              <a:buClrTx/>
              <a:buSzTx/>
              <a:buFont typeface="+mj-lt"/>
              <a:buNone/>
              <a:tabLst/>
              <a:defRPr sz="1400" b="0" i="0" baseline="0">
                <a:solidFill>
                  <a:srgbClr val="8CA621"/>
                </a:solidFill>
                <a:latin typeface="Arial" charset="0"/>
                <a:ea typeface="Arial" charset="0"/>
                <a:cs typeface="Arial" charset="0"/>
              </a:defRPr>
            </a:lvl1pPr>
          </a:lstStyle>
          <a:p>
            <a:r>
              <a:rPr lang="en-US" sz="1400" dirty="0">
                <a:solidFill>
                  <a:srgbClr val="8CA621"/>
                </a:solidFill>
                <a:latin typeface="Arial" charset="0"/>
                <a:ea typeface="Arial" charset="0"/>
                <a:cs typeface="Arial" charset="0"/>
              </a:rPr>
              <a:t>Section</a:t>
            </a:r>
            <a:r>
              <a:rPr lang="en-US" sz="1400" baseline="0" dirty="0">
                <a:solidFill>
                  <a:srgbClr val="8CA621"/>
                </a:solidFill>
                <a:latin typeface="Arial" charset="0"/>
                <a:ea typeface="Arial" charset="0"/>
                <a:cs typeface="Arial" charset="0"/>
              </a:rPr>
              <a:t> or Chapter Title Goes Here</a:t>
            </a:r>
            <a:endParaRPr lang="en-US" sz="1400" dirty="0">
              <a:solidFill>
                <a:srgbClr val="8CA621"/>
              </a:solidFill>
              <a:latin typeface="Arial" charset="0"/>
              <a:ea typeface="Arial" charset="0"/>
              <a:cs typeface="Arial" charset="0"/>
            </a:endParaRPr>
          </a:p>
          <a:p>
            <a:pPr lvl="0"/>
            <a:endParaRPr lang="en-US" dirty="0"/>
          </a:p>
        </p:txBody>
      </p:sp>
      <p:sp>
        <p:nvSpPr>
          <p:cNvPr id="14" name="Text Placeholder 7"/>
          <p:cNvSpPr>
            <a:spLocks noGrp="1"/>
          </p:cNvSpPr>
          <p:nvPr>
            <p:ph type="body" sz="quarter" idx="18" hasCustomPrompt="1"/>
          </p:nvPr>
        </p:nvSpPr>
        <p:spPr>
          <a:xfrm>
            <a:off x="4447403" y="3535731"/>
            <a:ext cx="4444916" cy="1397593"/>
          </a:xfrm>
          <a:prstGeom prst="rect">
            <a:avLst/>
          </a:prstGeom>
        </p:spPr>
        <p:txBody>
          <a:bodyPr/>
          <a:lstStyle>
            <a:lvl1pPr marL="0" indent="0">
              <a:lnSpc>
                <a:spcPts val="1400"/>
              </a:lnSpc>
              <a:spcBef>
                <a:spcPts val="500"/>
              </a:spcBef>
              <a:spcAft>
                <a:spcPts val="500"/>
              </a:spcAft>
              <a:buNone/>
              <a:defRPr lang="en-US" sz="1000" smtClean="0">
                <a:solidFill>
                  <a:srgbClr val="636361"/>
                </a:solidFill>
              </a:defRPr>
            </a:lvl1pPr>
            <a:lvl2pPr marL="342900" indent="0">
              <a:buNone/>
              <a:defRPr sz="1400" b="0" i="0">
                <a:latin typeface="Arial" charset="0"/>
                <a:ea typeface="Arial" charset="0"/>
                <a:cs typeface="Arial" charset="0"/>
              </a:defRPr>
            </a:lvl2pPr>
            <a:lvl3pPr marL="685800" indent="0">
              <a:buNone/>
              <a:defRPr sz="1400" b="0" i="0">
                <a:latin typeface="Arial" charset="0"/>
                <a:ea typeface="Arial" charset="0"/>
                <a:cs typeface="Arial" charset="0"/>
              </a:defRPr>
            </a:lvl3pPr>
            <a:lvl4pPr marL="1028700" indent="0">
              <a:buNone/>
              <a:defRPr sz="1400" b="0" i="0">
                <a:latin typeface="Arial" charset="0"/>
                <a:ea typeface="Arial" charset="0"/>
                <a:cs typeface="Arial" charset="0"/>
              </a:defRPr>
            </a:lvl4pPr>
            <a:lvl5pPr marL="1371600" indent="0">
              <a:buNone/>
              <a:defRPr sz="1400" b="0" i="0">
                <a:latin typeface="Arial" charset="0"/>
                <a:ea typeface="Arial" charset="0"/>
                <a:cs typeface="Arial" charset="0"/>
              </a:defRPr>
            </a:lvl5pPr>
          </a:lstStyle>
          <a:p>
            <a:pPr lvl="0"/>
            <a:r>
              <a:rPr lang="en-US" sz="1000" dirty="0" err="1">
                <a:solidFill>
                  <a:srgbClr val="50504E"/>
                </a:solidFill>
                <a:latin typeface="ArialMT" charset="0"/>
              </a:rPr>
              <a:t>Sed</a:t>
            </a:r>
            <a:r>
              <a:rPr lang="en-US" sz="1000" dirty="0">
                <a:solidFill>
                  <a:srgbClr val="50504E"/>
                </a:solidFill>
                <a:latin typeface="ArialMT" charset="0"/>
              </a:rPr>
              <a:t> </a:t>
            </a:r>
            <a:r>
              <a:rPr lang="en-US" sz="1000" dirty="0" err="1">
                <a:solidFill>
                  <a:srgbClr val="50504E"/>
                </a:solidFill>
                <a:latin typeface="ArialMT" charset="0"/>
              </a:rPr>
              <a:t>ut</a:t>
            </a:r>
            <a:r>
              <a:rPr lang="en-US" sz="1000" dirty="0">
                <a:solidFill>
                  <a:srgbClr val="50504E"/>
                </a:solidFill>
                <a:latin typeface="ArialMT" charset="0"/>
              </a:rPr>
              <a:t> </a:t>
            </a:r>
            <a:r>
              <a:rPr lang="en-US" sz="1000" dirty="0" err="1">
                <a:solidFill>
                  <a:srgbClr val="50504E"/>
                </a:solidFill>
                <a:latin typeface="ArialMT" charset="0"/>
              </a:rPr>
              <a:t>perspiciatis</a:t>
            </a:r>
            <a:r>
              <a:rPr lang="en-US" sz="1000" dirty="0">
                <a:solidFill>
                  <a:srgbClr val="50504E"/>
                </a:solidFill>
                <a:latin typeface="ArialMT" charset="0"/>
              </a:rPr>
              <a:t> </a:t>
            </a:r>
            <a:r>
              <a:rPr lang="en-US" sz="1000" dirty="0" err="1">
                <a:solidFill>
                  <a:srgbClr val="50504E"/>
                </a:solidFill>
                <a:latin typeface="ArialMT" charset="0"/>
              </a:rPr>
              <a:t>unde</a:t>
            </a:r>
            <a:r>
              <a:rPr lang="en-US" sz="1000" dirty="0">
                <a:solidFill>
                  <a:srgbClr val="50504E"/>
                </a:solidFill>
                <a:latin typeface="ArialMT" charset="0"/>
              </a:rPr>
              <a:t> </a:t>
            </a:r>
            <a:r>
              <a:rPr lang="en-US" sz="1000" dirty="0" err="1">
                <a:solidFill>
                  <a:srgbClr val="50504E"/>
                </a:solidFill>
                <a:latin typeface="ArialMT" charset="0"/>
              </a:rPr>
              <a:t>omnis</a:t>
            </a:r>
            <a:r>
              <a:rPr lang="en-US" sz="1000" dirty="0">
                <a:solidFill>
                  <a:srgbClr val="50504E"/>
                </a:solidFill>
                <a:latin typeface="ArialMT" charset="0"/>
              </a:rPr>
              <a:t> </a:t>
            </a:r>
            <a:r>
              <a:rPr lang="en-US" sz="1000" dirty="0" err="1">
                <a:solidFill>
                  <a:srgbClr val="50504E"/>
                </a:solidFill>
                <a:latin typeface="ArialMT" charset="0"/>
              </a:rPr>
              <a:t>iste</a:t>
            </a:r>
            <a:r>
              <a:rPr lang="en-US" sz="1000" dirty="0">
                <a:solidFill>
                  <a:srgbClr val="50504E"/>
                </a:solidFill>
                <a:latin typeface="ArialMT" charset="0"/>
              </a:rPr>
              <a:t> </a:t>
            </a:r>
            <a:r>
              <a:rPr lang="en-US" sz="1000" dirty="0" err="1">
                <a:solidFill>
                  <a:srgbClr val="50504E"/>
                </a:solidFill>
                <a:latin typeface="ArialMT" charset="0"/>
              </a:rPr>
              <a:t>natus</a:t>
            </a:r>
            <a:r>
              <a:rPr lang="en-US" sz="1000" dirty="0">
                <a:solidFill>
                  <a:srgbClr val="50504E"/>
                </a:solidFill>
                <a:latin typeface="ArialMT" charset="0"/>
              </a:rPr>
              <a:t> error sit </a:t>
            </a:r>
            <a:r>
              <a:rPr lang="en-US" sz="1000" dirty="0" err="1">
                <a:solidFill>
                  <a:srgbClr val="50504E"/>
                </a:solidFill>
                <a:latin typeface="ArialMT" charset="0"/>
              </a:rPr>
              <a:t>voluptatem</a:t>
            </a:r>
            <a:r>
              <a:rPr lang="en-US" sz="1000" dirty="0">
                <a:solidFill>
                  <a:srgbClr val="50504E"/>
                </a:solidFill>
                <a:latin typeface="ArialMT" charset="0"/>
              </a:rPr>
              <a:t> </a:t>
            </a:r>
            <a:r>
              <a:rPr lang="en-US" sz="1000" dirty="0" err="1">
                <a:solidFill>
                  <a:srgbClr val="50504E"/>
                </a:solidFill>
                <a:latin typeface="ArialMT" charset="0"/>
              </a:rPr>
              <a:t>accusantium</a:t>
            </a:r>
            <a:r>
              <a:rPr lang="en-US" sz="1000" dirty="0">
                <a:solidFill>
                  <a:srgbClr val="50504E"/>
                </a:solidFill>
                <a:latin typeface="ArialMT" charset="0"/>
              </a:rPr>
              <a:t> </a:t>
            </a:r>
            <a:r>
              <a:rPr lang="en-US" sz="1000" dirty="0" err="1">
                <a:solidFill>
                  <a:srgbClr val="50504E"/>
                </a:solidFill>
                <a:latin typeface="ArialMT" charset="0"/>
              </a:rPr>
              <a:t>doloremque</a:t>
            </a:r>
            <a:r>
              <a:rPr lang="en-US" sz="1000" dirty="0">
                <a:solidFill>
                  <a:srgbClr val="50504E"/>
                </a:solidFill>
                <a:latin typeface="ArialMT" charset="0"/>
              </a:rPr>
              <a:t> </a:t>
            </a:r>
            <a:r>
              <a:rPr lang="en-US" sz="1000" dirty="0" err="1">
                <a:solidFill>
                  <a:srgbClr val="50504E"/>
                </a:solidFill>
                <a:latin typeface="ArialMT" charset="0"/>
              </a:rPr>
              <a:t>laudantium</a:t>
            </a:r>
            <a:r>
              <a:rPr lang="en-US" sz="1000" dirty="0">
                <a:solidFill>
                  <a:srgbClr val="50504E"/>
                </a:solidFill>
                <a:latin typeface="ArialMT" charset="0"/>
              </a:rPr>
              <a:t>, </a:t>
            </a:r>
            <a:r>
              <a:rPr lang="en-US" sz="1000" dirty="0" err="1">
                <a:solidFill>
                  <a:srgbClr val="50504E"/>
                </a:solidFill>
                <a:latin typeface="ArialMT" charset="0"/>
              </a:rPr>
              <a:t>totam</a:t>
            </a:r>
            <a:r>
              <a:rPr lang="en-US" sz="1000" dirty="0">
                <a:solidFill>
                  <a:srgbClr val="50504E"/>
                </a:solidFill>
                <a:latin typeface="ArialMT" charset="0"/>
              </a:rPr>
              <a:t> rem </a:t>
            </a:r>
            <a:r>
              <a:rPr lang="en-US" sz="1000" dirty="0" err="1">
                <a:solidFill>
                  <a:srgbClr val="50504E"/>
                </a:solidFill>
                <a:latin typeface="ArialMT" charset="0"/>
              </a:rPr>
              <a:t>aperiam</a:t>
            </a:r>
            <a:r>
              <a:rPr lang="en-US" sz="1000" dirty="0">
                <a:solidFill>
                  <a:srgbClr val="50504E"/>
                </a:solidFill>
                <a:latin typeface="ArialMT" charset="0"/>
              </a:rPr>
              <a:t>, </a:t>
            </a:r>
            <a:r>
              <a:rPr lang="en-US" sz="1000" dirty="0" err="1">
                <a:solidFill>
                  <a:srgbClr val="50504E"/>
                </a:solidFill>
                <a:latin typeface="ArialMT" charset="0"/>
              </a:rPr>
              <a:t>eaque</a:t>
            </a:r>
            <a:r>
              <a:rPr lang="en-US" sz="1000" dirty="0">
                <a:solidFill>
                  <a:srgbClr val="50504E"/>
                </a:solidFill>
                <a:latin typeface="ArialMT" charset="0"/>
              </a:rPr>
              <a:t> </a:t>
            </a:r>
            <a:r>
              <a:rPr lang="en-US" sz="1000" dirty="0" err="1">
                <a:solidFill>
                  <a:srgbClr val="50504E"/>
                </a:solidFill>
                <a:latin typeface="ArialMT" charset="0"/>
              </a:rPr>
              <a:t>ipsa</a:t>
            </a:r>
            <a:r>
              <a:rPr lang="en-US" sz="1000" dirty="0">
                <a:solidFill>
                  <a:srgbClr val="50504E"/>
                </a:solidFill>
                <a:latin typeface="ArialMT" charset="0"/>
              </a:rPr>
              <a:t> quae ab </a:t>
            </a:r>
            <a:r>
              <a:rPr lang="en-US" sz="1000" dirty="0" err="1">
                <a:solidFill>
                  <a:srgbClr val="50504E"/>
                </a:solidFill>
                <a:latin typeface="ArialMT" charset="0"/>
              </a:rPr>
              <a:t>illo</a:t>
            </a:r>
            <a:r>
              <a:rPr lang="en-US" sz="1000" dirty="0">
                <a:solidFill>
                  <a:srgbClr val="50504E"/>
                </a:solidFill>
                <a:latin typeface="ArialMT" charset="0"/>
              </a:rPr>
              <a:t> </a:t>
            </a:r>
            <a:r>
              <a:rPr lang="en-US" sz="1000" dirty="0" err="1">
                <a:solidFill>
                  <a:srgbClr val="50504E"/>
                </a:solidFill>
                <a:latin typeface="ArialMT" charset="0"/>
              </a:rPr>
              <a:t>inventore</a:t>
            </a:r>
            <a:r>
              <a:rPr lang="en-US" sz="1000" dirty="0">
                <a:solidFill>
                  <a:srgbClr val="50504E"/>
                </a:solidFill>
                <a:latin typeface="ArialMT" charset="0"/>
              </a:rPr>
              <a:t> </a:t>
            </a:r>
            <a:r>
              <a:rPr lang="en-US" sz="1000" dirty="0" err="1">
                <a:solidFill>
                  <a:srgbClr val="50504E"/>
                </a:solidFill>
                <a:latin typeface="ArialMT" charset="0"/>
              </a:rPr>
              <a:t>veritatis</a:t>
            </a:r>
            <a:r>
              <a:rPr lang="en-US" sz="1000" dirty="0">
                <a:solidFill>
                  <a:srgbClr val="50504E"/>
                </a:solidFill>
                <a:latin typeface="ArialMT" charset="0"/>
              </a:rPr>
              <a:t> et quasi </a:t>
            </a:r>
            <a:r>
              <a:rPr lang="en-US" sz="1000" dirty="0" err="1">
                <a:solidFill>
                  <a:srgbClr val="50504E"/>
                </a:solidFill>
                <a:latin typeface="ArialMT" charset="0"/>
              </a:rPr>
              <a:t>architecto</a:t>
            </a:r>
            <a:r>
              <a:rPr lang="en-US" sz="1000" dirty="0">
                <a:solidFill>
                  <a:srgbClr val="50504E"/>
                </a:solidFill>
                <a:latin typeface="ArialMT" charset="0"/>
              </a:rPr>
              <a:t> </a:t>
            </a:r>
            <a:r>
              <a:rPr lang="en-US" sz="1000" dirty="0" err="1">
                <a:solidFill>
                  <a:srgbClr val="50504E"/>
                </a:solidFill>
                <a:latin typeface="ArialMT" charset="0"/>
              </a:rPr>
              <a:t>beatae</a:t>
            </a:r>
            <a:r>
              <a:rPr lang="en-US" sz="1000" dirty="0">
                <a:solidFill>
                  <a:srgbClr val="50504E"/>
                </a:solidFill>
                <a:latin typeface="ArialMT" charset="0"/>
              </a:rPr>
              <a:t> vitae dicta </a:t>
            </a:r>
            <a:r>
              <a:rPr lang="en-US" sz="1000" dirty="0" err="1">
                <a:solidFill>
                  <a:srgbClr val="50504E"/>
                </a:solidFill>
                <a:latin typeface="ArialMT" charset="0"/>
              </a:rPr>
              <a:t>sunt</a:t>
            </a:r>
            <a:r>
              <a:rPr lang="en-US" sz="1000" dirty="0">
                <a:solidFill>
                  <a:srgbClr val="50504E"/>
                </a:solidFill>
                <a:latin typeface="ArialMT" charset="0"/>
              </a:rPr>
              <a:t> </a:t>
            </a:r>
            <a:r>
              <a:rPr lang="en-US" sz="1000" dirty="0" err="1">
                <a:solidFill>
                  <a:srgbClr val="50504E"/>
                </a:solidFill>
                <a:latin typeface="ArialMT" charset="0"/>
              </a:rPr>
              <a:t>explicabo</a:t>
            </a:r>
            <a:r>
              <a:rPr lang="en-US" sz="1000" dirty="0">
                <a:solidFill>
                  <a:srgbClr val="50504E"/>
                </a:solidFill>
                <a:latin typeface="ArialMT" charset="0"/>
              </a:rPr>
              <a:t>. Nemo </a:t>
            </a:r>
            <a:r>
              <a:rPr lang="en-US" sz="1000" dirty="0" err="1">
                <a:solidFill>
                  <a:srgbClr val="50504E"/>
                </a:solidFill>
                <a:latin typeface="ArialMT" charset="0"/>
              </a:rPr>
              <a:t>enim</a:t>
            </a:r>
            <a:r>
              <a:rPr lang="en-US" sz="1000" dirty="0">
                <a:solidFill>
                  <a:srgbClr val="50504E"/>
                </a:solidFill>
                <a:latin typeface="ArialMT" charset="0"/>
              </a:rPr>
              <a:t> </a:t>
            </a:r>
            <a:r>
              <a:rPr lang="en-US" sz="1000" dirty="0" err="1">
                <a:solidFill>
                  <a:srgbClr val="50504E"/>
                </a:solidFill>
                <a:latin typeface="ArialMT" charset="0"/>
              </a:rPr>
              <a:t>ipsam</a:t>
            </a:r>
            <a:r>
              <a:rPr lang="en-US" sz="1000" dirty="0">
                <a:solidFill>
                  <a:srgbClr val="50504E"/>
                </a:solidFill>
                <a:latin typeface="ArialMT" charset="0"/>
              </a:rPr>
              <a:t> </a:t>
            </a:r>
            <a:r>
              <a:rPr lang="en-US" sz="1000" dirty="0" err="1">
                <a:solidFill>
                  <a:srgbClr val="50504E"/>
                </a:solidFill>
                <a:latin typeface="ArialMT" charset="0"/>
              </a:rPr>
              <a:t>voluptatem</a:t>
            </a:r>
            <a:r>
              <a:rPr lang="en-US" sz="1000" dirty="0">
                <a:solidFill>
                  <a:srgbClr val="50504E"/>
                </a:solidFill>
                <a:latin typeface="ArialMT" charset="0"/>
              </a:rPr>
              <a:t> </a:t>
            </a:r>
            <a:r>
              <a:rPr lang="en-US" sz="1000" dirty="0" err="1">
                <a:solidFill>
                  <a:srgbClr val="50504E"/>
                </a:solidFill>
                <a:latin typeface="ArialMT" charset="0"/>
              </a:rPr>
              <a:t>quia</a:t>
            </a:r>
            <a:r>
              <a:rPr lang="en-US" sz="1000" dirty="0">
                <a:solidFill>
                  <a:srgbClr val="50504E"/>
                </a:solidFill>
                <a:latin typeface="ArialMT" charset="0"/>
              </a:rPr>
              <a:t> </a:t>
            </a:r>
            <a:r>
              <a:rPr lang="en-US" sz="1000" dirty="0" err="1">
                <a:solidFill>
                  <a:srgbClr val="50504E"/>
                </a:solidFill>
                <a:latin typeface="ArialMT" charset="0"/>
              </a:rPr>
              <a:t>voluptas</a:t>
            </a:r>
            <a:r>
              <a:rPr lang="en-US" sz="1000" dirty="0">
                <a:solidFill>
                  <a:srgbClr val="50504E"/>
                </a:solidFill>
                <a:latin typeface="ArialMT" charset="0"/>
              </a:rPr>
              <a:t> sit </a:t>
            </a:r>
            <a:r>
              <a:rPr lang="en-US" sz="1000" dirty="0" err="1">
                <a:solidFill>
                  <a:srgbClr val="50504E"/>
                </a:solidFill>
                <a:latin typeface="ArialMT" charset="0"/>
              </a:rPr>
              <a:t>aspernatur</a:t>
            </a:r>
            <a:r>
              <a:rPr lang="en-US" sz="1000" dirty="0">
                <a:solidFill>
                  <a:srgbClr val="50504E"/>
                </a:solidFill>
                <a:latin typeface="ArialMT" charset="0"/>
              </a:rPr>
              <a:t> </a:t>
            </a:r>
            <a:r>
              <a:rPr lang="en-US" sz="1000" dirty="0" err="1">
                <a:solidFill>
                  <a:srgbClr val="50504E"/>
                </a:solidFill>
                <a:latin typeface="ArialMT" charset="0"/>
              </a:rPr>
              <a:t>aut</a:t>
            </a:r>
            <a:r>
              <a:rPr lang="en-US" sz="1000" dirty="0">
                <a:solidFill>
                  <a:srgbClr val="50504E"/>
                </a:solidFill>
                <a:latin typeface="ArialMT" charset="0"/>
              </a:rPr>
              <a:t> </a:t>
            </a:r>
            <a:r>
              <a:rPr lang="en-US" sz="1000" dirty="0" err="1">
                <a:solidFill>
                  <a:srgbClr val="50504E"/>
                </a:solidFill>
                <a:latin typeface="ArialMT" charset="0"/>
              </a:rPr>
              <a:t>odit</a:t>
            </a:r>
            <a:r>
              <a:rPr lang="en-US" sz="1000" dirty="0">
                <a:solidFill>
                  <a:srgbClr val="50504E"/>
                </a:solidFill>
                <a:latin typeface="ArialMT" charset="0"/>
              </a:rPr>
              <a:t> </a:t>
            </a:r>
            <a:r>
              <a:rPr lang="en-US" sz="1000" dirty="0" err="1">
                <a:solidFill>
                  <a:srgbClr val="50504E"/>
                </a:solidFill>
                <a:latin typeface="ArialMT" charset="0"/>
              </a:rPr>
              <a:t>aut</a:t>
            </a:r>
            <a:r>
              <a:rPr lang="en-US" sz="1000" dirty="0">
                <a:solidFill>
                  <a:srgbClr val="50504E"/>
                </a:solidFill>
                <a:latin typeface="ArialMT" charset="0"/>
              </a:rPr>
              <a:t> fugit, </a:t>
            </a:r>
            <a:r>
              <a:rPr lang="en-US" sz="1000" dirty="0" err="1">
                <a:solidFill>
                  <a:srgbClr val="50504E"/>
                </a:solidFill>
                <a:latin typeface="ArialMT" charset="0"/>
              </a:rPr>
              <a:t>sed</a:t>
            </a:r>
            <a:r>
              <a:rPr lang="en-US" sz="1000" dirty="0">
                <a:solidFill>
                  <a:srgbClr val="50504E"/>
                </a:solidFill>
                <a:latin typeface="ArialMT" charset="0"/>
              </a:rPr>
              <a:t> </a:t>
            </a:r>
            <a:r>
              <a:rPr lang="en-US" sz="1000" dirty="0" err="1">
                <a:solidFill>
                  <a:srgbClr val="50504E"/>
                </a:solidFill>
                <a:latin typeface="ArialMT" charset="0"/>
              </a:rPr>
              <a:t>quia</a:t>
            </a:r>
            <a:r>
              <a:rPr lang="en-US" sz="1000" dirty="0">
                <a:solidFill>
                  <a:srgbClr val="50504E"/>
                </a:solidFill>
                <a:latin typeface="ArialMT" charset="0"/>
              </a:rPr>
              <a:t> </a:t>
            </a:r>
            <a:r>
              <a:rPr lang="en-US" sz="1000" dirty="0" err="1">
                <a:solidFill>
                  <a:srgbClr val="50504E"/>
                </a:solidFill>
                <a:latin typeface="ArialMT" charset="0"/>
              </a:rPr>
              <a:t>consequuntur</a:t>
            </a:r>
            <a:r>
              <a:rPr lang="en-US" sz="1000" dirty="0">
                <a:solidFill>
                  <a:srgbClr val="50504E"/>
                </a:solidFill>
                <a:latin typeface="ArialMT" charset="0"/>
              </a:rPr>
              <a:t> </a:t>
            </a:r>
            <a:r>
              <a:rPr lang="en-US" sz="1000" dirty="0" err="1">
                <a:solidFill>
                  <a:srgbClr val="50504E"/>
                </a:solidFill>
                <a:latin typeface="ArialMT" charset="0"/>
              </a:rPr>
              <a:t>magni</a:t>
            </a:r>
            <a:r>
              <a:rPr lang="en-US" sz="1000" dirty="0">
                <a:solidFill>
                  <a:srgbClr val="50504E"/>
                </a:solidFill>
                <a:latin typeface="ArialMT" charset="0"/>
              </a:rPr>
              <a:t> </a:t>
            </a:r>
            <a:r>
              <a:rPr lang="en-US" sz="1000" dirty="0" err="1">
                <a:solidFill>
                  <a:srgbClr val="50504E"/>
                </a:solidFill>
                <a:latin typeface="ArialMT" charset="0"/>
              </a:rPr>
              <a:t>dolores</a:t>
            </a:r>
            <a:r>
              <a:rPr lang="en-US" sz="1000" dirty="0">
                <a:solidFill>
                  <a:srgbClr val="50504E"/>
                </a:solidFill>
                <a:latin typeface="ArialMT" charset="0"/>
              </a:rPr>
              <a:t> </a:t>
            </a:r>
            <a:r>
              <a:rPr lang="en-US" sz="1000" dirty="0" err="1">
                <a:solidFill>
                  <a:srgbClr val="50504E"/>
                </a:solidFill>
                <a:latin typeface="ArialMT" charset="0"/>
              </a:rPr>
              <a:t>eos</a:t>
            </a:r>
            <a:r>
              <a:rPr lang="en-US" sz="1000" dirty="0">
                <a:solidFill>
                  <a:srgbClr val="50504E"/>
                </a:solidFill>
                <a:latin typeface="ArialMT" charset="0"/>
              </a:rPr>
              <a:t> qui </a:t>
            </a:r>
            <a:r>
              <a:rPr lang="en-US" sz="1000" dirty="0" err="1">
                <a:solidFill>
                  <a:srgbClr val="50504E"/>
                </a:solidFill>
                <a:latin typeface="ArialMT" charset="0"/>
              </a:rPr>
              <a:t>ratione</a:t>
            </a:r>
            <a:r>
              <a:rPr lang="en-US" sz="1000" dirty="0">
                <a:solidFill>
                  <a:srgbClr val="50504E"/>
                </a:solidFill>
                <a:latin typeface="ArialMT" charset="0"/>
              </a:rPr>
              <a:t> </a:t>
            </a:r>
            <a:r>
              <a:rPr lang="en-US" sz="1000" dirty="0" err="1">
                <a:solidFill>
                  <a:srgbClr val="50504E"/>
                </a:solidFill>
                <a:latin typeface="ArialMT" charset="0"/>
              </a:rPr>
              <a:t>voluptatem</a:t>
            </a:r>
            <a:r>
              <a:rPr lang="en-US" sz="1000" dirty="0">
                <a:solidFill>
                  <a:srgbClr val="50504E"/>
                </a:solidFill>
                <a:latin typeface="ArialMT" charset="0"/>
              </a:rPr>
              <a:t> </a:t>
            </a:r>
            <a:r>
              <a:rPr lang="en-US" sz="1000" dirty="0" err="1">
                <a:solidFill>
                  <a:srgbClr val="50504E"/>
                </a:solidFill>
                <a:latin typeface="ArialMT" charset="0"/>
              </a:rPr>
              <a:t>sequi</a:t>
            </a:r>
            <a:r>
              <a:rPr lang="en-US" sz="1000" dirty="0">
                <a:solidFill>
                  <a:srgbClr val="50504E"/>
                </a:solidFill>
                <a:latin typeface="ArialMT" charset="0"/>
              </a:rPr>
              <a:t> </a:t>
            </a:r>
            <a:r>
              <a:rPr lang="en-US" sz="1000" dirty="0" err="1">
                <a:solidFill>
                  <a:srgbClr val="50504E"/>
                </a:solidFill>
                <a:latin typeface="ArialMT" charset="0"/>
              </a:rPr>
              <a:t>nesciunt</a:t>
            </a:r>
            <a:r>
              <a:rPr lang="en-US" sz="1000" dirty="0">
                <a:solidFill>
                  <a:srgbClr val="50504E"/>
                </a:solidFill>
                <a:latin typeface="ArialMT" charset="0"/>
              </a:rPr>
              <a:t>. </a:t>
            </a:r>
            <a:r>
              <a:rPr lang="en-US" sz="1000" dirty="0" err="1">
                <a:solidFill>
                  <a:srgbClr val="50504E"/>
                </a:solidFill>
                <a:latin typeface="ArialMT" charset="0"/>
              </a:rPr>
              <a:t>Neque</a:t>
            </a:r>
            <a:r>
              <a:rPr lang="en-US" sz="1000" dirty="0">
                <a:solidFill>
                  <a:srgbClr val="50504E"/>
                </a:solidFill>
                <a:latin typeface="ArialMT" charset="0"/>
              </a:rPr>
              <a:t> </a:t>
            </a:r>
            <a:r>
              <a:rPr lang="en-US" sz="1000" dirty="0" err="1">
                <a:solidFill>
                  <a:srgbClr val="50504E"/>
                </a:solidFill>
                <a:latin typeface="ArialMT" charset="0"/>
              </a:rPr>
              <a:t>porro</a:t>
            </a:r>
            <a:r>
              <a:rPr lang="en-US" sz="1000" dirty="0">
                <a:solidFill>
                  <a:srgbClr val="50504E"/>
                </a:solidFill>
                <a:latin typeface="ArialMT" charset="0"/>
              </a:rPr>
              <a:t> </a:t>
            </a:r>
            <a:r>
              <a:rPr lang="en-US" sz="1000" dirty="0" err="1">
                <a:solidFill>
                  <a:srgbClr val="50504E"/>
                </a:solidFill>
                <a:latin typeface="ArialMT" charset="0"/>
              </a:rPr>
              <a:t>quisquam</a:t>
            </a:r>
            <a:r>
              <a:rPr lang="en-US" sz="1000" dirty="0">
                <a:solidFill>
                  <a:srgbClr val="50504E"/>
                </a:solidFill>
                <a:latin typeface="ArialMT" charset="0"/>
              </a:rPr>
              <a:t> </a:t>
            </a:r>
            <a:r>
              <a:rPr lang="en-US" sz="1000" dirty="0" err="1">
                <a:solidFill>
                  <a:srgbClr val="50504E"/>
                </a:solidFill>
                <a:latin typeface="ArialMT" charset="0"/>
              </a:rPr>
              <a:t>est</a:t>
            </a:r>
            <a:r>
              <a:rPr lang="en-US" sz="1000" dirty="0">
                <a:solidFill>
                  <a:srgbClr val="50504E"/>
                </a:solidFill>
                <a:latin typeface="ArialMT" charset="0"/>
              </a:rPr>
              <a:t>, qui </a:t>
            </a:r>
            <a:r>
              <a:rPr lang="en-US" sz="1000" dirty="0" err="1">
                <a:solidFill>
                  <a:srgbClr val="50504E"/>
                </a:solidFill>
                <a:latin typeface="ArialMT" charset="0"/>
              </a:rPr>
              <a:t>dolorem</a:t>
            </a:r>
            <a:r>
              <a:rPr lang="en-US" sz="1000" dirty="0">
                <a:solidFill>
                  <a:srgbClr val="50504E"/>
                </a:solidFill>
                <a:latin typeface="ArialMT" charset="0"/>
              </a:rPr>
              <a:t> ipsum </a:t>
            </a:r>
            <a:r>
              <a:rPr lang="en-US" sz="1000" dirty="0" err="1">
                <a:solidFill>
                  <a:srgbClr val="50504E"/>
                </a:solidFill>
                <a:latin typeface="ArialMT" charset="0"/>
              </a:rPr>
              <a:t>quia</a:t>
            </a:r>
            <a:r>
              <a:rPr lang="en-US" sz="1000" dirty="0">
                <a:solidFill>
                  <a:srgbClr val="50504E"/>
                </a:solidFill>
                <a:latin typeface="ArialMT" charset="0"/>
              </a:rPr>
              <a:t> dolor sit </a:t>
            </a:r>
            <a:r>
              <a:rPr lang="en-US" sz="1000" dirty="0" err="1">
                <a:solidFill>
                  <a:srgbClr val="50504E"/>
                </a:solidFill>
                <a:latin typeface="ArialMT" charset="0"/>
              </a:rPr>
              <a:t>amet</a:t>
            </a:r>
            <a:r>
              <a:rPr lang="en-US" sz="1000" dirty="0">
                <a:solidFill>
                  <a:srgbClr val="50504E"/>
                </a:solidFill>
                <a:latin typeface="ArialMT" charset="0"/>
              </a:rPr>
              <a:t>, </a:t>
            </a:r>
            <a:r>
              <a:rPr lang="en-US" sz="1000" dirty="0" err="1">
                <a:solidFill>
                  <a:srgbClr val="50504E"/>
                </a:solidFill>
                <a:latin typeface="ArialMT" charset="0"/>
              </a:rPr>
              <a:t>consectetur</a:t>
            </a:r>
            <a:r>
              <a:rPr lang="en-US" sz="1000" dirty="0">
                <a:solidFill>
                  <a:srgbClr val="50504E"/>
                </a:solidFill>
                <a:latin typeface="ArialMT" charset="0"/>
              </a:rPr>
              <a:t>, </a:t>
            </a:r>
            <a:r>
              <a:rPr lang="en-US" sz="1000" dirty="0" err="1">
                <a:solidFill>
                  <a:srgbClr val="50504E"/>
                </a:solidFill>
                <a:latin typeface="ArialMT" charset="0"/>
              </a:rPr>
              <a:t>adipisci</a:t>
            </a:r>
            <a:r>
              <a:rPr lang="en-US" sz="1000" dirty="0">
                <a:solidFill>
                  <a:srgbClr val="50504E"/>
                </a:solidFill>
                <a:latin typeface="ArialMT" charset="0"/>
              </a:rPr>
              <a:t> </a:t>
            </a:r>
            <a:r>
              <a:rPr lang="en-US" sz="1000" dirty="0" err="1">
                <a:solidFill>
                  <a:srgbClr val="50504E"/>
                </a:solidFill>
                <a:latin typeface="ArialMT" charset="0"/>
              </a:rPr>
              <a:t>velit</a:t>
            </a:r>
            <a:r>
              <a:rPr lang="en-US" sz="1000" dirty="0">
                <a:solidFill>
                  <a:srgbClr val="50504E"/>
                </a:solidFill>
                <a:latin typeface="ArialMT" charset="0"/>
              </a:rPr>
              <a:t>, </a:t>
            </a:r>
            <a:r>
              <a:rPr lang="en-US" sz="1000" dirty="0" err="1">
                <a:solidFill>
                  <a:srgbClr val="50504E"/>
                </a:solidFill>
                <a:latin typeface="ArialMT" charset="0"/>
              </a:rPr>
              <a:t>sed</a:t>
            </a:r>
            <a:r>
              <a:rPr lang="en-US" sz="1000" dirty="0">
                <a:solidFill>
                  <a:srgbClr val="50504E"/>
                </a:solidFill>
                <a:latin typeface="ArialMT" charset="0"/>
              </a:rPr>
              <a:t> </a:t>
            </a:r>
            <a:r>
              <a:rPr lang="en-US" sz="1000" dirty="0" err="1">
                <a:solidFill>
                  <a:srgbClr val="50504E"/>
                </a:solidFill>
                <a:latin typeface="ArialMT" charset="0"/>
              </a:rPr>
              <a:t>quia</a:t>
            </a:r>
            <a:r>
              <a:rPr lang="en-US" sz="1000" dirty="0">
                <a:solidFill>
                  <a:srgbClr val="50504E"/>
                </a:solidFill>
                <a:latin typeface="ArialMT" charset="0"/>
              </a:rPr>
              <a:t> non </a:t>
            </a:r>
            <a:r>
              <a:rPr lang="en-US" sz="1000" dirty="0" err="1">
                <a:solidFill>
                  <a:srgbClr val="50504E"/>
                </a:solidFill>
                <a:latin typeface="ArialMT" charset="0"/>
              </a:rPr>
              <a:t>numquam</a:t>
            </a:r>
            <a:r>
              <a:rPr lang="en-US" sz="1000" dirty="0">
                <a:solidFill>
                  <a:srgbClr val="50504E"/>
                </a:solidFill>
                <a:latin typeface="ArialMT" charset="0"/>
              </a:rPr>
              <a:t> </a:t>
            </a:r>
            <a:r>
              <a:rPr lang="en-US" sz="1000" dirty="0" err="1">
                <a:solidFill>
                  <a:srgbClr val="50504E"/>
                </a:solidFill>
                <a:latin typeface="ArialMT" charset="0"/>
              </a:rPr>
              <a:t>eius</a:t>
            </a:r>
            <a:r>
              <a:rPr lang="en-US" sz="1000" dirty="0">
                <a:solidFill>
                  <a:srgbClr val="50504E"/>
                </a:solidFill>
                <a:latin typeface="ArialMT" charset="0"/>
              </a:rPr>
              <a:t> </a:t>
            </a:r>
            <a:r>
              <a:rPr lang="en-US" sz="1000" dirty="0" err="1">
                <a:solidFill>
                  <a:srgbClr val="50504E"/>
                </a:solidFill>
                <a:latin typeface="ArialMT" charset="0"/>
              </a:rPr>
              <a:t>modi</a:t>
            </a:r>
            <a:r>
              <a:rPr lang="en-US" sz="1000" dirty="0">
                <a:solidFill>
                  <a:srgbClr val="50504E"/>
                </a:solidFill>
                <a:latin typeface="ArialMT" charset="0"/>
              </a:rPr>
              <a:t> </a:t>
            </a:r>
            <a:r>
              <a:rPr lang="en-US" sz="1000" dirty="0" err="1">
                <a:solidFill>
                  <a:srgbClr val="50504E"/>
                </a:solidFill>
                <a:latin typeface="ArialMT" charset="0"/>
              </a:rPr>
              <a:t>tempora</a:t>
            </a:r>
            <a:endParaRPr lang="en-US" dirty="0"/>
          </a:p>
        </p:txBody>
      </p:sp>
      <p:cxnSp>
        <p:nvCxnSpPr>
          <p:cNvPr id="10" name="Straight Connector 9"/>
          <p:cNvCxnSpPr/>
          <p:nvPr userDrawn="1"/>
        </p:nvCxnSpPr>
        <p:spPr>
          <a:xfrm>
            <a:off x="0" y="589280"/>
            <a:ext cx="9144000" cy="5080"/>
          </a:xfrm>
          <a:prstGeom prst="line">
            <a:avLst/>
          </a:prstGeom>
          <a:ln>
            <a:solidFill>
              <a:srgbClr val="B2B2B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727788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Closing Slide">
    <p:spTree>
      <p:nvGrpSpPr>
        <p:cNvPr id="1" name=""/>
        <p:cNvGrpSpPr/>
        <p:nvPr/>
      </p:nvGrpSpPr>
      <p:grpSpPr>
        <a:xfrm>
          <a:off x="0" y="0"/>
          <a:ext cx="0" cy="0"/>
          <a:chOff x="0" y="0"/>
          <a:chExt cx="0" cy="0"/>
        </a:xfrm>
      </p:grpSpPr>
      <p:sp>
        <p:nvSpPr>
          <p:cNvPr id="3" name="Rectangle 2"/>
          <p:cNvSpPr/>
          <p:nvPr userDrawn="1"/>
        </p:nvSpPr>
        <p:spPr>
          <a:xfrm>
            <a:off x="0" y="4340994"/>
            <a:ext cx="9144000" cy="802506"/>
          </a:xfrm>
          <a:prstGeom prst="rect">
            <a:avLst/>
          </a:prstGeom>
          <a:solidFill>
            <a:srgbClr val="00ADFF"/>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4" name="Picture 3" descr="logo.jp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849215" y="1329571"/>
            <a:ext cx="2365622" cy="1354364"/>
          </a:xfrm>
          <a:prstGeom prst="rect">
            <a:avLst/>
          </a:prstGeom>
        </p:spPr>
      </p:pic>
      <p:cxnSp>
        <p:nvCxnSpPr>
          <p:cNvPr id="5" name="Straight Connector 4"/>
          <p:cNvCxnSpPr/>
          <p:nvPr userDrawn="1"/>
        </p:nvCxnSpPr>
        <p:spPr>
          <a:xfrm>
            <a:off x="0" y="2400381"/>
            <a:ext cx="2367815" cy="0"/>
          </a:xfrm>
          <a:prstGeom prst="line">
            <a:avLst/>
          </a:prstGeom>
          <a:ln>
            <a:solidFill>
              <a:srgbClr val="B2B2B2"/>
            </a:solidFill>
          </a:ln>
        </p:spPr>
        <p:style>
          <a:lnRef idx="1">
            <a:schemeClr val="accent1"/>
          </a:lnRef>
          <a:fillRef idx="0">
            <a:schemeClr val="accent1"/>
          </a:fillRef>
          <a:effectRef idx="0">
            <a:schemeClr val="accent1"/>
          </a:effectRef>
          <a:fontRef idx="minor">
            <a:schemeClr val="tx1"/>
          </a:fontRef>
        </p:style>
      </p:cxnSp>
      <p:cxnSp>
        <p:nvCxnSpPr>
          <p:cNvPr id="6" name="Straight Connector 5"/>
          <p:cNvCxnSpPr/>
          <p:nvPr userDrawn="1"/>
        </p:nvCxnSpPr>
        <p:spPr>
          <a:xfrm>
            <a:off x="2627698" y="2400381"/>
            <a:ext cx="6516302" cy="0"/>
          </a:xfrm>
          <a:prstGeom prst="line">
            <a:avLst/>
          </a:prstGeom>
          <a:ln>
            <a:solidFill>
              <a:srgbClr val="B2B2B2"/>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userDrawn="1"/>
        </p:nvSpPr>
        <p:spPr>
          <a:xfrm>
            <a:off x="4658627" y="2410006"/>
            <a:ext cx="4023362" cy="1323439"/>
          </a:xfrm>
          <a:prstGeom prst="rect">
            <a:avLst/>
          </a:prstGeom>
          <a:noFill/>
        </p:spPr>
        <p:txBody>
          <a:bodyPr wrap="square" rtlCol="0">
            <a:spAutoFit/>
          </a:bodyPr>
          <a:lstStyle/>
          <a:p>
            <a:pPr algn="r"/>
            <a:r>
              <a:rPr lang="en-US" sz="1600" dirty="0">
                <a:solidFill>
                  <a:srgbClr val="807C78"/>
                </a:solidFill>
                <a:latin typeface="Arial" charset="0"/>
                <a:ea typeface="Arial" charset="0"/>
                <a:cs typeface="Arial" charset="0"/>
              </a:rPr>
              <a:t>ZINFI Technologies, Inc.</a:t>
            </a:r>
            <a:br>
              <a:rPr lang="en-US" sz="1600" dirty="0">
                <a:solidFill>
                  <a:srgbClr val="807C78"/>
                </a:solidFill>
                <a:latin typeface="Arial" charset="0"/>
                <a:ea typeface="Arial" charset="0"/>
                <a:cs typeface="Arial" charset="0"/>
              </a:rPr>
            </a:br>
            <a:r>
              <a:rPr lang="en-US" sz="1600" dirty="0">
                <a:solidFill>
                  <a:srgbClr val="807C78"/>
                </a:solidFill>
                <a:latin typeface="Arial" charset="0"/>
                <a:ea typeface="Arial" charset="0"/>
                <a:cs typeface="Arial" charset="0"/>
              </a:rPr>
              <a:t>6200 Stoneridge Mall Road, Suite 300</a:t>
            </a:r>
            <a:br>
              <a:rPr lang="en-US" sz="1600" dirty="0">
                <a:solidFill>
                  <a:srgbClr val="807C78"/>
                </a:solidFill>
                <a:latin typeface="Arial" charset="0"/>
                <a:ea typeface="Arial" charset="0"/>
                <a:cs typeface="Arial" charset="0"/>
              </a:rPr>
            </a:br>
            <a:r>
              <a:rPr lang="en-US" sz="1600" dirty="0">
                <a:solidFill>
                  <a:srgbClr val="807C78"/>
                </a:solidFill>
                <a:latin typeface="Arial" charset="0"/>
                <a:ea typeface="Arial" charset="0"/>
                <a:cs typeface="Arial" charset="0"/>
              </a:rPr>
              <a:t>Pleasanton, CA 94588</a:t>
            </a:r>
          </a:p>
          <a:p>
            <a:pPr algn="r"/>
            <a:endParaRPr lang="en-US" sz="1600" dirty="0">
              <a:solidFill>
                <a:srgbClr val="807C78"/>
              </a:solidFill>
              <a:latin typeface="Arial" charset="0"/>
              <a:ea typeface="Arial" charset="0"/>
              <a:cs typeface="Arial" charset="0"/>
            </a:endParaRPr>
          </a:p>
          <a:p>
            <a:pPr algn="r"/>
            <a:r>
              <a:rPr lang="en-US" sz="1600" dirty="0" err="1">
                <a:solidFill>
                  <a:srgbClr val="8CA621"/>
                </a:solidFill>
                <a:latin typeface="Arial" charset="0"/>
                <a:ea typeface="Arial" charset="0"/>
                <a:cs typeface="Arial" charset="0"/>
              </a:rPr>
              <a:t>sales@zinfitech.com</a:t>
            </a:r>
            <a:endParaRPr lang="en-US" sz="1600" dirty="0">
              <a:solidFill>
                <a:srgbClr val="8CA621"/>
              </a:solidFill>
              <a:latin typeface="Arial" charset="0"/>
              <a:ea typeface="Arial" charset="0"/>
              <a:cs typeface="Arial" charset="0"/>
            </a:endParaRPr>
          </a:p>
        </p:txBody>
      </p:sp>
      <p:sp>
        <p:nvSpPr>
          <p:cNvPr id="9" name="TextBox 8">
            <a:extLst>
              <a:ext uri="{FF2B5EF4-FFF2-40B4-BE49-F238E27FC236}">
                <a16:creationId xmlns:a16="http://schemas.microsoft.com/office/drawing/2014/main" id="{9B570C77-9C7C-4DE5-953F-496E64CD3975}"/>
              </a:ext>
            </a:extLst>
          </p:cNvPr>
          <p:cNvSpPr txBox="1"/>
          <p:nvPr userDrawn="1"/>
        </p:nvSpPr>
        <p:spPr>
          <a:xfrm>
            <a:off x="1271784" y="4897060"/>
            <a:ext cx="6600432" cy="138499"/>
          </a:xfrm>
          <a:prstGeom prst="rect">
            <a:avLst/>
          </a:prstGeom>
          <a:noFill/>
        </p:spPr>
        <p:txBody>
          <a:bodyPr wrap="square" lIns="0" tIns="0" rIns="0" bIns="0" rtlCol="0" anchor="b" anchorCtr="0">
            <a:spAutoFit/>
          </a:bodyPr>
          <a:lstStyle/>
          <a:p>
            <a:pPr marL="0" marR="0" indent="0" algn="ctr" defTabSz="685983" rtl="0" eaLnBrk="1" fontAlgn="auto" latinLnBrk="0" hangingPunct="1">
              <a:lnSpc>
                <a:spcPct val="100000"/>
              </a:lnSpc>
              <a:spcBef>
                <a:spcPts val="0"/>
              </a:spcBef>
              <a:spcAft>
                <a:spcPts val="0"/>
              </a:spcAft>
              <a:buClrTx/>
              <a:buSzTx/>
              <a:buFontTx/>
              <a:buNone/>
              <a:tabLst/>
              <a:defRPr/>
            </a:pPr>
            <a:r>
              <a:rPr lang="en-US" sz="900" dirty="0">
                <a:solidFill>
                  <a:schemeClr val="accent1">
                    <a:lumMod val="20000"/>
                    <a:lumOff val="80000"/>
                  </a:schemeClr>
                </a:solidFill>
              </a:rPr>
              <a:t>© 2018 ZINFI Technologies Inc. All Rights Reserved.</a:t>
            </a:r>
          </a:p>
        </p:txBody>
      </p:sp>
      <p:sp>
        <p:nvSpPr>
          <p:cNvPr id="12" name="Title 3">
            <a:extLst>
              <a:ext uri="{FF2B5EF4-FFF2-40B4-BE49-F238E27FC236}">
                <a16:creationId xmlns:a16="http://schemas.microsoft.com/office/drawing/2014/main" id="{E0BA67D2-839A-4652-96F7-582A2CD42A9B}"/>
              </a:ext>
            </a:extLst>
          </p:cNvPr>
          <p:cNvSpPr>
            <a:spLocks noGrp="1"/>
          </p:cNvSpPr>
          <p:nvPr>
            <p:ph type="ctrTitle" hasCustomPrompt="1"/>
          </p:nvPr>
        </p:nvSpPr>
        <p:spPr>
          <a:xfrm>
            <a:off x="312261" y="4435449"/>
            <a:ext cx="4291773" cy="397446"/>
          </a:xfrm>
          <a:prstGeom prst="rect">
            <a:avLst/>
          </a:prstGeom>
        </p:spPr>
        <p:txBody>
          <a:bodyPr/>
          <a:lstStyle>
            <a:lvl1pPr>
              <a:defRPr sz="1400" b="0" i="0">
                <a:solidFill>
                  <a:schemeClr val="bg1"/>
                </a:solidFill>
                <a:latin typeface="Arial" charset="0"/>
                <a:ea typeface="Arial" charset="0"/>
                <a:cs typeface="Arial" charset="0"/>
              </a:defRPr>
            </a:lvl1pPr>
          </a:lstStyle>
          <a:p>
            <a:pPr algn="ctr"/>
            <a:r>
              <a:rPr lang="en-US" sz="1800" dirty="0">
                <a:solidFill>
                  <a:schemeClr val="bg1"/>
                </a:solidFill>
                <a:latin typeface="Arial" charset="0"/>
                <a:ea typeface="Arial" charset="0"/>
                <a:cs typeface="Arial" charset="0"/>
              </a:rPr>
              <a:t>Automating Profitable Growth™</a:t>
            </a:r>
          </a:p>
        </p:txBody>
      </p:sp>
    </p:spTree>
    <p:extLst>
      <p:ext uri="{BB962C8B-B14F-4D97-AF65-F5344CB8AC3E}">
        <p14:creationId xmlns:p14="http://schemas.microsoft.com/office/powerpoint/2010/main" val="517167494"/>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867618857"/>
      </p:ext>
    </p:extLst>
  </p:cSld>
  <p:clrMap bg1="lt1" tx1="dk1" bg2="lt2" tx2="dk2" accent1="accent1" accent2="accent2" accent3="accent3" accent4="accent4" accent5="accent5" accent6="accent6" hlink="hlink" folHlink="folHlink"/>
  <p:sldLayoutIdLst>
    <p:sldLayoutId id="2147483655" r:id="rId1"/>
    <p:sldLayoutId id="2147483671" r:id="rId2"/>
    <p:sldLayoutId id="2147483678" r:id="rId3"/>
    <p:sldLayoutId id="2147483679" r:id="rId4"/>
    <p:sldLayoutId id="2147483680" r:id="rId5"/>
    <p:sldLayoutId id="2147483668" r:id="rId6"/>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3" Type="http://schemas.openxmlformats.org/officeDocument/2006/relationships/hyperlink" Target="https://www.zinfi.com/services/channel-marketing-services/partner-marketing-concierge" TargetMode="External"/><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s://www.zinfi.com/products/partner-relationship-management/partner-lead-management/" TargetMode="External"/><Relationship Id="rId2" Type="http://schemas.openxmlformats.org/officeDocument/2006/relationships/image" Target="../media/image4.jpeg"/><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s://www.zinfi.com/products/partner-relationship-management/partner-learning-management" TargetMode="External"/><Relationship Id="rId2" Type="http://schemas.openxmlformats.org/officeDocument/2006/relationships/image" Target="../media/image6.jpeg"/><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s://www.zinfi.com/" TargetMode="External"/><Relationship Id="rId2" Type="http://schemas.openxmlformats.org/officeDocument/2006/relationships/image" Target="../media/image8.jpeg"/><Relationship Id="rId1" Type="http://schemas.openxmlformats.org/officeDocument/2006/relationships/slideLayout" Target="../slideLayouts/slideLayout3.xml"/><Relationship Id="rId5" Type="http://schemas.openxmlformats.org/officeDocument/2006/relationships/hyperlink" Target="https://www.zinfi.com/products/partner-sales-management/overview/" TargetMode="External"/><Relationship Id="rId4" Type="http://schemas.openxmlformats.org/officeDocument/2006/relationships/hyperlink" Target="https://www.zinfi.com/products/partner-relationship-management/overview" TargetMode="External"/></Relationships>
</file>

<file path=ppt/slides/_rels/slide8.xml.rels><?xml version="1.0" encoding="UTF-8" standalone="yes"?>
<Relationships xmlns="http://schemas.openxmlformats.org/package/2006/relationships"><Relationship Id="rId3" Type="http://schemas.openxmlformats.org/officeDocument/2006/relationships/hyperlink" Target="https://www.zinfi.com/products/partner-relationship-management/business-intelligence-reports/" TargetMode="External"/><Relationship Id="rId2" Type="http://schemas.openxmlformats.org/officeDocument/2006/relationships/image" Target="../media/image9.jp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Placeholder 2">
            <a:extLst>
              <a:ext uri="{FF2B5EF4-FFF2-40B4-BE49-F238E27FC236}">
                <a16:creationId xmlns:a16="http://schemas.microsoft.com/office/drawing/2014/main" id="{4F2F611E-2383-4DC9-962D-92928E36BA3F}"/>
              </a:ext>
            </a:extLst>
          </p:cNvPr>
          <p:cNvSpPr>
            <a:spLocks noGrp="1"/>
          </p:cNvSpPr>
          <p:nvPr>
            <p:ph type="body" sz="quarter" idx="10" hasCustomPrompt="1"/>
          </p:nvPr>
        </p:nvSpPr>
        <p:spPr>
          <a:xfrm>
            <a:off x="3214838" y="2400380"/>
            <a:ext cx="5532348" cy="825419"/>
          </a:xfrm>
          <a:prstGeom prst="rect">
            <a:avLst/>
          </a:prstGeom>
        </p:spPr>
        <p:txBody>
          <a:bodyPr/>
          <a:lstStyle>
            <a:lvl1pPr marL="0" indent="0" algn="r">
              <a:buNone/>
              <a:defRPr sz="2200">
                <a:solidFill>
                  <a:srgbClr val="636361"/>
                </a:solidFill>
                <a:latin typeface="Arial" charset="0"/>
                <a:ea typeface="Arial" charset="0"/>
                <a:cs typeface="Arial" charset="0"/>
              </a:defRPr>
            </a:lvl1pPr>
          </a:lstStyle>
          <a:p>
            <a:r>
              <a:rPr lang="en-US" dirty="0"/>
              <a:t>5 Questions to Ask When You Set Up</a:t>
            </a:r>
          </a:p>
          <a:p>
            <a:r>
              <a:rPr lang="en-US" dirty="0"/>
              <a:t>Deal Registration Software</a:t>
            </a:r>
          </a:p>
        </p:txBody>
      </p:sp>
      <p:sp>
        <p:nvSpPr>
          <p:cNvPr id="7" name="Title 3">
            <a:extLst>
              <a:ext uri="{FF2B5EF4-FFF2-40B4-BE49-F238E27FC236}">
                <a16:creationId xmlns:a16="http://schemas.microsoft.com/office/drawing/2014/main" id="{7AFA761F-FDD9-4743-A011-446AD91F8115}"/>
              </a:ext>
            </a:extLst>
          </p:cNvPr>
          <p:cNvSpPr>
            <a:spLocks noGrp="1"/>
          </p:cNvSpPr>
          <p:nvPr>
            <p:ph type="ctrTitle"/>
          </p:nvPr>
        </p:nvSpPr>
        <p:spPr>
          <a:xfrm>
            <a:off x="312261" y="4435449"/>
            <a:ext cx="4291773" cy="397446"/>
          </a:xfrm>
          <a:prstGeom prst="rect">
            <a:avLst/>
          </a:prstGeom>
        </p:spPr>
        <p:txBody>
          <a:bodyPr/>
          <a:lstStyle>
            <a:lvl1pPr>
              <a:defRPr sz="1400" b="0" i="0">
                <a:solidFill>
                  <a:schemeClr val="bg1"/>
                </a:solidFill>
                <a:latin typeface="Arial" charset="0"/>
                <a:ea typeface="Arial" charset="0"/>
                <a:cs typeface="Arial" charset="0"/>
              </a:defRPr>
            </a:lvl1pPr>
          </a:lstStyle>
          <a:p>
            <a:r>
              <a:rPr lang="en-US" sz="1800" dirty="0">
                <a:solidFill>
                  <a:schemeClr val="bg1"/>
                </a:solidFill>
                <a:latin typeface="Arial" charset="0"/>
                <a:ea typeface="Arial" charset="0"/>
                <a:cs typeface="Arial" charset="0"/>
              </a:rPr>
              <a:t>Automating Profitable Growth™</a:t>
            </a:r>
          </a:p>
        </p:txBody>
      </p:sp>
    </p:spTree>
    <p:extLst>
      <p:ext uri="{BB962C8B-B14F-4D97-AF65-F5344CB8AC3E}">
        <p14:creationId xmlns:p14="http://schemas.microsoft.com/office/powerpoint/2010/main" val="242998398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3">
            <a:extLst>
              <a:ext uri="{FF2B5EF4-FFF2-40B4-BE49-F238E27FC236}">
                <a16:creationId xmlns:a16="http://schemas.microsoft.com/office/drawing/2014/main" id="{BAF20E3C-DC79-4834-B09E-24F1E286C71B}"/>
              </a:ext>
            </a:extLst>
          </p:cNvPr>
          <p:cNvSpPr>
            <a:spLocks noGrp="1"/>
          </p:cNvSpPr>
          <p:nvPr>
            <p:ph type="ctrTitle"/>
          </p:nvPr>
        </p:nvSpPr>
        <p:spPr>
          <a:prstGeom prst="rect">
            <a:avLst/>
          </a:prstGeom>
        </p:spPr>
        <p:txBody>
          <a:bodyPr/>
          <a:lstStyle>
            <a:lvl1pPr>
              <a:defRPr sz="1400" b="0" i="0">
                <a:solidFill>
                  <a:schemeClr val="bg1"/>
                </a:solidFill>
                <a:latin typeface="Arial" charset="0"/>
                <a:ea typeface="Arial" charset="0"/>
                <a:cs typeface="Arial" charset="0"/>
              </a:defRPr>
            </a:lvl1pPr>
          </a:lstStyle>
          <a:p>
            <a:r>
              <a:rPr lang="en-US" sz="1800" dirty="0">
                <a:solidFill>
                  <a:schemeClr val="bg1"/>
                </a:solidFill>
                <a:latin typeface="Arial" charset="0"/>
                <a:ea typeface="Arial" charset="0"/>
                <a:cs typeface="Arial" charset="0"/>
              </a:rPr>
              <a:t>Automating Profitable Growth™</a:t>
            </a:r>
          </a:p>
        </p:txBody>
      </p:sp>
    </p:spTree>
    <p:extLst>
      <p:ext uri="{BB962C8B-B14F-4D97-AF65-F5344CB8AC3E}">
        <p14:creationId xmlns:p14="http://schemas.microsoft.com/office/powerpoint/2010/main" val="181912009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Placeholder 6">
            <a:extLst>
              <a:ext uri="{FF2B5EF4-FFF2-40B4-BE49-F238E27FC236}">
                <a16:creationId xmlns:a16="http://schemas.microsoft.com/office/drawing/2014/main" id="{923DB3FD-8DE6-41A5-B32A-C54D2C189068}"/>
              </a:ext>
            </a:extLst>
          </p:cNvPr>
          <p:cNvPicPr>
            <a:picLocks noGrp="1" noChangeAspect="1"/>
          </p:cNvPicPr>
          <p:nvPr>
            <p:ph type="pic" sz="quarter" idx="15"/>
          </p:nvPr>
        </p:nvPicPr>
        <p:blipFill rotWithShape="1">
          <a:blip r:embed="rId2"/>
          <a:srcRect l="22745" r="6079"/>
          <a:stretch/>
        </p:blipFill>
        <p:spPr>
          <a:xfrm>
            <a:off x="5020574" y="931818"/>
            <a:ext cx="3905029" cy="3840480"/>
          </a:xfrm>
        </p:spPr>
      </p:pic>
      <p:sp>
        <p:nvSpPr>
          <p:cNvPr id="4" name="Text Placeholder 3">
            <a:extLst>
              <a:ext uri="{FF2B5EF4-FFF2-40B4-BE49-F238E27FC236}">
                <a16:creationId xmlns:a16="http://schemas.microsoft.com/office/drawing/2014/main" id="{3824FEB1-C6F4-4284-9EE9-2817F24A4DC0}"/>
              </a:ext>
            </a:extLst>
          </p:cNvPr>
          <p:cNvSpPr>
            <a:spLocks noGrp="1"/>
          </p:cNvSpPr>
          <p:nvPr>
            <p:ph type="body" sz="quarter" idx="11"/>
          </p:nvPr>
        </p:nvSpPr>
        <p:spPr/>
        <p:txBody>
          <a:bodyPr/>
          <a:lstStyle/>
          <a:p>
            <a:r>
              <a:rPr lang="en-US" dirty="0"/>
              <a:t>5 Questions to Ask When You Set Up Deal Registration Software</a:t>
            </a:r>
          </a:p>
        </p:txBody>
      </p:sp>
      <p:sp>
        <p:nvSpPr>
          <p:cNvPr id="5" name="Text Placeholder 4">
            <a:extLst>
              <a:ext uri="{FF2B5EF4-FFF2-40B4-BE49-F238E27FC236}">
                <a16:creationId xmlns:a16="http://schemas.microsoft.com/office/drawing/2014/main" id="{C4B6616B-D638-467B-86EF-41EF776CAD4F}"/>
              </a:ext>
            </a:extLst>
          </p:cNvPr>
          <p:cNvSpPr>
            <a:spLocks noGrp="1"/>
          </p:cNvSpPr>
          <p:nvPr>
            <p:ph type="body" sz="quarter" idx="16"/>
          </p:nvPr>
        </p:nvSpPr>
        <p:spPr>
          <a:xfrm>
            <a:off x="313226" y="931818"/>
            <a:ext cx="4444916" cy="3848259"/>
          </a:xfrm>
        </p:spPr>
        <p:txBody>
          <a:bodyPr/>
          <a:lstStyle/>
          <a:p>
            <a:r>
              <a:rPr lang="en-US" dirty="0">
                <a:latin typeface="Arial" panose="020B0604020202020204" pitchFamily="34" charset="0"/>
                <a:cs typeface="Arial" panose="020B0604020202020204" pitchFamily="34" charset="0"/>
              </a:rPr>
              <a:t>Sometimes organizations that are selling through an overdistributed channel or that have an internal direct sales force are required to deploy </a:t>
            </a:r>
            <a:r>
              <a:rPr lang="en-US" b="1" dirty="0">
                <a:latin typeface="Arial" panose="020B0604020202020204" pitchFamily="34" charset="0"/>
                <a:cs typeface="Arial" panose="020B0604020202020204" pitchFamily="34" charset="0"/>
              </a:rPr>
              <a:t>deal registration software</a:t>
            </a:r>
            <a:r>
              <a:rPr lang="en-US" dirty="0">
                <a:latin typeface="Arial" panose="020B0604020202020204" pitchFamily="34" charset="0"/>
                <a:cs typeface="Arial" panose="020B0604020202020204" pitchFamily="34" charset="0"/>
              </a:rPr>
              <a:t> to protect deals or provide exclusive opportunities for specific partners who have already worked to develop those opportunities. However, if deal registration is not handled properly, it can cause significant channel conflict, partner dissatisfaction and even in some cases legal liability related to privacy and financial losses incurred by a partner. Therefore, it is critical for a vendor to think through the details of </a:t>
            </a:r>
            <a:r>
              <a:rPr lang="en-US" dirty="0">
                <a:latin typeface="Arial" panose="020B0604020202020204" pitchFamily="34" charset="0"/>
                <a:cs typeface="Arial" panose="020B0604020202020204" pitchFamily="34" charset="0"/>
                <a:hlinkClick r:id="rId3"/>
              </a:rPr>
              <a:t>deal registration</a:t>
            </a:r>
            <a:r>
              <a:rPr lang="en-US" dirty="0">
                <a:latin typeface="Arial" panose="020B0604020202020204" pitchFamily="34" charset="0"/>
                <a:cs typeface="Arial" panose="020B0604020202020204" pitchFamily="34" charset="0"/>
              </a:rPr>
              <a:t> thoroughly prior to deploying deal registration software.</a:t>
            </a:r>
          </a:p>
          <a:p>
            <a:r>
              <a:rPr lang="en-US" dirty="0">
                <a:latin typeface="Arial" panose="020B0604020202020204" pitchFamily="34" charset="0"/>
                <a:cs typeface="Arial" panose="020B0604020202020204" pitchFamily="34" charset="0"/>
              </a:rPr>
              <a:t>In this article, we will explore a few challenges associated with deploying deal registration software, and identify key questions that need to be asked in order to clearly define a successful deployment approach. Before we go further, though, let’s step back for a moment and define the primary purpose of deal registration software and explore how it typically works.</a:t>
            </a:r>
          </a:p>
          <a:p>
            <a:r>
              <a:rPr lang="en-US" dirty="0">
                <a:latin typeface="Arial" panose="020B0604020202020204" pitchFamily="34" charset="0"/>
                <a:cs typeface="Arial" panose="020B0604020202020204" pitchFamily="34" charset="0"/>
              </a:rPr>
              <a:t>There are two primary scenarios where deal registration software needs to be deployed:</a:t>
            </a:r>
          </a:p>
        </p:txBody>
      </p:sp>
    </p:spTree>
    <p:extLst>
      <p:ext uri="{BB962C8B-B14F-4D97-AF65-F5344CB8AC3E}">
        <p14:creationId xmlns:p14="http://schemas.microsoft.com/office/powerpoint/2010/main" val="41422347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fade">
                                      <p:cBhvr>
                                        <p:cTn id="12" dur="500"/>
                                        <p:tgtEl>
                                          <p:spTgt spid="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5">
                                            <p:txEl>
                                              <p:pRg st="2" end="2"/>
                                            </p:txEl>
                                          </p:spTgt>
                                        </p:tgtEl>
                                        <p:attrNameLst>
                                          <p:attrName>style.visibility</p:attrName>
                                        </p:attrNameLst>
                                      </p:cBhvr>
                                      <p:to>
                                        <p:strVal val="visible"/>
                                      </p:to>
                                    </p:set>
                                    <p:animEffect transition="in" filter="fade">
                                      <p:cBhvr>
                                        <p:cTn id="17" dur="500"/>
                                        <p:tgtEl>
                                          <p:spTgt spid="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Placeholder 2">
            <a:extLst>
              <a:ext uri="{FF2B5EF4-FFF2-40B4-BE49-F238E27FC236}">
                <a16:creationId xmlns:a16="http://schemas.microsoft.com/office/drawing/2014/main" id="{2F32F648-C88B-4E91-8BFE-8390FCFB1F37}"/>
              </a:ext>
            </a:extLst>
          </p:cNvPr>
          <p:cNvPicPr>
            <a:picLocks noGrp="1" noChangeAspect="1"/>
          </p:cNvPicPr>
          <p:nvPr>
            <p:ph type="pic" sz="quarter" idx="15"/>
          </p:nvPr>
        </p:nvPicPr>
        <p:blipFill>
          <a:blip r:embed="rId2" cstate="screen">
            <a:extLst>
              <a:ext uri="{28A0092B-C50C-407E-A947-70E740481C1C}">
                <a14:useLocalDpi xmlns:a14="http://schemas.microsoft.com/office/drawing/2010/main"/>
              </a:ext>
            </a:extLst>
          </a:blip>
          <a:srcRect/>
          <a:stretch>
            <a:fillRect/>
          </a:stretch>
        </p:blipFill>
        <p:spPr>
          <a:xfrm>
            <a:off x="292100" y="949325"/>
            <a:ext cx="3484563" cy="3827463"/>
          </a:xfrm>
        </p:spPr>
      </p:pic>
      <p:sp>
        <p:nvSpPr>
          <p:cNvPr id="6" name="Text Placeholder 5">
            <a:extLst>
              <a:ext uri="{FF2B5EF4-FFF2-40B4-BE49-F238E27FC236}">
                <a16:creationId xmlns:a16="http://schemas.microsoft.com/office/drawing/2014/main" id="{C656395D-0968-4CC4-83FA-27592B0EA08A}"/>
              </a:ext>
            </a:extLst>
          </p:cNvPr>
          <p:cNvSpPr>
            <a:spLocks noGrp="1"/>
          </p:cNvSpPr>
          <p:nvPr>
            <p:ph type="body" sz="quarter" idx="11"/>
          </p:nvPr>
        </p:nvSpPr>
        <p:spPr/>
        <p:txBody>
          <a:bodyPr/>
          <a:lstStyle/>
          <a:p>
            <a:r>
              <a:rPr lang="en-US" dirty="0"/>
              <a:t>5 Questions to Ask When You Set Up Deal Registration Software</a:t>
            </a:r>
          </a:p>
        </p:txBody>
      </p:sp>
      <p:sp>
        <p:nvSpPr>
          <p:cNvPr id="9" name="Text Placeholder 8">
            <a:extLst>
              <a:ext uri="{FF2B5EF4-FFF2-40B4-BE49-F238E27FC236}">
                <a16:creationId xmlns:a16="http://schemas.microsoft.com/office/drawing/2014/main" id="{4393C9E7-9550-4849-8115-E9C4978354A8}"/>
              </a:ext>
            </a:extLst>
          </p:cNvPr>
          <p:cNvSpPr>
            <a:spLocks noGrp="1"/>
          </p:cNvSpPr>
          <p:nvPr>
            <p:ph type="body" sz="quarter" idx="16"/>
          </p:nvPr>
        </p:nvSpPr>
        <p:spPr>
          <a:xfrm>
            <a:off x="3928533" y="962377"/>
            <a:ext cx="4963786" cy="3827987"/>
          </a:xfrm>
        </p:spPr>
        <p:txBody>
          <a:bodyPr/>
          <a:lstStyle/>
          <a:p>
            <a:r>
              <a:rPr lang="en-US" dirty="0">
                <a:latin typeface="Arial" panose="020B0604020202020204" pitchFamily="34" charset="0"/>
                <a:cs typeface="Arial" panose="020B0604020202020204" pitchFamily="34" charset="0"/>
              </a:rPr>
              <a:t>In the first scenario, either a vendor-led </a:t>
            </a:r>
            <a:r>
              <a:rPr lang="en-US" dirty="0">
                <a:latin typeface="Arial" panose="020B0604020202020204" pitchFamily="34" charset="0"/>
                <a:cs typeface="Arial" panose="020B0604020202020204" pitchFamily="34" charset="0"/>
                <a:hlinkClick r:id="rId3"/>
              </a:rPr>
              <a:t>lead</a:t>
            </a:r>
            <a:r>
              <a:rPr lang="en-US" dirty="0">
                <a:latin typeface="Arial" panose="020B0604020202020204" pitchFamily="34" charset="0"/>
                <a:cs typeface="Arial" panose="020B0604020202020204" pitchFamily="34" charset="0"/>
              </a:rPr>
              <a:t> or opportunity has been created and is handed over to a channel partner for closure, or a partner-led opportunity requires protection from other partners who might be in a position to poach that opportunity. In both cases, we are going to assume that there is no competition between partners and the vendor’s internal sales team, and that the partner doesn’t have any other potential conflict with the organizational sales force. In this case the primary purpose of the deal registration software would be to protect the deal from another partner.</a:t>
            </a:r>
          </a:p>
          <a:p>
            <a:r>
              <a:rPr lang="en-US" dirty="0">
                <a:latin typeface="Arial" panose="020B0604020202020204" pitchFamily="34" charset="0"/>
                <a:cs typeface="Arial" panose="020B0604020202020204" pitchFamily="34" charset="0"/>
              </a:rPr>
              <a:t>In the second scenario, a partner is generating an opportunity and the deal requires protection from a vendor’s internal direct sales organization. This is where things can sometimes get a bit tricky and murky. To avoid this situation, vendors need to define clear channel policies prior to the deployment of any deal registration software. If a vendor doesn’t have a clear-cut policy designed to prevent channel conflict for a specific set of opportunities, and instead leaves it to organizational interpretation, then there could be a major issue down the road.</a:t>
            </a:r>
          </a:p>
          <a:p>
            <a:r>
              <a:rPr lang="en-US" dirty="0">
                <a:latin typeface="Arial" panose="020B0604020202020204" pitchFamily="34" charset="0"/>
                <a:cs typeface="Arial" panose="020B0604020202020204" pitchFamily="34" charset="0"/>
              </a:rPr>
              <a:t>While there are several other less common scenarios that a vendor may need to think through before deploying deal registration software, let’s focus on these two for now and consider a few questions that need to be answered before the vendor is ready to define a clear deployment approach for deal registration software.</a:t>
            </a:r>
          </a:p>
          <a:p>
            <a:r>
              <a:rPr lang="en-US" dirty="0">
                <a:latin typeface="Arial" panose="020B0604020202020204" pitchFamily="34" charset="0"/>
                <a:cs typeface="Arial" panose="020B0604020202020204" pitchFamily="34" charset="0"/>
              </a:rPr>
              <a:t>Here are five key questions:</a:t>
            </a:r>
          </a:p>
        </p:txBody>
      </p:sp>
    </p:spTree>
    <p:extLst>
      <p:ext uri="{BB962C8B-B14F-4D97-AF65-F5344CB8AC3E}">
        <p14:creationId xmlns:p14="http://schemas.microsoft.com/office/powerpoint/2010/main" val="28152771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animEffect transition="in" filter="fade">
                                      <p:cBhvr>
                                        <p:cTn id="7" dur="500"/>
                                        <p:tgtEl>
                                          <p:spTgt spid="9">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9">
                                            <p:txEl>
                                              <p:pRg st="1" end="1"/>
                                            </p:txEl>
                                          </p:spTgt>
                                        </p:tgtEl>
                                        <p:attrNameLst>
                                          <p:attrName>style.visibility</p:attrName>
                                        </p:attrNameLst>
                                      </p:cBhvr>
                                      <p:to>
                                        <p:strVal val="visible"/>
                                      </p:to>
                                    </p:set>
                                    <p:animEffect transition="in" filter="fade">
                                      <p:cBhvr>
                                        <p:cTn id="12" dur="500"/>
                                        <p:tgtEl>
                                          <p:spTgt spid="9">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9">
                                            <p:txEl>
                                              <p:pRg st="2" end="2"/>
                                            </p:txEl>
                                          </p:spTgt>
                                        </p:tgtEl>
                                        <p:attrNameLst>
                                          <p:attrName>style.visibility</p:attrName>
                                        </p:attrNameLst>
                                      </p:cBhvr>
                                      <p:to>
                                        <p:strVal val="visible"/>
                                      </p:to>
                                    </p:set>
                                    <p:animEffect transition="in" filter="fade">
                                      <p:cBhvr>
                                        <p:cTn id="17" dur="500"/>
                                        <p:tgtEl>
                                          <p:spTgt spid="9">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9">
                                            <p:txEl>
                                              <p:pRg st="3" end="3"/>
                                            </p:txEl>
                                          </p:spTgt>
                                        </p:tgtEl>
                                        <p:attrNameLst>
                                          <p:attrName>style.visibility</p:attrName>
                                        </p:attrNameLst>
                                      </p:cBhvr>
                                      <p:to>
                                        <p:strVal val="visible"/>
                                      </p:to>
                                    </p:set>
                                    <p:animEffect transition="in" filter="fade">
                                      <p:cBhvr>
                                        <p:cTn id="22" dur="500"/>
                                        <p:tgtEl>
                                          <p:spTgt spid="9">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Picture Placeholder 10">
            <a:extLst>
              <a:ext uri="{FF2B5EF4-FFF2-40B4-BE49-F238E27FC236}">
                <a16:creationId xmlns:a16="http://schemas.microsoft.com/office/drawing/2014/main" id="{4E8C49B3-5679-49BE-97A2-23A35764872F}"/>
              </a:ext>
            </a:extLst>
          </p:cNvPr>
          <p:cNvPicPr>
            <a:picLocks noGrp="1" noChangeAspect="1"/>
          </p:cNvPicPr>
          <p:nvPr>
            <p:ph type="pic" sz="quarter" idx="15"/>
          </p:nvPr>
        </p:nvPicPr>
        <p:blipFill>
          <a:blip r:embed="rId2" cstate="screen">
            <a:extLst>
              <a:ext uri="{28A0092B-C50C-407E-A947-70E740481C1C}">
                <a14:useLocalDpi xmlns:a14="http://schemas.microsoft.com/office/drawing/2010/main"/>
              </a:ext>
            </a:extLst>
          </a:blip>
          <a:srcRect/>
          <a:stretch>
            <a:fillRect/>
          </a:stretch>
        </p:blipFill>
        <p:spPr/>
      </p:pic>
      <p:sp>
        <p:nvSpPr>
          <p:cNvPr id="6" name="Text Placeholder 5">
            <a:extLst>
              <a:ext uri="{FF2B5EF4-FFF2-40B4-BE49-F238E27FC236}">
                <a16:creationId xmlns:a16="http://schemas.microsoft.com/office/drawing/2014/main" id="{1EAEB70A-65CE-445D-B400-08314DB0EBDD}"/>
              </a:ext>
            </a:extLst>
          </p:cNvPr>
          <p:cNvSpPr>
            <a:spLocks noGrp="1"/>
          </p:cNvSpPr>
          <p:nvPr>
            <p:ph type="body" sz="quarter" idx="11"/>
          </p:nvPr>
        </p:nvSpPr>
        <p:spPr/>
        <p:txBody>
          <a:bodyPr/>
          <a:lstStyle/>
          <a:p>
            <a:r>
              <a:rPr lang="en-US" dirty="0"/>
              <a:t>5 Questions to Ask When You Set Up Deal Registration Software</a:t>
            </a:r>
          </a:p>
        </p:txBody>
      </p:sp>
      <p:sp>
        <p:nvSpPr>
          <p:cNvPr id="9" name="Text Placeholder 8">
            <a:extLst>
              <a:ext uri="{FF2B5EF4-FFF2-40B4-BE49-F238E27FC236}">
                <a16:creationId xmlns:a16="http://schemas.microsoft.com/office/drawing/2014/main" id="{2E28CED9-BEB4-4F81-997A-9C6846AFFC75}"/>
              </a:ext>
            </a:extLst>
          </p:cNvPr>
          <p:cNvSpPr>
            <a:spLocks noGrp="1"/>
          </p:cNvSpPr>
          <p:nvPr>
            <p:ph type="body" sz="quarter" idx="16"/>
          </p:nvPr>
        </p:nvSpPr>
        <p:spPr>
          <a:xfrm>
            <a:off x="313226" y="946636"/>
            <a:ext cx="4444916" cy="3833441"/>
          </a:xfrm>
        </p:spPr>
        <p:txBody>
          <a:bodyPr/>
          <a:lstStyle/>
          <a:p>
            <a:pPr marL="228600" indent="-228600">
              <a:buFont typeface="+mj-lt"/>
              <a:buAutoNum type="arabicPeriod"/>
            </a:pPr>
            <a:r>
              <a:rPr lang="en-US" b="1" dirty="0">
                <a:latin typeface="Arial" panose="020B0604020202020204" pitchFamily="34" charset="0"/>
                <a:cs typeface="Arial" panose="020B0604020202020204" pitchFamily="34" charset="0"/>
              </a:rPr>
              <a:t>What types of products might require deal registration and why?</a:t>
            </a:r>
            <a:br>
              <a:rPr lang="en-US" b="1" dirty="0">
                <a:latin typeface="Arial" panose="020B0604020202020204" pitchFamily="34" charset="0"/>
                <a:cs typeface="Arial" panose="020B0604020202020204" pitchFamily="34" charset="0"/>
              </a:rPr>
            </a:br>
            <a:br>
              <a:rPr lang="en-US" b="1" dirty="0">
                <a:latin typeface="Arial" panose="020B0604020202020204" pitchFamily="34" charset="0"/>
                <a:cs typeface="Arial" panose="020B0604020202020204" pitchFamily="34" charset="0"/>
              </a:rPr>
            </a:br>
            <a:r>
              <a:rPr lang="en-US" dirty="0">
                <a:latin typeface="Arial" panose="020B0604020202020204" pitchFamily="34" charset="0"/>
                <a:cs typeface="Arial" panose="020B0604020202020204" pitchFamily="34" charset="0"/>
              </a:rPr>
              <a:t>While this may sound like a rhetorical question, the key is to make sure when a vendor provides protection for a deal, the rationale behind the protection acknowledges that the closing of the opportunity requires significant investment from the partner side.</a:t>
            </a:r>
            <a:br>
              <a:rPr lang="en-US" dirty="0">
                <a:latin typeface="Arial" panose="020B0604020202020204" pitchFamily="34" charset="0"/>
                <a:cs typeface="Arial" panose="020B0604020202020204" pitchFamily="34" charset="0"/>
              </a:rPr>
            </a:br>
            <a:br>
              <a:rPr lang="en-US" dirty="0">
                <a:latin typeface="Arial" panose="020B0604020202020204" pitchFamily="34" charset="0"/>
                <a:cs typeface="Arial" panose="020B0604020202020204" pitchFamily="34" charset="0"/>
              </a:rPr>
            </a:br>
            <a:r>
              <a:rPr lang="en-US" dirty="0">
                <a:latin typeface="Arial" panose="020B0604020202020204" pitchFamily="34" charset="0"/>
                <a:cs typeface="Arial" panose="020B0604020202020204" pitchFamily="34" charset="0"/>
              </a:rPr>
              <a:t>If the transaction volume is high and the value of individual transactions is relatively low, then it wouldn’t make sense to protect these deals. However, if the transaction value is high regardless of volume, these deals may require protection, assuming the partner needs to invest significant resources to close such opportunities.</a:t>
            </a:r>
          </a:p>
          <a:p>
            <a:endParaRPr lang="en-US"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8227356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animEffect transition="in" filter="fade">
                                      <p:cBhvr>
                                        <p:cTn id="7" dur="500"/>
                                        <p:tgtEl>
                                          <p:spTgt spid="9">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Placeholder 6">
            <a:extLst>
              <a:ext uri="{FF2B5EF4-FFF2-40B4-BE49-F238E27FC236}">
                <a16:creationId xmlns:a16="http://schemas.microsoft.com/office/drawing/2014/main" id="{ACAC9503-EE8E-4611-8353-37F70C5D937F}"/>
              </a:ext>
            </a:extLst>
          </p:cNvPr>
          <p:cNvPicPr>
            <a:picLocks noGrp="1" noChangeAspect="1"/>
          </p:cNvPicPr>
          <p:nvPr>
            <p:ph type="pic" sz="quarter" idx="15"/>
          </p:nvPr>
        </p:nvPicPr>
        <p:blipFill>
          <a:blip r:embed="rId2" cstate="screen">
            <a:extLst>
              <a:ext uri="{28A0092B-C50C-407E-A947-70E740481C1C}">
                <a14:useLocalDpi xmlns:a14="http://schemas.microsoft.com/office/drawing/2010/main"/>
              </a:ext>
            </a:extLst>
          </a:blip>
          <a:srcRect/>
          <a:stretch>
            <a:fillRect/>
          </a:stretch>
        </p:blipFill>
        <p:spPr/>
      </p:pic>
      <p:sp>
        <p:nvSpPr>
          <p:cNvPr id="4" name="Text Placeholder 3">
            <a:extLst>
              <a:ext uri="{FF2B5EF4-FFF2-40B4-BE49-F238E27FC236}">
                <a16:creationId xmlns:a16="http://schemas.microsoft.com/office/drawing/2014/main" id="{643F6CA4-863E-4098-9C33-7B6AA108454D}"/>
              </a:ext>
            </a:extLst>
          </p:cNvPr>
          <p:cNvSpPr>
            <a:spLocks noGrp="1"/>
          </p:cNvSpPr>
          <p:nvPr>
            <p:ph type="body" sz="quarter" idx="11"/>
          </p:nvPr>
        </p:nvSpPr>
        <p:spPr/>
        <p:txBody>
          <a:bodyPr/>
          <a:lstStyle/>
          <a:p>
            <a:r>
              <a:rPr lang="en-US" dirty="0"/>
              <a:t>5 Questions to Ask When You Set Up Deal Registration Software</a:t>
            </a:r>
          </a:p>
        </p:txBody>
      </p:sp>
      <p:sp>
        <p:nvSpPr>
          <p:cNvPr id="5" name="Text Placeholder 4">
            <a:extLst>
              <a:ext uri="{FF2B5EF4-FFF2-40B4-BE49-F238E27FC236}">
                <a16:creationId xmlns:a16="http://schemas.microsoft.com/office/drawing/2014/main" id="{5D02CD17-4D10-4958-8B1A-F107337366B3}"/>
              </a:ext>
            </a:extLst>
          </p:cNvPr>
          <p:cNvSpPr>
            <a:spLocks noGrp="1"/>
          </p:cNvSpPr>
          <p:nvPr>
            <p:ph type="body" sz="quarter" idx="16"/>
          </p:nvPr>
        </p:nvSpPr>
        <p:spPr>
          <a:xfrm>
            <a:off x="4447403" y="949235"/>
            <a:ext cx="4444916" cy="3841129"/>
          </a:xfrm>
        </p:spPr>
        <p:txBody>
          <a:bodyPr/>
          <a:lstStyle/>
          <a:p>
            <a:pPr marL="228600" indent="-228600">
              <a:buFont typeface="+mj-lt"/>
              <a:buAutoNum type="arabicPeriod" startAt="2"/>
            </a:pPr>
            <a:r>
              <a:rPr lang="en-US" b="1" dirty="0">
                <a:latin typeface="Arial" panose="020B0604020202020204" pitchFamily="34" charset="0"/>
                <a:cs typeface="Arial" panose="020B0604020202020204" pitchFamily="34" charset="0"/>
              </a:rPr>
              <a:t>How will partners be selected as a part of the deal protection program?</a:t>
            </a:r>
            <a:br>
              <a:rPr lang="en-US" b="1" dirty="0">
                <a:latin typeface="Arial" panose="020B0604020202020204" pitchFamily="34" charset="0"/>
                <a:cs typeface="Arial" panose="020B0604020202020204" pitchFamily="34" charset="0"/>
              </a:rPr>
            </a:br>
            <a:br>
              <a:rPr lang="en-US" b="1" dirty="0">
                <a:latin typeface="Arial" panose="020B0604020202020204" pitchFamily="34" charset="0"/>
                <a:cs typeface="Arial" panose="020B0604020202020204" pitchFamily="34" charset="0"/>
              </a:rPr>
            </a:br>
            <a:r>
              <a:rPr lang="en-US" dirty="0">
                <a:latin typeface="Arial" panose="020B0604020202020204" pitchFamily="34" charset="0"/>
                <a:cs typeface="Arial" panose="020B0604020202020204" pitchFamily="34" charset="0"/>
              </a:rPr>
              <a:t>While it is not only noble for a vendor to deploy deal registration software to provide protection to a partner and his/her pipeline, it is also important to make sure only capable partners are rewarded with such protection.</a:t>
            </a:r>
            <a:br>
              <a:rPr lang="en-US" dirty="0">
                <a:latin typeface="Arial" panose="020B0604020202020204" pitchFamily="34" charset="0"/>
                <a:cs typeface="Arial" panose="020B0604020202020204" pitchFamily="34" charset="0"/>
              </a:rPr>
            </a:br>
            <a:br>
              <a:rPr lang="en-US" dirty="0">
                <a:latin typeface="Arial" panose="020B0604020202020204" pitchFamily="34" charset="0"/>
                <a:cs typeface="Arial" panose="020B0604020202020204" pitchFamily="34" charset="0"/>
              </a:rPr>
            </a:br>
            <a:r>
              <a:rPr lang="en-US" dirty="0">
                <a:latin typeface="Arial" panose="020B0604020202020204" pitchFamily="34" charset="0"/>
                <a:cs typeface="Arial" panose="020B0604020202020204" pitchFamily="34" charset="0"/>
              </a:rPr>
              <a:t>At the end of the day the goal is to close as many transactions as possible at the lowest possible cost, without creating any partner satisfaction issues or crossing any ethical boundaries. However, it is also completely logical to deploy deal registration software and define clearly the threshold a partner must reach regarding annual sales volume, technical </a:t>
            </a:r>
            <a:r>
              <a:rPr lang="en-US" dirty="0">
                <a:latin typeface="Arial" panose="020B0604020202020204" pitchFamily="34" charset="0"/>
                <a:cs typeface="Arial" panose="020B0604020202020204" pitchFamily="34" charset="0"/>
                <a:hlinkClick r:id="rId3"/>
              </a:rPr>
              <a:t>certification</a:t>
            </a:r>
            <a:r>
              <a:rPr lang="en-US" dirty="0">
                <a:latin typeface="Arial" panose="020B0604020202020204" pitchFamily="34" charset="0"/>
                <a:cs typeface="Arial" panose="020B0604020202020204" pitchFamily="34" charset="0"/>
              </a:rPr>
              <a:t>, geographical coverage or other parameters to be eligible for deal protection.</a:t>
            </a:r>
          </a:p>
          <a:p>
            <a:endParaRPr lang="en-US"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1685283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500"/>
                                        <p:tgtEl>
                                          <p:spTgt spid="5">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Picture Placeholder 10">
            <a:extLst>
              <a:ext uri="{FF2B5EF4-FFF2-40B4-BE49-F238E27FC236}">
                <a16:creationId xmlns:a16="http://schemas.microsoft.com/office/drawing/2014/main" id="{597C0F76-240C-4605-816E-1906E1F9EC31}"/>
              </a:ext>
            </a:extLst>
          </p:cNvPr>
          <p:cNvPicPr>
            <a:picLocks noGrp="1" noChangeAspect="1"/>
          </p:cNvPicPr>
          <p:nvPr>
            <p:ph type="pic" sz="quarter" idx="15"/>
          </p:nvPr>
        </p:nvPicPr>
        <p:blipFill rotWithShape="1">
          <a:blip r:embed="rId2" cstate="screen">
            <a:extLst>
              <a:ext uri="{28A0092B-C50C-407E-A947-70E740481C1C}">
                <a14:useLocalDpi xmlns:a14="http://schemas.microsoft.com/office/drawing/2010/main"/>
              </a:ext>
            </a:extLst>
          </a:blip>
          <a:srcRect/>
          <a:stretch/>
        </p:blipFill>
        <p:spPr>
          <a:xfrm>
            <a:off x="4937760" y="931818"/>
            <a:ext cx="3897872" cy="3833441"/>
          </a:xfrm>
        </p:spPr>
      </p:pic>
      <p:sp>
        <p:nvSpPr>
          <p:cNvPr id="6" name="Text Placeholder 5">
            <a:extLst>
              <a:ext uri="{FF2B5EF4-FFF2-40B4-BE49-F238E27FC236}">
                <a16:creationId xmlns:a16="http://schemas.microsoft.com/office/drawing/2014/main" id="{0600A9C2-B78B-454A-A4E7-307B3619AB5A}"/>
              </a:ext>
            </a:extLst>
          </p:cNvPr>
          <p:cNvSpPr>
            <a:spLocks noGrp="1"/>
          </p:cNvSpPr>
          <p:nvPr>
            <p:ph type="body" sz="quarter" idx="11"/>
          </p:nvPr>
        </p:nvSpPr>
        <p:spPr/>
        <p:txBody>
          <a:bodyPr/>
          <a:lstStyle/>
          <a:p>
            <a:r>
              <a:rPr lang="en-US" dirty="0"/>
              <a:t>5 Questions to Ask When You Set Up Deal Registration Software</a:t>
            </a:r>
          </a:p>
        </p:txBody>
      </p:sp>
      <p:sp>
        <p:nvSpPr>
          <p:cNvPr id="9" name="Text Placeholder 8">
            <a:extLst>
              <a:ext uri="{FF2B5EF4-FFF2-40B4-BE49-F238E27FC236}">
                <a16:creationId xmlns:a16="http://schemas.microsoft.com/office/drawing/2014/main" id="{E8925D45-F4CE-4790-A914-9A4D0F4F7010}"/>
              </a:ext>
            </a:extLst>
          </p:cNvPr>
          <p:cNvSpPr>
            <a:spLocks noGrp="1"/>
          </p:cNvSpPr>
          <p:nvPr>
            <p:ph type="body" sz="quarter" idx="16"/>
          </p:nvPr>
        </p:nvSpPr>
        <p:spPr>
          <a:xfrm>
            <a:off x="313226" y="946636"/>
            <a:ext cx="4444916" cy="3833441"/>
          </a:xfrm>
        </p:spPr>
        <p:txBody>
          <a:bodyPr/>
          <a:lstStyle/>
          <a:p>
            <a:pPr marL="228600" indent="-228600">
              <a:buFont typeface="+mj-lt"/>
              <a:buAutoNum type="arabicPeriod" startAt="3"/>
            </a:pPr>
            <a:r>
              <a:rPr lang="en-US" b="1" dirty="0">
                <a:latin typeface="Arial" panose="020B0604020202020204" pitchFamily="34" charset="0"/>
                <a:cs typeface="Arial" panose="020B0604020202020204" pitchFamily="34" charset="0"/>
              </a:rPr>
              <a:t>Will deal registration include named, open or hybrid account management?</a:t>
            </a:r>
            <a:br>
              <a:rPr lang="en-US" b="1" dirty="0">
                <a:latin typeface="Arial" panose="020B0604020202020204" pitchFamily="34" charset="0"/>
                <a:cs typeface="Arial" panose="020B0604020202020204" pitchFamily="34" charset="0"/>
              </a:rPr>
            </a:br>
            <a:br>
              <a:rPr lang="en-US" b="1" dirty="0">
                <a:latin typeface="Arial" panose="020B0604020202020204" pitchFamily="34" charset="0"/>
                <a:cs typeface="Arial" panose="020B0604020202020204" pitchFamily="34" charset="0"/>
              </a:rPr>
            </a:br>
            <a:r>
              <a:rPr lang="en-US" dirty="0">
                <a:latin typeface="Arial" panose="020B0604020202020204" pitchFamily="34" charset="0"/>
                <a:cs typeface="Arial" panose="020B0604020202020204" pitchFamily="34" charset="0"/>
              </a:rPr>
              <a:t>This is a very important question to answer before any deal registration software can be deployed and configured properly. “Named” accounts are  specific accounts that are assigned to a specific partner. “Open” accounts are accounts that are not protected, and all partners can pursue those end-user accounts for business on a vendor’s behalf.</a:t>
            </a:r>
            <a:br>
              <a:rPr lang="en-US" dirty="0">
                <a:latin typeface="Arial" panose="020B0604020202020204" pitchFamily="34" charset="0"/>
                <a:cs typeface="Arial" panose="020B0604020202020204" pitchFamily="34" charset="0"/>
              </a:rPr>
            </a:br>
            <a:br>
              <a:rPr lang="en-US" dirty="0">
                <a:latin typeface="Arial" panose="020B0604020202020204" pitchFamily="34" charset="0"/>
                <a:cs typeface="Arial" panose="020B0604020202020204" pitchFamily="34" charset="0"/>
              </a:rPr>
            </a:br>
            <a:r>
              <a:rPr lang="en-US" dirty="0">
                <a:latin typeface="Arial" panose="020B0604020202020204" pitchFamily="34" charset="0"/>
                <a:cs typeface="Arial" panose="020B0604020202020204" pitchFamily="34" charset="0"/>
              </a:rPr>
              <a:t>Typically any named account is reserved for partners with higher level capabilities and commitment to a vendor’s solution. Therefore, if a vendor decides to proceed with the named account approach for its deal registration software, it is essential that the vendor think through the implications of this decision. Again, in the end the goal is to achieve a higher volume of transactions at the lowest possible cost while also providing maximum partner satisfaction. All three variables need to be addressed and maximized.</a:t>
            </a:r>
          </a:p>
          <a:p>
            <a:endParaRPr lang="en-US"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7474539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animEffect transition="in" filter="fade">
                                      <p:cBhvr>
                                        <p:cTn id="7" dur="500"/>
                                        <p:tgtEl>
                                          <p:spTgt spid="9">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Placeholder 6">
            <a:extLst>
              <a:ext uri="{FF2B5EF4-FFF2-40B4-BE49-F238E27FC236}">
                <a16:creationId xmlns:a16="http://schemas.microsoft.com/office/drawing/2014/main" id="{583A4D4F-844E-46F4-9043-01037E999854}"/>
              </a:ext>
            </a:extLst>
          </p:cNvPr>
          <p:cNvPicPr>
            <a:picLocks noGrp="1" noChangeAspect="1"/>
          </p:cNvPicPr>
          <p:nvPr>
            <p:ph type="pic" sz="quarter" idx="15"/>
          </p:nvPr>
        </p:nvPicPr>
        <p:blipFill>
          <a:blip r:embed="rId2" cstate="screen">
            <a:extLst>
              <a:ext uri="{28A0092B-C50C-407E-A947-70E740481C1C}">
                <a14:useLocalDpi xmlns:a14="http://schemas.microsoft.com/office/drawing/2010/main"/>
              </a:ext>
            </a:extLst>
          </a:blip>
          <a:srcRect/>
          <a:stretch>
            <a:fillRect/>
          </a:stretch>
        </p:blipFill>
        <p:spPr/>
      </p:pic>
      <p:sp>
        <p:nvSpPr>
          <p:cNvPr id="4" name="Text Placeholder 3">
            <a:extLst>
              <a:ext uri="{FF2B5EF4-FFF2-40B4-BE49-F238E27FC236}">
                <a16:creationId xmlns:a16="http://schemas.microsoft.com/office/drawing/2014/main" id="{29926BF2-0A35-4067-9603-F4ADCE152290}"/>
              </a:ext>
            </a:extLst>
          </p:cNvPr>
          <p:cNvSpPr>
            <a:spLocks noGrp="1"/>
          </p:cNvSpPr>
          <p:nvPr>
            <p:ph type="body" sz="quarter" idx="11"/>
          </p:nvPr>
        </p:nvSpPr>
        <p:spPr/>
        <p:txBody>
          <a:bodyPr/>
          <a:lstStyle/>
          <a:p>
            <a:r>
              <a:rPr lang="en-US" dirty="0"/>
              <a:t>5 Questions to Ask When You Set Up Deal Registration Software</a:t>
            </a:r>
          </a:p>
        </p:txBody>
      </p:sp>
      <p:sp>
        <p:nvSpPr>
          <p:cNvPr id="5" name="Text Placeholder 4">
            <a:extLst>
              <a:ext uri="{FF2B5EF4-FFF2-40B4-BE49-F238E27FC236}">
                <a16:creationId xmlns:a16="http://schemas.microsoft.com/office/drawing/2014/main" id="{70FD50BF-01D7-4023-AB56-6E6774485B46}"/>
              </a:ext>
            </a:extLst>
          </p:cNvPr>
          <p:cNvSpPr>
            <a:spLocks noGrp="1"/>
          </p:cNvSpPr>
          <p:nvPr>
            <p:ph type="body" sz="quarter" idx="16"/>
          </p:nvPr>
        </p:nvSpPr>
        <p:spPr>
          <a:xfrm>
            <a:off x="4447403" y="962377"/>
            <a:ext cx="4444916" cy="3827987"/>
          </a:xfrm>
        </p:spPr>
        <p:txBody>
          <a:bodyPr/>
          <a:lstStyle/>
          <a:p>
            <a:pPr marL="228600" indent="-228600">
              <a:buFont typeface="+mj-lt"/>
              <a:buAutoNum type="arabicPeriod" startAt="4"/>
            </a:pPr>
            <a:r>
              <a:rPr lang="en-US" b="1" dirty="0">
                <a:latin typeface="Arial" panose="020B0604020202020204" pitchFamily="34" charset="0"/>
                <a:cs typeface="Arial" panose="020B0604020202020204" pitchFamily="34" charset="0"/>
              </a:rPr>
              <a:t>What is the approval mechanism for the review and escalation of issues?</a:t>
            </a:r>
            <a:br>
              <a:rPr lang="en-US" b="1" dirty="0">
                <a:latin typeface="Arial" panose="020B0604020202020204" pitchFamily="34" charset="0"/>
                <a:cs typeface="Arial" panose="020B0604020202020204" pitchFamily="34" charset="0"/>
              </a:rPr>
            </a:br>
            <a:br>
              <a:rPr lang="en-US" b="1" dirty="0">
                <a:latin typeface="Arial" panose="020B0604020202020204" pitchFamily="34" charset="0"/>
                <a:cs typeface="Arial" panose="020B0604020202020204" pitchFamily="34" charset="0"/>
              </a:rPr>
            </a:br>
            <a:r>
              <a:rPr lang="en-US" dirty="0">
                <a:latin typeface="Arial" panose="020B0604020202020204" pitchFamily="34" charset="0"/>
                <a:cs typeface="Arial" panose="020B0604020202020204" pitchFamily="34" charset="0"/>
              </a:rPr>
              <a:t>State-of-the-art deal registration software like </a:t>
            </a:r>
            <a:r>
              <a:rPr lang="en-US" dirty="0">
                <a:latin typeface="Arial" panose="020B0604020202020204" pitchFamily="34" charset="0"/>
                <a:cs typeface="Arial" panose="020B0604020202020204" pitchFamily="34" charset="0"/>
                <a:hlinkClick r:id="rId3"/>
              </a:rPr>
              <a:t>ZINFI’</a:t>
            </a:r>
            <a:r>
              <a:rPr lang="en-US" dirty="0">
                <a:latin typeface="Arial" panose="020B0604020202020204" pitchFamily="34" charset="0"/>
                <a:cs typeface="Arial" panose="020B0604020202020204" pitchFamily="34" charset="0"/>
              </a:rPr>
              <a:t>s </a:t>
            </a:r>
            <a:r>
              <a:rPr lang="en-US" dirty="0">
                <a:latin typeface="Arial" panose="020B0604020202020204" pitchFamily="34" charset="0"/>
                <a:cs typeface="Arial" panose="020B0604020202020204" pitchFamily="34" charset="0"/>
                <a:hlinkClick r:id="rId4"/>
              </a:rPr>
              <a:t>partner relationship management</a:t>
            </a:r>
            <a:r>
              <a:rPr lang="en-US" dirty="0">
                <a:latin typeface="Arial" panose="020B0604020202020204" pitchFamily="34" charset="0"/>
                <a:cs typeface="Arial" panose="020B0604020202020204" pitchFamily="34" charset="0"/>
              </a:rPr>
              <a:t> (PRM) solution can certainly help a vendor automate  named, open account or hybrid deal registration processes. However, in order to manage real-life scenarios, certain manual interventions will sometimes be required to ensure compliance.</a:t>
            </a:r>
            <a:br>
              <a:rPr lang="en-US" dirty="0">
                <a:latin typeface="Arial" panose="020B0604020202020204" pitchFamily="34" charset="0"/>
                <a:cs typeface="Arial" panose="020B0604020202020204" pitchFamily="34" charset="0"/>
              </a:rPr>
            </a:br>
            <a:br>
              <a:rPr lang="en-US" dirty="0">
                <a:latin typeface="Arial" panose="020B0604020202020204" pitchFamily="34" charset="0"/>
                <a:cs typeface="Arial" panose="020B0604020202020204" pitchFamily="34" charset="0"/>
              </a:rPr>
            </a:br>
            <a:r>
              <a:rPr lang="en-US" dirty="0">
                <a:latin typeface="Arial" panose="020B0604020202020204" pitchFamily="34" charset="0"/>
                <a:cs typeface="Arial" panose="020B0604020202020204" pitchFamily="34" charset="0"/>
              </a:rPr>
              <a:t>While most of the deal registration workflow can be automated to reduce labor content and improve </a:t>
            </a:r>
            <a:r>
              <a:rPr lang="en-US" dirty="0" err="1">
                <a:latin typeface="Arial" panose="020B0604020202020204" pitchFamily="34" charset="0"/>
                <a:cs typeface="Arial" panose="020B0604020202020204" pitchFamily="34" charset="0"/>
              </a:rPr>
              <a:t>trackablity</a:t>
            </a:r>
            <a:r>
              <a:rPr lang="en-US" dirty="0">
                <a:latin typeface="Arial" panose="020B0604020202020204" pitchFamily="34" charset="0"/>
                <a:cs typeface="Arial" panose="020B0604020202020204" pitchFamily="34" charset="0"/>
              </a:rPr>
              <a:t> and accountability, the decision flow needs to be mapped so that cross-functional team members from field marketing, </a:t>
            </a:r>
            <a:r>
              <a:rPr lang="en-US" dirty="0">
                <a:latin typeface="Arial" panose="020B0604020202020204" pitchFamily="34" charset="0"/>
                <a:cs typeface="Arial" panose="020B0604020202020204" pitchFamily="34" charset="0"/>
                <a:hlinkClick r:id="rId5"/>
              </a:rPr>
              <a:t>channel sales management</a:t>
            </a:r>
            <a:r>
              <a:rPr lang="en-US" dirty="0">
                <a:latin typeface="Arial" panose="020B0604020202020204" pitchFamily="34" charset="0"/>
                <a:cs typeface="Arial" panose="020B0604020202020204" pitchFamily="34" charset="0"/>
              </a:rPr>
              <a:t>, partner business management, etc. can regularly review both process efficacy and performance output in a systematic and objective manner.</a:t>
            </a:r>
          </a:p>
          <a:p>
            <a:endParaRPr lang="en-US"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2577448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500"/>
                                        <p:tgtEl>
                                          <p:spTgt spid="5">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Picture Placeholder 10">
            <a:extLst>
              <a:ext uri="{FF2B5EF4-FFF2-40B4-BE49-F238E27FC236}">
                <a16:creationId xmlns:a16="http://schemas.microsoft.com/office/drawing/2014/main" id="{39BD190F-EE98-4271-8124-ED418912ABEE}"/>
              </a:ext>
            </a:extLst>
          </p:cNvPr>
          <p:cNvPicPr>
            <a:picLocks noGrp="1" noChangeAspect="1"/>
          </p:cNvPicPr>
          <p:nvPr>
            <p:ph type="pic" sz="quarter" idx="15"/>
          </p:nvPr>
        </p:nvPicPr>
        <p:blipFill>
          <a:blip r:embed="rId2"/>
          <a:srcRect t="65" b="65"/>
          <a:stretch>
            <a:fillRect/>
          </a:stretch>
        </p:blipFill>
        <p:spPr/>
      </p:pic>
      <p:sp>
        <p:nvSpPr>
          <p:cNvPr id="6" name="Text Placeholder 5">
            <a:extLst>
              <a:ext uri="{FF2B5EF4-FFF2-40B4-BE49-F238E27FC236}">
                <a16:creationId xmlns:a16="http://schemas.microsoft.com/office/drawing/2014/main" id="{B3EC40FB-3333-4C5C-80C1-94AC13DEE2D7}"/>
              </a:ext>
            </a:extLst>
          </p:cNvPr>
          <p:cNvSpPr>
            <a:spLocks noGrp="1"/>
          </p:cNvSpPr>
          <p:nvPr>
            <p:ph type="body" sz="quarter" idx="11"/>
          </p:nvPr>
        </p:nvSpPr>
        <p:spPr/>
        <p:txBody>
          <a:bodyPr/>
          <a:lstStyle/>
          <a:p>
            <a:r>
              <a:rPr lang="en-US" dirty="0"/>
              <a:t>5 Questions to Ask When You Set Up Deal Registration Software</a:t>
            </a:r>
          </a:p>
          <a:p>
            <a:endParaRPr lang="en-US" dirty="0"/>
          </a:p>
        </p:txBody>
      </p:sp>
      <p:sp>
        <p:nvSpPr>
          <p:cNvPr id="9" name="Text Placeholder 8">
            <a:extLst>
              <a:ext uri="{FF2B5EF4-FFF2-40B4-BE49-F238E27FC236}">
                <a16:creationId xmlns:a16="http://schemas.microsoft.com/office/drawing/2014/main" id="{C79EE03C-B0EE-425B-B315-A0AB712270E1}"/>
              </a:ext>
            </a:extLst>
          </p:cNvPr>
          <p:cNvSpPr>
            <a:spLocks noGrp="1"/>
          </p:cNvSpPr>
          <p:nvPr>
            <p:ph type="body" sz="quarter" idx="16"/>
          </p:nvPr>
        </p:nvSpPr>
        <p:spPr>
          <a:xfrm>
            <a:off x="313226" y="946636"/>
            <a:ext cx="4444916" cy="3833441"/>
          </a:xfrm>
        </p:spPr>
        <p:txBody>
          <a:bodyPr/>
          <a:lstStyle/>
          <a:p>
            <a:pPr marL="228600" indent="-228600">
              <a:buFont typeface="+mj-lt"/>
              <a:buAutoNum type="arabicPeriod" startAt="5"/>
            </a:pPr>
            <a:r>
              <a:rPr lang="en-US" b="1" dirty="0">
                <a:latin typeface="Arial" panose="020B0604020202020204" pitchFamily="34" charset="0"/>
                <a:cs typeface="Arial" panose="020B0604020202020204" pitchFamily="34" charset="0"/>
              </a:rPr>
              <a:t>What are the key measures of success for a deal registration program?</a:t>
            </a:r>
            <a:br>
              <a:rPr lang="en-US" b="1" dirty="0">
                <a:latin typeface="Arial" panose="020B0604020202020204" pitchFamily="34" charset="0"/>
                <a:cs typeface="Arial" panose="020B0604020202020204" pitchFamily="34" charset="0"/>
              </a:rPr>
            </a:br>
            <a:br>
              <a:rPr lang="en-US" b="1" dirty="0">
                <a:latin typeface="Arial" panose="020B0604020202020204" pitchFamily="34" charset="0"/>
                <a:cs typeface="Arial" panose="020B0604020202020204" pitchFamily="34" charset="0"/>
              </a:rPr>
            </a:br>
            <a:r>
              <a:rPr lang="en-US" dirty="0">
                <a:latin typeface="Arial" panose="020B0604020202020204" pitchFamily="34" charset="0"/>
                <a:cs typeface="Arial" panose="020B0604020202020204" pitchFamily="34" charset="0"/>
              </a:rPr>
              <a:t>Too often a vendor gets pulled into the technical nuts and bolts of a deal registration program or deal registration software. However, before complex workflows are automated with significant resource investment and over a period of time, a vendor must clearly answer this foundational question: What is the measure of success for this deal registration program?</a:t>
            </a:r>
            <a:br>
              <a:rPr lang="en-US" dirty="0">
                <a:latin typeface="Arial" panose="020B0604020202020204" pitchFamily="34" charset="0"/>
                <a:cs typeface="Arial" panose="020B0604020202020204" pitchFamily="34" charset="0"/>
              </a:rPr>
            </a:br>
            <a:br>
              <a:rPr lang="en-US" dirty="0">
                <a:latin typeface="Arial" panose="020B0604020202020204" pitchFamily="34" charset="0"/>
                <a:cs typeface="Arial" panose="020B0604020202020204" pitchFamily="34" charset="0"/>
              </a:rPr>
            </a:br>
            <a:r>
              <a:rPr lang="en-US" dirty="0">
                <a:latin typeface="Arial" panose="020B0604020202020204" pitchFamily="34" charset="0"/>
                <a:cs typeface="Arial" panose="020B0604020202020204" pitchFamily="34" charset="0"/>
              </a:rPr>
              <a:t>A typical measurement of success is higher deal closure at a lower transaction cost, but it may also involve increases in partner loyalty and satisfaction, and healthy competition among partners. In any case, if </a:t>
            </a:r>
            <a:r>
              <a:rPr lang="en-US" dirty="0">
                <a:latin typeface="Arial" panose="020B0604020202020204" pitchFamily="34" charset="0"/>
                <a:cs typeface="Arial" panose="020B0604020202020204" pitchFamily="34" charset="0"/>
                <a:hlinkClick r:id="rId3"/>
              </a:rPr>
              <a:t>success metrics</a:t>
            </a:r>
            <a:r>
              <a:rPr lang="en-US" dirty="0">
                <a:latin typeface="Arial" panose="020B0604020202020204" pitchFamily="34" charset="0"/>
                <a:cs typeface="Arial" panose="020B0604020202020204" pitchFamily="34" charset="0"/>
              </a:rPr>
              <a:t> are not properly defined, tracked and managed, it can easily lead to an explosion of scope that may confuse and frustrate participants and not yield significant results.</a:t>
            </a:r>
          </a:p>
          <a:p>
            <a:endParaRPr lang="en-US"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1001873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animEffect transition="in" filter="fade">
                                      <p:cBhvr>
                                        <p:cTn id="7" dur="500"/>
                                        <p:tgtEl>
                                          <p:spTgt spid="9">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Picture Placeholder 10">
            <a:extLst>
              <a:ext uri="{FF2B5EF4-FFF2-40B4-BE49-F238E27FC236}">
                <a16:creationId xmlns:a16="http://schemas.microsoft.com/office/drawing/2014/main" id="{CC9747FB-D2D2-48DD-8261-2B6E6F0CAEF8}"/>
              </a:ext>
            </a:extLst>
          </p:cNvPr>
          <p:cNvPicPr>
            <a:picLocks noGrp="1" noChangeAspect="1"/>
          </p:cNvPicPr>
          <p:nvPr>
            <p:ph type="pic" sz="quarter" idx="15"/>
          </p:nvPr>
        </p:nvPicPr>
        <p:blipFill rotWithShape="1">
          <a:blip r:embed="rId2" cstate="screen">
            <a:extLst>
              <a:ext uri="{28A0092B-C50C-407E-A947-70E740481C1C}">
                <a14:useLocalDpi xmlns:a14="http://schemas.microsoft.com/office/drawing/2010/main"/>
              </a:ext>
            </a:extLst>
          </a:blip>
          <a:srcRect/>
          <a:stretch/>
        </p:blipFill>
        <p:spPr>
          <a:xfrm>
            <a:off x="389464" y="949235"/>
            <a:ext cx="3931920" cy="3827988"/>
          </a:xfrm>
        </p:spPr>
      </p:pic>
      <p:sp>
        <p:nvSpPr>
          <p:cNvPr id="6" name="Text Placeholder 5">
            <a:extLst>
              <a:ext uri="{FF2B5EF4-FFF2-40B4-BE49-F238E27FC236}">
                <a16:creationId xmlns:a16="http://schemas.microsoft.com/office/drawing/2014/main" id="{FECBA958-C6FF-4F9B-BC97-DD033F3F1ED3}"/>
              </a:ext>
            </a:extLst>
          </p:cNvPr>
          <p:cNvSpPr>
            <a:spLocks noGrp="1"/>
          </p:cNvSpPr>
          <p:nvPr>
            <p:ph type="body" sz="quarter" idx="11"/>
          </p:nvPr>
        </p:nvSpPr>
        <p:spPr/>
        <p:txBody>
          <a:bodyPr/>
          <a:lstStyle/>
          <a:p>
            <a:r>
              <a:rPr lang="en-US" dirty="0"/>
              <a:t>5 Questions to Ask When You Set Up Deal Registration Software</a:t>
            </a:r>
          </a:p>
          <a:p>
            <a:endParaRPr lang="en-US" dirty="0"/>
          </a:p>
        </p:txBody>
      </p:sp>
      <p:sp>
        <p:nvSpPr>
          <p:cNvPr id="9" name="Text Placeholder 8">
            <a:extLst>
              <a:ext uri="{FF2B5EF4-FFF2-40B4-BE49-F238E27FC236}">
                <a16:creationId xmlns:a16="http://schemas.microsoft.com/office/drawing/2014/main" id="{C5326107-B52A-4989-9720-FEF5248E23E2}"/>
              </a:ext>
            </a:extLst>
          </p:cNvPr>
          <p:cNvSpPr>
            <a:spLocks noGrp="1"/>
          </p:cNvSpPr>
          <p:nvPr>
            <p:ph type="body" sz="quarter" idx="16"/>
          </p:nvPr>
        </p:nvSpPr>
        <p:spPr>
          <a:xfrm>
            <a:off x="4447403" y="949235"/>
            <a:ext cx="4444916" cy="3841129"/>
          </a:xfrm>
        </p:spPr>
        <p:txBody>
          <a:bodyPr/>
          <a:lstStyle/>
          <a:p>
            <a:r>
              <a:rPr lang="en-US" dirty="0">
                <a:latin typeface="Arial" panose="020B0604020202020204" pitchFamily="34" charset="0"/>
                <a:cs typeface="Arial" panose="020B0604020202020204" pitchFamily="34" charset="0"/>
              </a:rPr>
              <a:t>As you can see, there are many intricacies to setting up an effective deal registration program. Yes, the software needs to be configured properly, but the most important requirement of deploying such a program has to be met before configuration. You need to think through at a macro level what products should be protected and how, what partners should be considered as a part of such a program, how open and named accounts should be managed, how approval will be handled and how success will be measured.</a:t>
            </a:r>
          </a:p>
          <a:p>
            <a:r>
              <a:rPr lang="en-US" dirty="0">
                <a:latin typeface="Arial" panose="020B0604020202020204" pitchFamily="34" charset="0"/>
                <a:cs typeface="Arial" panose="020B0604020202020204" pitchFamily="34" charset="0"/>
              </a:rPr>
              <a:t>Once a vendor has thought through and answered these five questions in a logical fashion, then the organization is ready to deploy the deal registration software and drive the program with clear business benefits and results.</a:t>
            </a:r>
          </a:p>
        </p:txBody>
      </p:sp>
    </p:spTree>
    <p:extLst>
      <p:ext uri="{BB962C8B-B14F-4D97-AF65-F5344CB8AC3E}">
        <p14:creationId xmlns:p14="http://schemas.microsoft.com/office/powerpoint/2010/main" val="11630636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animEffect transition="in" filter="fade">
                                      <p:cBhvr>
                                        <p:cTn id="7" dur="500"/>
                                        <p:tgtEl>
                                          <p:spTgt spid="9">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9">
                                            <p:txEl>
                                              <p:pRg st="1" end="1"/>
                                            </p:txEl>
                                          </p:spTgt>
                                        </p:tgtEl>
                                        <p:attrNameLst>
                                          <p:attrName>style.visibility</p:attrName>
                                        </p:attrNameLst>
                                      </p:cBhvr>
                                      <p:to>
                                        <p:strVal val="visible"/>
                                      </p:to>
                                    </p:set>
                                    <p:animEffect transition="in" filter="fade">
                                      <p:cBhvr>
                                        <p:cTn id="12" dur="500"/>
                                        <p:tgtEl>
                                          <p:spTgt spid="9">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build="p"/>
    </p:bldLst>
  </p:timing>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732</TotalTime>
  <Words>333</Words>
  <Application>Microsoft Office PowerPoint</Application>
  <PresentationFormat>Custom</PresentationFormat>
  <Paragraphs>26</Paragraphs>
  <Slides>10</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10</vt:i4>
      </vt:variant>
    </vt:vector>
  </HeadingPairs>
  <TitlesOfParts>
    <vt:vector size="14" baseType="lpstr">
      <vt:lpstr>Arial</vt:lpstr>
      <vt:lpstr>ArialMT</vt:lpstr>
      <vt:lpstr>Calibri</vt:lpstr>
      <vt:lpstr>Office Theme</vt:lpstr>
      <vt:lpstr>Automating Profitable Growth™</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Automating Profitable Growth™</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Chris Field</dc:creator>
  <cp:lastModifiedBy>subhajit ghosh</cp:lastModifiedBy>
  <cp:revision>39</cp:revision>
  <dcterms:created xsi:type="dcterms:W3CDTF">2016-08-01T19:14:45Z</dcterms:created>
  <dcterms:modified xsi:type="dcterms:W3CDTF">2018-08-27T11:13:49Z</dcterms:modified>
</cp:coreProperties>
</file>