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E2B6A6-72C5-48B7-BAB3-E49FB323037F}" v="39" dt="2019-10-01T10:07:26.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95E2B6A6-72C5-48B7-BAB3-E49FB323037F}"/>
    <pc:docChg chg="undo custSel addSld delSld modSld">
      <pc:chgData name="Subhajit Ghosh" userId="c585d1f3-935b-4ece-b40b-1a6550e66d72" providerId="ADAL" clId="{95E2B6A6-72C5-48B7-BAB3-E49FB323037F}" dt="2019-10-01T10:06:47.087" v="100" actId="962"/>
      <pc:docMkLst>
        <pc:docMk/>
      </pc:docMkLst>
      <pc:sldChg chg="modSp">
        <pc:chgData name="Subhajit Ghosh" userId="c585d1f3-935b-4ece-b40b-1a6550e66d72" providerId="ADAL" clId="{95E2B6A6-72C5-48B7-BAB3-E49FB323037F}" dt="2019-10-01T06:28:57.488" v="3" actId="14100"/>
        <pc:sldMkLst>
          <pc:docMk/>
          <pc:sldMk cId="2429983986" sldId="256"/>
        </pc:sldMkLst>
        <pc:spChg chg="mod">
          <ac:chgData name="Subhajit Ghosh" userId="c585d1f3-935b-4ece-b40b-1a6550e66d72" providerId="ADAL" clId="{95E2B6A6-72C5-48B7-BAB3-E49FB323037F}" dt="2019-10-01T06:28:57.488" v="3" actId="14100"/>
          <ac:spMkLst>
            <pc:docMk/>
            <pc:sldMk cId="2429983986" sldId="256"/>
            <ac:spMk id="6" creationId="{4F2F611E-2383-4DC9-962D-92928E36BA3F}"/>
          </ac:spMkLst>
        </pc:spChg>
      </pc:sldChg>
      <pc:sldChg chg="addSp delSp modSp">
        <pc:chgData name="Subhajit Ghosh" userId="c585d1f3-935b-4ece-b40b-1a6550e66d72" providerId="ADAL" clId="{95E2B6A6-72C5-48B7-BAB3-E49FB323037F}" dt="2019-10-01T06:55:59.361" v="80"/>
        <pc:sldMkLst>
          <pc:docMk/>
          <pc:sldMk cId="4142234705" sldId="257"/>
        </pc:sldMkLst>
        <pc:spChg chg="del">
          <ac:chgData name="Subhajit Ghosh" userId="c585d1f3-935b-4ece-b40b-1a6550e66d72" providerId="ADAL" clId="{95E2B6A6-72C5-48B7-BAB3-E49FB323037F}" dt="2019-10-01T06:55:59.361" v="80"/>
          <ac:spMkLst>
            <pc:docMk/>
            <pc:sldMk cId="4142234705" sldId="257"/>
            <ac:spMk id="2" creationId="{73CDC79A-6FAC-4D7D-B85E-15F848CECB4B}"/>
          </ac:spMkLst>
        </pc:spChg>
        <pc:spChg chg="del">
          <ac:chgData name="Subhajit Ghosh" userId="c585d1f3-935b-4ece-b40b-1a6550e66d72" providerId="ADAL" clId="{95E2B6A6-72C5-48B7-BAB3-E49FB323037F}" dt="2019-10-01T06:29:23.907" v="10" actId="478"/>
          <ac:spMkLst>
            <pc:docMk/>
            <pc:sldMk cId="4142234705" sldId="257"/>
            <ac:spMk id="3" creationId="{EE5F9CC5-5919-4A5B-B9E8-F922D9826927}"/>
          </ac:spMkLst>
        </pc:spChg>
        <pc:spChg chg="mod">
          <ac:chgData name="Subhajit Ghosh" userId="c585d1f3-935b-4ece-b40b-1a6550e66d72" providerId="ADAL" clId="{95E2B6A6-72C5-48B7-BAB3-E49FB323037F}" dt="2019-10-01T06:29:09.602" v="5" actId="20577"/>
          <ac:spMkLst>
            <pc:docMk/>
            <pc:sldMk cId="4142234705" sldId="257"/>
            <ac:spMk id="4" creationId="{3824FEB1-C6F4-4284-9EE9-2817F24A4DC0}"/>
          </ac:spMkLst>
        </pc:spChg>
        <pc:spChg chg="mod">
          <ac:chgData name="Subhajit Ghosh" userId="c585d1f3-935b-4ece-b40b-1a6550e66d72" providerId="ADAL" clId="{95E2B6A6-72C5-48B7-BAB3-E49FB323037F}" dt="2019-10-01T06:34:08.148" v="51" actId="20577"/>
          <ac:spMkLst>
            <pc:docMk/>
            <pc:sldMk cId="4142234705" sldId="257"/>
            <ac:spMk id="5" creationId="{C4B6616B-D638-467B-86EF-41EF776CAD4F}"/>
          </ac:spMkLst>
        </pc:spChg>
        <pc:picChg chg="add">
          <ac:chgData name="Subhajit Ghosh" userId="c585d1f3-935b-4ece-b40b-1a6550e66d72" providerId="ADAL" clId="{95E2B6A6-72C5-48B7-BAB3-E49FB323037F}" dt="2019-10-01T06:55:59.361" v="80"/>
          <ac:picMkLst>
            <pc:docMk/>
            <pc:sldMk cId="4142234705" sldId="257"/>
            <ac:picMk id="1026" creationId="{332BC512-66FB-4FB0-A505-B7214D18DC27}"/>
          </ac:picMkLst>
        </pc:picChg>
      </pc:sldChg>
      <pc:sldChg chg="addSp delSp modSp">
        <pc:chgData name="Subhajit Ghosh" userId="c585d1f3-935b-4ece-b40b-1a6550e66d72" providerId="ADAL" clId="{95E2B6A6-72C5-48B7-BAB3-E49FB323037F}" dt="2019-10-01T06:59:15.572" v="87" actId="18131"/>
        <pc:sldMkLst>
          <pc:docMk/>
          <pc:sldMk cId="2815277108" sldId="258"/>
        </pc:sldMkLst>
        <pc:spChg chg="mod">
          <ac:chgData name="Subhajit Ghosh" userId="c585d1f3-935b-4ece-b40b-1a6550e66d72" providerId="ADAL" clId="{95E2B6A6-72C5-48B7-BAB3-E49FB323037F}" dt="2019-10-01T06:29:12.342" v="7" actId="20577"/>
          <ac:spMkLst>
            <pc:docMk/>
            <pc:sldMk cId="2815277108" sldId="258"/>
            <ac:spMk id="6" creationId="{C656395D-0968-4CC4-83FA-27592B0EA08A}"/>
          </ac:spMkLst>
        </pc:spChg>
        <pc:spChg chg="del">
          <ac:chgData name="Subhajit Ghosh" userId="c585d1f3-935b-4ece-b40b-1a6550e66d72" providerId="ADAL" clId="{95E2B6A6-72C5-48B7-BAB3-E49FB323037F}" dt="2019-10-01T06:29:16.381" v="8" actId="478"/>
          <ac:spMkLst>
            <pc:docMk/>
            <pc:sldMk cId="2815277108" sldId="258"/>
            <ac:spMk id="7" creationId="{B46939E6-5567-4C86-97BB-FAE44A9B3871}"/>
          </ac:spMkLst>
        </pc:spChg>
        <pc:spChg chg="del">
          <ac:chgData name="Subhajit Ghosh" userId="c585d1f3-935b-4ece-b40b-1a6550e66d72" providerId="ADAL" clId="{95E2B6A6-72C5-48B7-BAB3-E49FB323037F}" dt="2019-10-01T06:59:05.688" v="83"/>
          <ac:spMkLst>
            <pc:docMk/>
            <pc:sldMk cId="2815277108" sldId="258"/>
            <ac:spMk id="8" creationId="{BFEE5A4F-093A-4F1A-8CC4-D4ACBD2F1C2E}"/>
          </ac:spMkLst>
        </pc:spChg>
        <pc:spChg chg="mod">
          <ac:chgData name="Subhajit Ghosh" userId="c585d1f3-935b-4ece-b40b-1a6550e66d72" providerId="ADAL" clId="{95E2B6A6-72C5-48B7-BAB3-E49FB323037F}" dt="2019-10-01T06:34:29.650" v="54" actId="12"/>
          <ac:spMkLst>
            <pc:docMk/>
            <pc:sldMk cId="2815277108" sldId="258"/>
            <ac:spMk id="9" creationId="{4393C9E7-9550-4849-8115-E9C4978354A8}"/>
          </ac:spMkLst>
        </pc:spChg>
        <pc:picChg chg="add mod modCrop">
          <ac:chgData name="Subhajit Ghosh" userId="c585d1f3-935b-4ece-b40b-1a6550e66d72" providerId="ADAL" clId="{95E2B6A6-72C5-48B7-BAB3-E49FB323037F}" dt="2019-10-01T06:59:15.572" v="87" actId="18131"/>
          <ac:picMkLst>
            <pc:docMk/>
            <pc:sldMk cId="2815277108" sldId="258"/>
            <ac:picMk id="3" creationId="{55BD603F-CE16-4022-AEF6-905416ABEBFE}"/>
          </ac:picMkLst>
        </pc:picChg>
      </pc:sldChg>
      <pc:sldChg chg="addSp delSp modSp add">
        <pc:chgData name="Subhajit Ghosh" userId="c585d1f3-935b-4ece-b40b-1a6550e66d72" providerId="ADAL" clId="{95E2B6A6-72C5-48B7-BAB3-E49FB323037F}" dt="2019-10-01T07:01:23.914" v="88"/>
        <pc:sldMkLst>
          <pc:docMk/>
          <pc:sldMk cId="3930815048" sldId="260"/>
        </pc:sldMkLst>
        <pc:spChg chg="del">
          <ac:chgData name="Subhajit Ghosh" userId="c585d1f3-935b-4ece-b40b-1a6550e66d72" providerId="ADAL" clId="{95E2B6A6-72C5-48B7-BAB3-E49FB323037F}" dt="2019-10-01T06:30:31.698" v="18"/>
          <ac:spMkLst>
            <pc:docMk/>
            <pc:sldMk cId="3930815048" sldId="260"/>
            <ac:spMk id="2" creationId="{0E21C2F2-C153-434B-AA05-F73A8282B311}"/>
          </ac:spMkLst>
        </pc:spChg>
        <pc:spChg chg="del">
          <ac:chgData name="Subhajit Ghosh" userId="c585d1f3-935b-4ece-b40b-1a6550e66d72" providerId="ADAL" clId="{95E2B6A6-72C5-48B7-BAB3-E49FB323037F}" dt="2019-10-01T06:30:31.698" v="18"/>
          <ac:spMkLst>
            <pc:docMk/>
            <pc:sldMk cId="3930815048" sldId="260"/>
            <ac:spMk id="3" creationId="{A2852D0B-7203-47E1-85B5-B34A903A1DD0}"/>
          </ac:spMkLst>
        </pc:spChg>
        <pc:spChg chg="del">
          <ac:chgData name="Subhajit Ghosh" userId="c585d1f3-935b-4ece-b40b-1a6550e66d72" providerId="ADAL" clId="{95E2B6A6-72C5-48B7-BAB3-E49FB323037F}" dt="2019-10-01T06:30:31.698" v="18"/>
          <ac:spMkLst>
            <pc:docMk/>
            <pc:sldMk cId="3930815048" sldId="260"/>
            <ac:spMk id="4" creationId="{89B565AA-7AC7-4A4C-B865-DCED66BF37C3}"/>
          </ac:spMkLst>
        </pc:spChg>
        <pc:spChg chg="del">
          <ac:chgData name="Subhajit Ghosh" userId="c585d1f3-935b-4ece-b40b-1a6550e66d72" providerId="ADAL" clId="{95E2B6A6-72C5-48B7-BAB3-E49FB323037F}" dt="2019-10-01T06:30:31.698" v="18"/>
          <ac:spMkLst>
            <pc:docMk/>
            <pc:sldMk cId="3930815048" sldId="260"/>
            <ac:spMk id="5" creationId="{F87F50A8-D29F-4AEC-BB6A-47D34B5989A8}"/>
          </ac:spMkLst>
        </pc:spChg>
        <pc:spChg chg="add mod">
          <ac:chgData name="Subhajit Ghosh" userId="c585d1f3-935b-4ece-b40b-1a6550e66d72" providerId="ADAL" clId="{95E2B6A6-72C5-48B7-BAB3-E49FB323037F}" dt="2019-10-01T06:30:38.621" v="20" actId="20577"/>
          <ac:spMkLst>
            <pc:docMk/>
            <pc:sldMk cId="3930815048" sldId="260"/>
            <ac:spMk id="6" creationId="{2364E1FC-5658-426A-B114-A54CC42A4B44}"/>
          </ac:spMkLst>
        </pc:spChg>
        <pc:spChg chg="add del mod">
          <ac:chgData name="Subhajit Ghosh" userId="c585d1f3-935b-4ece-b40b-1a6550e66d72" providerId="ADAL" clId="{95E2B6A6-72C5-48B7-BAB3-E49FB323037F}" dt="2019-10-01T06:30:41.536" v="21" actId="478"/>
          <ac:spMkLst>
            <pc:docMk/>
            <pc:sldMk cId="3930815048" sldId="260"/>
            <ac:spMk id="7" creationId="{697DAB03-FEA4-422C-8392-1FA1AFC610AE}"/>
          </ac:spMkLst>
        </pc:spChg>
        <pc:spChg chg="add del mod">
          <ac:chgData name="Subhajit Ghosh" userId="c585d1f3-935b-4ece-b40b-1a6550e66d72" providerId="ADAL" clId="{95E2B6A6-72C5-48B7-BAB3-E49FB323037F}" dt="2019-10-01T07:01:23.914" v="88"/>
          <ac:spMkLst>
            <pc:docMk/>
            <pc:sldMk cId="3930815048" sldId="260"/>
            <ac:spMk id="8" creationId="{25F6403B-0CE8-4351-928F-A76D47C83E1E}"/>
          </ac:spMkLst>
        </pc:spChg>
        <pc:spChg chg="add mod">
          <ac:chgData name="Subhajit Ghosh" userId="c585d1f3-935b-4ece-b40b-1a6550e66d72" providerId="ADAL" clId="{95E2B6A6-72C5-48B7-BAB3-E49FB323037F}" dt="2019-10-01T06:35:49.464" v="64" actId="14100"/>
          <ac:spMkLst>
            <pc:docMk/>
            <pc:sldMk cId="3930815048" sldId="260"/>
            <ac:spMk id="9" creationId="{80E49D2F-F7B2-4FA7-918C-944D3C21DA2E}"/>
          </ac:spMkLst>
        </pc:spChg>
        <pc:picChg chg="add mod">
          <ac:chgData name="Subhajit Ghosh" userId="c585d1f3-935b-4ece-b40b-1a6550e66d72" providerId="ADAL" clId="{95E2B6A6-72C5-48B7-BAB3-E49FB323037F}" dt="2019-10-01T07:01:23.914" v="88"/>
          <ac:picMkLst>
            <pc:docMk/>
            <pc:sldMk cId="3930815048" sldId="260"/>
            <ac:picMk id="11" creationId="{C70434CE-50A0-4966-970E-D10367D254C3}"/>
          </ac:picMkLst>
        </pc:picChg>
      </pc:sldChg>
      <pc:sldChg chg="addSp delSp modSp add">
        <pc:chgData name="Subhajit Ghosh" userId="c585d1f3-935b-4ece-b40b-1a6550e66d72" providerId="ADAL" clId="{95E2B6A6-72C5-48B7-BAB3-E49FB323037F}" dt="2019-10-01T07:19:47.853" v="90" actId="27614"/>
        <pc:sldMkLst>
          <pc:docMk/>
          <pc:sldMk cId="4120960054" sldId="261"/>
        </pc:sldMkLst>
        <pc:spChg chg="del">
          <ac:chgData name="Subhajit Ghosh" userId="c585d1f3-935b-4ece-b40b-1a6550e66d72" providerId="ADAL" clId="{95E2B6A6-72C5-48B7-BAB3-E49FB323037F}" dt="2019-10-01T07:19:42.471" v="89"/>
          <ac:spMkLst>
            <pc:docMk/>
            <pc:sldMk cId="4120960054" sldId="261"/>
            <ac:spMk id="2" creationId="{0D49BD4F-6B35-494F-BD11-61BBFAE861BE}"/>
          </ac:spMkLst>
        </pc:spChg>
        <pc:spChg chg="del">
          <ac:chgData name="Subhajit Ghosh" userId="c585d1f3-935b-4ece-b40b-1a6550e66d72" providerId="ADAL" clId="{95E2B6A6-72C5-48B7-BAB3-E49FB323037F}" dt="2019-10-01T06:30:47.503" v="23" actId="478"/>
          <ac:spMkLst>
            <pc:docMk/>
            <pc:sldMk cId="4120960054" sldId="261"/>
            <ac:spMk id="3" creationId="{348B40EE-76C4-49F0-AC2D-F251DA9FF4C3}"/>
          </ac:spMkLst>
        </pc:spChg>
        <pc:spChg chg="mod">
          <ac:chgData name="Subhajit Ghosh" userId="c585d1f3-935b-4ece-b40b-1a6550e66d72" providerId="ADAL" clId="{95E2B6A6-72C5-48B7-BAB3-E49FB323037F}" dt="2019-10-01T06:30:54.939" v="25"/>
          <ac:spMkLst>
            <pc:docMk/>
            <pc:sldMk cId="4120960054" sldId="261"/>
            <ac:spMk id="4" creationId="{53EBCE91-C008-43AC-8135-84E7F95E0502}"/>
          </ac:spMkLst>
        </pc:spChg>
        <pc:spChg chg="mod">
          <ac:chgData name="Subhajit Ghosh" userId="c585d1f3-935b-4ece-b40b-1a6550e66d72" providerId="ADAL" clId="{95E2B6A6-72C5-48B7-BAB3-E49FB323037F}" dt="2019-10-01T06:54:11.757" v="68" actId="11"/>
          <ac:spMkLst>
            <pc:docMk/>
            <pc:sldMk cId="4120960054" sldId="261"/>
            <ac:spMk id="5" creationId="{074313D9-15FC-41CD-9D62-624DDC25A449}"/>
          </ac:spMkLst>
        </pc:spChg>
        <pc:picChg chg="add mod">
          <ac:chgData name="Subhajit Ghosh" userId="c585d1f3-935b-4ece-b40b-1a6550e66d72" providerId="ADAL" clId="{95E2B6A6-72C5-48B7-BAB3-E49FB323037F}" dt="2019-10-01T07:19:47.853" v="90" actId="27614"/>
          <ac:picMkLst>
            <pc:docMk/>
            <pc:sldMk cId="4120960054" sldId="261"/>
            <ac:picMk id="7" creationId="{4C1F6CEF-6E2F-471F-BB42-D3269C96D019}"/>
          </ac:picMkLst>
        </pc:picChg>
      </pc:sldChg>
      <pc:sldChg chg="addSp delSp modSp add">
        <pc:chgData name="Subhajit Ghosh" userId="c585d1f3-935b-4ece-b40b-1a6550e66d72" providerId="ADAL" clId="{95E2B6A6-72C5-48B7-BAB3-E49FB323037F}" dt="2019-10-01T10:02:17.093" v="97" actId="18131"/>
        <pc:sldMkLst>
          <pc:docMk/>
          <pc:sldMk cId="2653941497" sldId="262"/>
        </pc:sldMkLst>
        <pc:spChg chg="del">
          <ac:chgData name="Subhajit Ghosh" userId="c585d1f3-935b-4ece-b40b-1a6550e66d72" providerId="ADAL" clId="{95E2B6A6-72C5-48B7-BAB3-E49FB323037F}" dt="2019-10-01T06:30:31.698" v="18"/>
          <ac:spMkLst>
            <pc:docMk/>
            <pc:sldMk cId="2653941497" sldId="262"/>
            <ac:spMk id="2" creationId="{511961A8-7A05-4E22-947E-224D5C0EF3FA}"/>
          </ac:spMkLst>
        </pc:spChg>
        <pc:spChg chg="del">
          <ac:chgData name="Subhajit Ghosh" userId="c585d1f3-935b-4ece-b40b-1a6550e66d72" providerId="ADAL" clId="{95E2B6A6-72C5-48B7-BAB3-E49FB323037F}" dt="2019-10-01T06:30:31.698" v="18"/>
          <ac:spMkLst>
            <pc:docMk/>
            <pc:sldMk cId="2653941497" sldId="262"/>
            <ac:spMk id="3" creationId="{36E58C09-4904-45C6-97C8-A97C4BC17F52}"/>
          </ac:spMkLst>
        </pc:spChg>
        <pc:spChg chg="del">
          <ac:chgData name="Subhajit Ghosh" userId="c585d1f3-935b-4ece-b40b-1a6550e66d72" providerId="ADAL" clId="{95E2B6A6-72C5-48B7-BAB3-E49FB323037F}" dt="2019-10-01T06:30:31.698" v="18"/>
          <ac:spMkLst>
            <pc:docMk/>
            <pc:sldMk cId="2653941497" sldId="262"/>
            <ac:spMk id="4" creationId="{260E0E2B-7B27-4683-A9BD-CA758DA66D11}"/>
          </ac:spMkLst>
        </pc:spChg>
        <pc:spChg chg="del">
          <ac:chgData name="Subhajit Ghosh" userId="c585d1f3-935b-4ece-b40b-1a6550e66d72" providerId="ADAL" clId="{95E2B6A6-72C5-48B7-BAB3-E49FB323037F}" dt="2019-10-01T06:30:31.698" v="18"/>
          <ac:spMkLst>
            <pc:docMk/>
            <pc:sldMk cId="2653941497" sldId="262"/>
            <ac:spMk id="5" creationId="{087F1520-5E74-438E-8CCA-F755A21DDD9B}"/>
          </ac:spMkLst>
        </pc:spChg>
        <pc:spChg chg="add mod">
          <ac:chgData name="Subhajit Ghosh" userId="c585d1f3-935b-4ece-b40b-1a6550e66d72" providerId="ADAL" clId="{95E2B6A6-72C5-48B7-BAB3-E49FB323037F}" dt="2019-10-01T06:31:00.576" v="27" actId="20577"/>
          <ac:spMkLst>
            <pc:docMk/>
            <pc:sldMk cId="2653941497" sldId="262"/>
            <ac:spMk id="6" creationId="{C9556DB2-59CD-4783-9B0D-93C35C404F28}"/>
          </ac:spMkLst>
        </pc:spChg>
        <pc:spChg chg="add del mod">
          <ac:chgData name="Subhajit Ghosh" userId="c585d1f3-935b-4ece-b40b-1a6550e66d72" providerId="ADAL" clId="{95E2B6A6-72C5-48B7-BAB3-E49FB323037F}" dt="2019-10-01T06:31:03.561" v="28" actId="478"/>
          <ac:spMkLst>
            <pc:docMk/>
            <pc:sldMk cId="2653941497" sldId="262"/>
            <ac:spMk id="7" creationId="{367A0E08-9F78-4C9C-9840-DE9032F46368}"/>
          </ac:spMkLst>
        </pc:spChg>
        <pc:spChg chg="add del mod">
          <ac:chgData name="Subhajit Ghosh" userId="c585d1f3-935b-4ece-b40b-1a6550e66d72" providerId="ADAL" clId="{95E2B6A6-72C5-48B7-BAB3-E49FB323037F}" dt="2019-10-01T10:02:05.526" v="93"/>
          <ac:spMkLst>
            <pc:docMk/>
            <pc:sldMk cId="2653941497" sldId="262"/>
            <ac:spMk id="8" creationId="{974CEB92-BC0D-49A5-BD1E-EAA9E5CF88C2}"/>
          </ac:spMkLst>
        </pc:spChg>
        <pc:spChg chg="add mod">
          <ac:chgData name="Subhajit Ghosh" userId="c585d1f3-935b-4ece-b40b-1a6550e66d72" providerId="ADAL" clId="{95E2B6A6-72C5-48B7-BAB3-E49FB323037F}" dt="2019-10-01T06:54:34.084" v="72" actId="11"/>
          <ac:spMkLst>
            <pc:docMk/>
            <pc:sldMk cId="2653941497" sldId="262"/>
            <ac:spMk id="9" creationId="{AE0A3DDD-0BAF-4A07-B7D4-258C5C9B3CF2}"/>
          </ac:spMkLst>
        </pc:spChg>
        <pc:spChg chg="add del">
          <ac:chgData name="Subhajit Ghosh" userId="c585d1f3-935b-4ece-b40b-1a6550e66d72" providerId="ADAL" clId="{95E2B6A6-72C5-48B7-BAB3-E49FB323037F}" dt="2019-10-01T10:01:58.747" v="92" actId="478"/>
          <ac:spMkLst>
            <pc:docMk/>
            <pc:sldMk cId="2653941497" sldId="262"/>
            <ac:spMk id="10" creationId="{7EFD6B14-C0DD-4C29-91E9-4670354FA054}"/>
          </ac:spMkLst>
        </pc:spChg>
        <pc:picChg chg="add mod modCrop">
          <ac:chgData name="Subhajit Ghosh" userId="c585d1f3-935b-4ece-b40b-1a6550e66d72" providerId="ADAL" clId="{95E2B6A6-72C5-48B7-BAB3-E49FB323037F}" dt="2019-10-01T10:02:17.093" v="97" actId="18131"/>
          <ac:picMkLst>
            <pc:docMk/>
            <pc:sldMk cId="2653941497" sldId="262"/>
            <ac:picMk id="12" creationId="{32ABE198-F5A5-45E8-B836-59C2DC11950F}"/>
          </ac:picMkLst>
        </pc:picChg>
      </pc:sldChg>
      <pc:sldChg chg="addSp delSp modSp add">
        <pc:chgData name="Subhajit Ghosh" userId="c585d1f3-935b-4ece-b40b-1a6550e66d72" providerId="ADAL" clId="{95E2B6A6-72C5-48B7-BAB3-E49FB323037F}" dt="2019-10-01T06:58:55.519" v="82" actId="27614"/>
        <pc:sldMkLst>
          <pc:docMk/>
          <pc:sldMk cId="1551796937" sldId="263"/>
        </pc:sldMkLst>
        <pc:spChg chg="del">
          <ac:chgData name="Subhajit Ghosh" userId="c585d1f3-935b-4ece-b40b-1a6550e66d72" providerId="ADAL" clId="{95E2B6A6-72C5-48B7-BAB3-E49FB323037F}" dt="2019-10-01T06:58:52.223" v="81"/>
          <ac:spMkLst>
            <pc:docMk/>
            <pc:sldMk cId="1551796937" sldId="263"/>
            <ac:spMk id="2" creationId="{037D709F-7489-4069-B32B-AC8B7C54FC6F}"/>
          </ac:spMkLst>
        </pc:spChg>
        <pc:spChg chg="del">
          <ac:chgData name="Subhajit Ghosh" userId="c585d1f3-935b-4ece-b40b-1a6550e66d72" providerId="ADAL" clId="{95E2B6A6-72C5-48B7-BAB3-E49FB323037F}" dt="2019-10-01T06:31:12.043" v="30" actId="478"/>
          <ac:spMkLst>
            <pc:docMk/>
            <pc:sldMk cId="1551796937" sldId="263"/>
            <ac:spMk id="3" creationId="{D6D39A35-9A2D-45A7-ABBB-AD2635539CB5}"/>
          </ac:spMkLst>
        </pc:spChg>
        <pc:spChg chg="mod">
          <ac:chgData name="Subhajit Ghosh" userId="c585d1f3-935b-4ece-b40b-1a6550e66d72" providerId="ADAL" clId="{95E2B6A6-72C5-48B7-BAB3-E49FB323037F}" dt="2019-10-01T06:31:17.752" v="33" actId="20577"/>
          <ac:spMkLst>
            <pc:docMk/>
            <pc:sldMk cId="1551796937" sldId="263"/>
            <ac:spMk id="4" creationId="{FCAA570A-F239-497E-822D-BA1D2899477B}"/>
          </ac:spMkLst>
        </pc:spChg>
        <pc:spChg chg="mod">
          <ac:chgData name="Subhajit Ghosh" userId="c585d1f3-935b-4ece-b40b-1a6550e66d72" providerId="ADAL" clId="{95E2B6A6-72C5-48B7-BAB3-E49FB323037F}" dt="2019-10-01T06:55:04.722" v="76" actId="11"/>
          <ac:spMkLst>
            <pc:docMk/>
            <pc:sldMk cId="1551796937" sldId="263"/>
            <ac:spMk id="5" creationId="{76ED794C-4164-4019-BCA6-D25A4F680EF5}"/>
          </ac:spMkLst>
        </pc:spChg>
        <pc:picChg chg="add mod">
          <ac:chgData name="Subhajit Ghosh" userId="c585d1f3-935b-4ece-b40b-1a6550e66d72" providerId="ADAL" clId="{95E2B6A6-72C5-48B7-BAB3-E49FB323037F}" dt="2019-10-01T06:58:55.519" v="82" actId="27614"/>
          <ac:picMkLst>
            <pc:docMk/>
            <pc:sldMk cId="1551796937" sldId="263"/>
            <ac:picMk id="7" creationId="{54E58350-C218-495A-91F3-0C9DF8F05523}"/>
          </ac:picMkLst>
        </pc:picChg>
      </pc:sldChg>
      <pc:sldChg chg="addSp delSp modSp add">
        <pc:chgData name="Subhajit Ghosh" userId="c585d1f3-935b-4ece-b40b-1a6550e66d72" providerId="ADAL" clId="{95E2B6A6-72C5-48B7-BAB3-E49FB323037F}" dt="2019-10-01T10:06:47.087" v="100" actId="962"/>
        <pc:sldMkLst>
          <pc:docMk/>
          <pc:sldMk cId="2917220868" sldId="264"/>
        </pc:sldMkLst>
        <pc:spChg chg="del">
          <ac:chgData name="Subhajit Ghosh" userId="c585d1f3-935b-4ece-b40b-1a6550e66d72" providerId="ADAL" clId="{95E2B6A6-72C5-48B7-BAB3-E49FB323037F}" dt="2019-10-01T06:30:31.698" v="18"/>
          <ac:spMkLst>
            <pc:docMk/>
            <pc:sldMk cId="2917220868" sldId="264"/>
            <ac:spMk id="2" creationId="{E1F583CD-F2F3-4716-B1A3-D72014C29D0D}"/>
          </ac:spMkLst>
        </pc:spChg>
        <pc:spChg chg="del">
          <ac:chgData name="Subhajit Ghosh" userId="c585d1f3-935b-4ece-b40b-1a6550e66d72" providerId="ADAL" clId="{95E2B6A6-72C5-48B7-BAB3-E49FB323037F}" dt="2019-10-01T06:30:31.698" v="18"/>
          <ac:spMkLst>
            <pc:docMk/>
            <pc:sldMk cId="2917220868" sldId="264"/>
            <ac:spMk id="3" creationId="{B481DE91-F36D-4E0F-BB84-CADA1A8D203E}"/>
          </ac:spMkLst>
        </pc:spChg>
        <pc:spChg chg="del">
          <ac:chgData name="Subhajit Ghosh" userId="c585d1f3-935b-4ece-b40b-1a6550e66d72" providerId="ADAL" clId="{95E2B6A6-72C5-48B7-BAB3-E49FB323037F}" dt="2019-10-01T06:30:31.698" v="18"/>
          <ac:spMkLst>
            <pc:docMk/>
            <pc:sldMk cId="2917220868" sldId="264"/>
            <ac:spMk id="4" creationId="{1FFB7132-285D-49B0-AF61-E48E27347397}"/>
          </ac:spMkLst>
        </pc:spChg>
        <pc:spChg chg="del">
          <ac:chgData name="Subhajit Ghosh" userId="c585d1f3-935b-4ece-b40b-1a6550e66d72" providerId="ADAL" clId="{95E2B6A6-72C5-48B7-BAB3-E49FB323037F}" dt="2019-10-01T06:30:31.698" v="18"/>
          <ac:spMkLst>
            <pc:docMk/>
            <pc:sldMk cId="2917220868" sldId="264"/>
            <ac:spMk id="5" creationId="{ADDD136C-ABE3-4E3D-B8BA-4D0A7476CB28}"/>
          </ac:spMkLst>
        </pc:spChg>
        <pc:spChg chg="add mod">
          <ac:chgData name="Subhajit Ghosh" userId="c585d1f3-935b-4ece-b40b-1a6550e66d72" providerId="ADAL" clId="{95E2B6A6-72C5-48B7-BAB3-E49FB323037F}" dt="2019-10-01T06:31:22.653" v="35" actId="20577"/>
          <ac:spMkLst>
            <pc:docMk/>
            <pc:sldMk cId="2917220868" sldId="264"/>
            <ac:spMk id="6" creationId="{AAB06539-6E33-4CE6-901C-B427BA2AB7F8}"/>
          </ac:spMkLst>
        </pc:spChg>
        <pc:spChg chg="add del mod">
          <ac:chgData name="Subhajit Ghosh" userId="c585d1f3-935b-4ece-b40b-1a6550e66d72" providerId="ADAL" clId="{95E2B6A6-72C5-48B7-BAB3-E49FB323037F}" dt="2019-10-01T06:31:25.347" v="36" actId="478"/>
          <ac:spMkLst>
            <pc:docMk/>
            <pc:sldMk cId="2917220868" sldId="264"/>
            <ac:spMk id="7" creationId="{37360744-2BDE-4722-87F9-7FAE080EE0B6}"/>
          </ac:spMkLst>
        </pc:spChg>
        <pc:spChg chg="add del mod">
          <ac:chgData name="Subhajit Ghosh" userId="c585d1f3-935b-4ece-b40b-1a6550e66d72" providerId="ADAL" clId="{95E2B6A6-72C5-48B7-BAB3-E49FB323037F}" dt="2019-10-01T10:06:43.453" v="98"/>
          <ac:spMkLst>
            <pc:docMk/>
            <pc:sldMk cId="2917220868" sldId="264"/>
            <ac:spMk id="8" creationId="{D30C43B6-1EEF-44FB-8178-31A158A72671}"/>
          </ac:spMkLst>
        </pc:spChg>
        <pc:spChg chg="add mod">
          <ac:chgData name="Subhajit Ghosh" userId="c585d1f3-935b-4ece-b40b-1a6550e66d72" providerId="ADAL" clId="{95E2B6A6-72C5-48B7-BAB3-E49FB323037F}" dt="2019-10-01T06:55:20.531" v="78" actId="2711"/>
          <ac:spMkLst>
            <pc:docMk/>
            <pc:sldMk cId="2917220868" sldId="264"/>
            <ac:spMk id="9" creationId="{4F4EC796-A017-4353-BD39-033242892B93}"/>
          </ac:spMkLst>
        </pc:spChg>
        <pc:picChg chg="add mod">
          <ac:chgData name="Subhajit Ghosh" userId="c585d1f3-935b-4ece-b40b-1a6550e66d72" providerId="ADAL" clId="{95E2B6A6-72C5-48B7-BAB3-E49FB323037F}" dt="2019-10-01T10:06:47.087" v="100" actId="962"/>
          <ac:picMkLst>
            <pc:docMk/>
            <pc:sldMk cId="2917220868" sldId="264"/>
            <ac:picMk id="11" creationId="{027A4F52-EE23-4763-B378-049A359BE6B8}"/>
          </ac:picMkLst>
        </pc:picChg>
      </pc:sldChg>
      <pc:sldChg chg="delSp modSp add del">
        <pc:chgData name="Subhajit Ghosh" userId="c585d1f3-935b-4ece-b40b-1a6550e66d72" providerId="ADAL" clId="{95E2B6A6-72C5-48B7-BAB3-E49FB323037F}" dt="2019-10-01T06:55:29.171" v="79" actId="2696"/>
        <pc:sldMkLst>
          <pc:docMk/>
          <pc:sldMk cId="3815323281" sldId="265"/>
        </pc:sldMkLst>
        <pc:spChg chg="del">
          <ac:chgData name="Subhajit Ghosh" userId="c585d1f3-935b-4ece-b40b-1a6550e66d72" providerId="ADAL" clId="{95E2B6A6-72C5-48B7-BAB3-E49FB323037F}" dt="2019-10-01T06:31:31.352" v="38" actId="478"/>
          <ac:spMkLst>
            <pc:docMk/>
            <pc:sldMk cId="3815323281" sldId="265"/>
            <ac:spMk id="3" creationId="{DCE8E1DC-62ED-448A-9201-4B8D289539E4}"/>
          </ac:spMkLst>
        </pc:spChg>
        <pc:spChg chg="mod">
          <ac:chgData name="Subhajit Ghosh" userId="c585d1f3-935b-4ece-b40b-1a6550e66d72" providerId="ADAL" clId="{95E2B6A6-72C5-48B7-BAB3-E49FB323037F}" dt="2019-10-01T06:31:37.058" v="41" actId="20577"/>
          <ac:spMkLst>
            <pc:docMk/>
            <pc:sldMk cId="3815323281" sldId="265"/>
            <ac:spMk id="4" creationId="{A758DE9C-994D-4C24-A559-88326BF1922C}"/>
          </ac:spMkLst>
        </pc:spChg>
        <pc:spChg chg="mod">
          <ac:chgData name="Subhajit Ghosh" userId="c585d1f3-935b-4ece-b40b-1a6550e66d72" providerId="ADAL" clId="{95E2B6A6-72C5-48B7-BAB3-E49FB323037F}" dt="2019-10-01T06:31:34.041" v="39" actId="14100"/>
          <ac:spMkLst>
            <pc:docMk/>
            <pc:sldMk cId="3815323281" sldId="265"/>
            <ac:spMk id="5" creationId="{EEF17EE0-5548-49FB-982F-D1145BDDA01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channel-profile-managemen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ortal-content-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partner-documents-management/"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relationship-management/co-branded-assets-management/"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business-intelligence-reports/"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77865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5 Things Your Partner Portal</a:t>
            </a:r>
          </a:p>
          <a:p>
            <a:r>
              <a:rPr lang="en-US" dirty="0"/>
              <a:t>Software Needs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5 Things Your Partner Portal Software Needs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Every organization selling through a network of channel partners needs a partner portal to recruit, engage, enable and manage their partner base. It doesn’t really matter whether the company is in healthcare, life sciences, manufacturing, technology or any other vertical. To maintain their position and succeed in this hypercompetitive age, every organization selling through the channel must have state-of-the-art </a:t>
            </a:r>
            <a:r>
              <a:rPr lang="en-US" b="1" dirty="0">
                <a:latin typeface="Arial" panose="020B0604020202020204" pitchFamily="34" charset="0"/>
                <a:cs typeface="Arial" panose="020B0604020202020204" pitchFamily="34" charset="0"/>
              </a:rPr>
              <a:t>partner portal software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Channel partner classification varies from one vertical to another. For example, in the insurance segment the partner is an agent, in the manufacturing vertical the partner would typically be a dealer or a wholesaler, and in technology the partner is probably a value-added reseller (VAR) or system integrator. However, at the end of the day and no matter how it is classified, the partner’s basic function is the same: to resell products and services from a vendor (or a provider). The success of this relationship between partner and vendor requires the use of partner portal software that provides partners with relevant marketing and sales assets and technical product and services materials. The partner portal should also provide both vendors and partners with tools track and measure sales and other activities.</a:t>
            </a:r>
          </a:p>
        </p:txBody>
      </p:sp>
      <p:pic>
        <p:nvPicPr>
          <p:cNvPr id="1026" name="Picture 2">
            <a:extLst>
              <a:ext uri="{FF2B5EF4-FFF2-40B4-BE49-F238E27FC236}">
                <a16:creationId xmlns:a16="http://schemas.microsoft.com/office/drawing/2014/main" id="{332BC512-66FB-4FB0-A505-B7214D18DC27}"/>
              </a:ext>
            </a:extLst>
          </p:cNvPr>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rcRect l="16098" r="1609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close up of a device&#10;&#10;Description automatically generated">
            <a:extLst>
              <a:ext uri="{FF2B5EF4-FFF2-40B4-BE49-F238E27FC236}">
                <a16:creationId xmlns:a16="http://schemas.microsoft.com/office/drawing/2014/main" id="{55BD603F-CE16-4022-AEF6-905416ABEBF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Things Your Partner Portal Software Needs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So what are the bare minimum requirements for partner portal software in this digital age? In this article, I identify and briefly summarize five core capabilities:</a:t>
            </a:r>
          </a:p>
          <a:p>
            <a:pPr marL="228600" indent="-228600">
              <a:buFont typeface="+mj-lt"/>
              <a:buAutoNum type="arabicPeriod"/>
            </a:pPr>
            <a:r>
              <a:rPr lang="en-US" b="1" dirty="0">
                <a:latin typeface="Arial" panose="020B0604020202020204" pitchFamily="34" charset="0"/>
                <a:cs typeface="Arial" panose="020B0604020202020204" pitchFamily="34" charset="0"/>
              </a:rPr>
              <a:t>Partner profile management</a:t>
            </a:r>
            <a:r>
              <a:rPr lang="en-US" dirty="0">
                <a:latin typeface="Arial" panose="020B0604020202020204" pitchFamily="34" charset="0"/>
                <a:cs typeface="Arial" panose="020B0604020202020204" pitchFamily="34" charset="0"/>
              </a:rPr>
              <a:t> – It is essential to have a granular partner profile manager, just as you would have in a state-of-the-art CRM system. The </a:t>
            </a:r>
            <a:r>
              <a:rPr lang="en-US" dirty="0">
                <a:latin typeface="Arial" panose="020B0604020202020204" pitchFamily="34" charset="0"/>
                <a:cs typeface="Arial" panose="020B0604020202020204" pitchFamily="34" charset="0"/>
                <a:hlinkClick r:id="rId3"/>
              </a:rPr>
              <a:t>partner profile manager</a:t>
            </a:r>
            <a:r>
              <a:rPr lang="en-US" dirty="0">
                <a:latin typeface="Arial" panose="020B0604020202020204" pitchFamily="34" charset="0"/>
                <a:cs typeface="Arial" panose="020B0604020202020204" pitchFamily="34" charset="0"/>
              </a:rPr>
              <a:t> in your partner portal software should be able to dynamically group partners into various classes—such as gold, silver and bronze, for example, or by vertical, location or other criteria. The groupings should be based on logic, on partner credentials and how partners are performing. The partner portal software should be able to pull data from various sources and sort it appropriately to ensure each partner organization belongs to the right group.</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C70434CE-50A0-4966-970E-D10367D254C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2364E1FC-5658-426A-B114-A54CC42A4B44}"/>
              </a:ext>
            </a:extLst>
          </p:cNvPr>
          <p:cNvSpPr>
            <a:spLocks noGrp="1"/>
          </p:cNvSpPr>
          <p:nvPr>
            <p:ph type="body" sz="quarter" idx="11"/>
          </p:nvPr>
        </p:nvSpPr>
        <p:spPr/>
        <p:txBody>
          <a:bodyPr/>
          <a:lstStyle/>
          <a:p>
            <a:r>
              <a:rPr lang="en-US" dirty="0"/>
              <a:t>5 Things Your Partner Portal Software Needs</a:t>
            </a:r>
          </a:p>
        </p:txBody>
      </p:sp>
      <p:sp>
        <p:nvSpPr>
          <p:cNvPr id="9" name="Text Placeholder 8">
            <a:extLst>
              <a:ext uri="{FF2B5EF4-FFF2-40B4-BE49-F238E27FC236}">
                <a16:creationId xmlns:a16="http://schemas.microsoft.com/office/drawing/2014/main" id="{80E49D2F-F7B2-4FA7-918C-944D3C21DA2E}"/>
              </a:ext>
            </a:extLst>
          </p:cNvPr>
          <p:cNvSpPr>
            <a:spLocks noGrp="1"/>
          </p:cNvSpPr>
          <p:nvPr>
            <p:ph type="body" sz="quarter" idx="16"/>
          </p:nvPr>
        </p:nvSpPr>
        <p:spPr>
          <a:xfrm>
            <a:off x="313226" y="931818"/>
            <a:ext cx="4122041" cy="3848259"/>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Portal content management</a:t>
            </a:r>
            <a:r>
              <a:rPr lang="en-US" dirty="0">
                <a:latin typeface="Arial" panose="020B0604020202020204" pitchFamily="34" charset="0"/>
                <a:cs typeface="Arial" panose="020B0604020202020204" pitchFamily="34" charset="0"/>
              </a:rPr>
              <a:t> – The next most critical capability is proper web content management. Today, setting up a website is easy, but enterprise-grade partner portal software needs to be able to do a lot more. It should have variable page and </a:t>
            </a:r>
            <a:r>
              <a:rPr lang="en-US" dirty="0">
                <a:latin typeface="Arial" panose="020B0604020202020204" pitchFamily="34" charset="0"/>
                <a:cs typeface="Arial" panose="020B0604020202020204" pitchFamily="34" charset="0"/>
                <a:hlinkClick r:id="rId3"/>
              </a:rPr>
              <a:t>content management</a:t>
            </a:r>
            <a:r>
              <a:rPr lang="en-US" dirty="0">
                <a:latin typeface="Arial" panose="020B0604020202020204" pitchFamily="34" charset="0"/>
                <a:cs typeface="Arial" panose="020B0604020202020204" pitchFamily="34" charset="0"/>
              </a:rPr>
              <a:t> capabilities which allow a vendor to automatically provide different pages and blocks of content to different groups of partners. For example, only certain pages should be made available to silver partners, while gold partners may have access to a more comprehensive set of pages. Even within an individual page, only certain content may be made available to silver partners, while the entire page may be available to gold partners.</a:t>
            </a:r>
          </a:p>
        </p:txBody>
      </p:sp>
    </p:spTree>
    <p:extLst>
      <p:ext uri="{BB962C8B-B14F-4D97-AF65-F5344CB8AC3E}">
        <p14:creationId xmlns:p14="http://schemas.microsoft.com/office/powerpoint/2010/main" val="393081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building with a metal fence&#10;&#10;Description automatically generated">
            <a:extLst>
              <a:ext uri="{FF2B5EF4-FFF2-40B4-BE49-F238E27FC236}">
                <a16:creationId xmlns:a16="http://schemas.microsoft.com/office/drawing/2014/main" id="{4C1F6CEF-6E2F-471F-BB42-D3269C96D01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53EBCE91-C008-43AC-8135-84E7F95E0502}"/>
              </a:ext>
            </a:extLst>
          </p:cNvPr>
          <p:cNvSpPr>
            <a:spLocks noGrp="1"/>
          </p:cNvSpPr>
          <p:nvPr>
            <p:ph type="body" sz="quarter" idx="11"/>
          </p:nvPr>
        </p:nvSpPr>
        <p:spPr/>
        <p:txBody>
          <a:bodyPr/>
          <a:lstStyle/>
          <a:p>
            <a:r>
              <a:rPr lang="en-US" dirty="0"/>
              <a:t>5 Things Your Partner Portal Software Needs</a:t>
            </a:r>
          </a:p>
          <a:p>
            <a:endParaRPr lang="en-US" dirty="0"/>
          </a:p>
        </p:txBody>
      </p:sp>
      <p:sp>
        <p:nvSpPr>
          <p:cNvPr id="5" name="Text Placeholder 4">
            <a:extLst>
              <a:ext uri="{FF2B5EF4-FFF2-40B4-BE49-F238E27FC236}">
                <a16:creationId xmlns:a16="http://schemas.microsoft.com/office/drawing/2014/main" id="{074313D9-15FC-41CD-9D62-624DDC25A449}"/>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Partner documents management </a:t>
            </a:r>
            <a:r>
              <a:rPr lang="en-US" dirty="0">
                <a:latin typeface="Arial" panose="020B0604020202020204" pitchFamily="34" charset="0"/>
                <a:cs typeface="Arial" panose="020B0604020202020204" pitchFamily="34" charset="0"/>
              </a:rPr>
              <a:t>– Think of </a:t>
            </a:r>
            <a:r>
              <a:rPr lang="en-US" dirty="0">
                <a:latin typeface="Arial" panose="020B0604020202020204" pitchFamily="34" charset="0"/>
                <a:cs typeface="Arial" panose="020B0604020202020204" pitchFamily="34" charset="0"/>
                <a:hlinkClick r:id="rId3"/>
              </a:rPr>
              <a:t>documents management</a:t>
            </a:r>
            <a:r>
              <a:rPr lang="en-US" dirty="0">
                <a:latin typeface="Arial" panose="020B0604020202020204" pitchFamily="34" charset="0"/>
                <a:cs typeface="Arial" panose="020B0604020202020204" pitchFamily="34" charset="0"/>
              </a:rPr>
              <a:t> as an optimal way to create an online “library” of partner-facing content. Your partner portal software should allow you to set up document folders, and upload various types of documents and file types. These folders, and documents within the folders, can be made available to different groups of partners based on their access rights, which would be set through your partner profile management capabilities. Documents management is must-have for partner portal software. You need it to create folders with special pricing, special programs, etc., and to make them available to specific groups of partners.</a:t>
            </a:r>
          </a:p>
        </p:txBody>
      </p:sp>
    </p:spTree>
    <p:extLst>
      <p:ext uri="{BB962C8B-B14F-4D97-AF65-F5344CB8AC3E}">
        <p14:creationId xmlns:p14="http://schemas.microsoft.com/office/powerpoint/2010/main" val="4120960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 person and person posing for a picture&#10;&#10;Description automatically generated">
            <a:extLst>
              <a:ext uri="{FF2B5EF4-FFF2-40B4-BE49-F238E27FC236}">
                <a16:creationId xmlns:a16="http://schemas.microsoft.com/office/drawing/2014/main" id="{32ABE198-F5A5-45E8-B836-59C2DC11950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C9556DB2-59CD-4783-9B0D-93C35C404F28}"/>
              </a:ext>
            </a:extLst>
          </p:cNvPr>
          <p:cNvSpPr>
            <a:spLocks noGrp="1"/>
          </p:cNvSpPr>
          <p:nvPr>
            <p:ph type="body" sz="quarter" idx="11"/>
          </p:nvPr>
        </p:nvSpPr>
        <p:spPr/>
        <p:txBody>
          <a:bodyPr/>
          <a:lstStyle/>
          <a:p>
            <a:r>
              <a:rPr lang="en-US" dirty="0"/>
              <a:t>5 Things Your Partner Portal Software Needs</a:t>
            </a:r>
          </a:p>
        </p:txBody>
      </p:sp>
      <p:sp>
        <p:nvSpPr>
          <p:cNvPr id="9" name="Text Placeholder 8">
            <a:extLst>
              <a:ext uri="{FF2B5EF4-FFF2-40B4-BE49-F238E27FC236}">
                <a16:creationId xmlns:a16="http://schemas.microsoft.com/office/drawing/2014/main" id="{AE0A3DDD-0BAF-4A07-B7D4-258C5C9B3CF2}"/>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Co-branded assets management</a:t>
            </a:r>
            <a:r>
              <a:rPr lang="en-US" dirty="0">
                <a:latin typeface="Arial" panose="020B0604020202020204" pitchFamily="34" charset="0"/>
                <a:cs typeface="Arial" panose="020B0604020202020204" pitchFamily="34" charset="0"/>
              </a:rPr>
              <a:t> – Like content and documents management, this is another highly important capability for partner portal software. You should be able to upload print-quality </a:t>
            </a:r>
            <a:r>
              <a:rPr lang="en-US" dirty="0">
                <a:latin typeface="Arial" panose="020B0604020202020204" pitchFamily="34" charset="0"/>
                <a:cs typeface="Arial" panose="020B0604020202020204" pitchFamily="34" charset="0"/>
                <a:hlinkClick r:id="rId3"/>
              </a:rPr>
              <a:t>assets</a:t>
            </a:r>
            <a:r>
              <a:rPr lang="en-US" dirty="0">
                <a:latin typeface="Arial" panose="020B0604020202020204" pitchFamily="34" charset="0"/>
                <a:cs typeface="Arial" panose="020B0604020202020204" pitchFamily="34" charset="0"/>
              </a:rPr>
              <a:t> like data sheets, case studies, posters, post cards, pop-ups, and standees to the partner portal, and partners should be able to download and co-brand these assets with one click using their own logos and contact information, allowing them to use the assets for both marketing and sales purposes. In addition to print-quality asset co-branding, your partner portal software should also allow partners to edit other types of HTML and HTML5 content for banners and other website features.</a:t>
            </a:r>
          </a:p>
        </p:txBody>
      </p:sp>
    </p:spTree>
    <p:extLst>
      <p:ext uri="{BB962C8B-B14F-4D97-AF65-F5344CB8AC3E}">
        <p14:creationId xmlns:p14="http://schemas.microsoft.com/office/powerpoint/2010/main" val="265394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text, table&#10;&#10;Description automatically generated">
            <a:extLst>
              <a:ext uri="{FF2B5EF4-FFF2-40B4-BE49-F238E27FC236}">
                <a16:creationId xmlns:a16="http://schemas.microsoft.com/office/drawing/2014/main" id="{54E58350-C218-495A-91F3-0C9DF8F0552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FCAA570A-F239-497E-822D-BA1D2899477B}"/>
              </a:ext>
            </a:extLst>
          </p:cNvPr>
          <p:cNvSpPr>
            <a:spLocks noGrp="1"/>
          </p:cNvSpPr>
          <p:nvPr>
            <p:ph type="body" sz="quarter" idx="11"/>
          </p:nvPr>
        </p:nvSpPr>
        <p:spPr/>
        <p:txBody>
          <a:bodyPr/>
          <a:lstStyle/>
          <a:p>
            <a:r>
              <a:rPr lang="en-US" dirty="0"/>
              <a:t>5 Things Your Partner Portal Software Needs</a:t>
            </a:r>
          </a:p>
        </p:txBody>
      </p:sp>
      <p:sp>
        <p:nvSpPr>
          <p:cNvPr id="5" name="Text Placeholder 4">
            <a:extLst>
              <a:ext uri="{FF2B5EF4-FFF2-40B4-BE49-F238E27FC236}">
                <a16:creationId xmlns:a16="http://schemas.microsoft.com/office/drawing/2014/main" id="{76ED794C-4164-4019-BCA6-D25A4F680EF5}"/>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Analytics &amp; reporting </a:t>
            </a:r>
            <a:r>
              <a:rPr lang="en-US" dirty="0">
                <a:latin typeface="Arial" panose="020B0604020202020204" pitchFamily="34" charset="0"/>
                <a:cs typeface="Arial" panose="020B0604020202020204" pitchFamily="34" charset="0"/>
              </a:rPr>
              <a:t>– Last but not least, your partner portal software must offer enterprise-grade reporting to help you figure out which assets are working, which are not and what needs changing. You also should be able to run reports and see which assets are due to expire soon, and track consumption by partner territory, partner type, asset classes, etc. The partner portal software’s </a:t>
            </a:r>
            <a:r>
              <a:rPr lang="en-US" dirty="0">
                <a:latin typeface="Arial" panose="020B0604020202020204" pitchFamily="34" charset="0"/>
                <a:cs typeface="Arial" panose="020B0604020202020204" pitchFamily="34" charset="0"/>
                <a:hlinkClick r:id="rId3"/>
              </a:rPr>
              <a:t>analytics and reporting</a:t>
            </a:r>
            <a:r>
              <a:rPr lang="en-US" dirty="0">
                <a:latin typeface="Arial" panose="020B0604020202020204" pitchFamily="34" charset="0"/>
                <a:cs typeface="Arial" panose="020B0604020202020204" pitchFamily="34" charset="0"/>
              </a:rPr>
              <a:t> capabilities should also enable you to track partner engagement and overall performance metrics at a very granular level.</a:t>
            </a:r>
          </a:p>
        </p:txBody>
      </p:sp>
    </p:spTree>
    <p:extLst>
      <p:ext uri="{BB962C8B-B14F-4D97-AF65-F5344CB8AC3E}">
        <p14:creationId xmlns:p14="http://schemas.microsoft.com/office/powerpoint/2010/main" val="155179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wearing a suit and tie&#10;&#10;Description automatically generated">
            <a:extLst>
              <a:ext uri="{FF2B5EF4-FFF2-40B4-BE49-F238E27FC236}">
                <a16:creationId xmlns:a16="http://schemas.microsoft.com/office/drawing/2014/main" id="{027A4F52-EE23-4763-B378-049A359BE6B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AAB06539-6E33-4CE6-901C-B427BA2AB7F8}"/>
              </a:ext>
            </a:extLst>
          </p:cNvPr>
          <p:cNvSpPr>
            <a:spLocks noGrp="1"/>
          </p:cNvSpPr>
          <p:nvPr>
            <p:ph type="body" sz="quarter" idx="11"/>
          </p:nvPr>
        </p:nvSpPr>
        <p:spPr/>
        <p:txBody>
          <a:bodyPr/>
          <a:lstStyle/>
          <a:p>
            <a:r>
              <a:rPr lang="en-US" dirty="0"/>
              <a:t>5 Things Your Partner Portal Software Needs</a:t>
            </a:r>
          </a:p>
        </p:txBody>
      </p:sp>
      <p:sp>
        <p:nvSpPr>
          <p:cNvPr id="9" name="Text Placeholder 8">
            <a:extLst>
              <a:ext uri="{FF2B5EF4-FFF2-40B4-BE49-F238E27FC236}">
                <a16:creationId xmlns:a16="http://schemas.microsoft.com/office/drawing/2014/main" id="{4F4EC796-A017-4353-BD39-033242892B93}"/>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As you can see, these are truly foundational elements that are necessary for any partner portal software that needs to support an enterprise channel network. If you are planning an upgrade to your partner portal software, please ask the vendors you are working with to show you these five core areas in detail.  It’s all too easy for a vendor to do an impressive show-and-tell during a demo, but a vendor offering true enterprise-grade software like ZINFI’s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(PRM) platform should be able to thoroughly demonstrate the details of these core requirements for your partner portal.</a:t>
            </a:r>
          </a:p>
        </p:txBody>
      </p:sp>
    </p:spTree>
    <p:extLst>
      <p:ext uri="{BB962C8B-B14F-4D97-AF65-F5344CB8AC3E}">
        <p14:creationId xmlns:p14="http://schemas.microsoft.com/office/powerpoint/2010/main" val="291722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232</Words>
  <Application>Microsoft Office PowerPoint</Application>
  <PresentationFormat>Custom</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2019-10-01T10:07:32Z</dcterms:modified>
</cp:coreProperties>
</file>