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59" r:id="rId7"/>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7A486-BF3E-4CD1-B7F5-034EEC783236}" v="86" dt="2018-08-30T11:10:19.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13" d="100"/>
          <a:sy n="113" d="100"/>
        </p:scale>
        <p:origin x="11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DF7A486-BF3E-4CD1-B7F5-034EEC783236}"/>
    <pc:docChg chg="undo custSel addSld modSld">
      <pc:chgData name="Subhajit Ghosh" userId="c585d1f3-935b-4ece-b40b-1a6550e66d72" providerId="ADAL" clId="{7DF7A486-BF3E-4CD1-B7F5-034EEC783236}" dt="2018-08-30T11:10:19.217" v="81"/>
      <pc:docMkLst>
        <pc:docMk/>
      </pc:docMkLst>
      <pc:sldChg chg="modSp">
        <pc:chgData name="Subhajit Ghosh" userId="c585d1f3-935b-4ece-b40b-1a6550e66d72" providerId="ADAL" clId="{7DF7A486-BF3E-4CD1-B7F5-034EEC783236}" dt="2018-08-28T12:30:56.341" v="2" actId="20577"/>
        <pc:sldMkLst>
          <pc:docMk/>
          <pc:sldMk cId="2429983986" sldId="256"/>
        </pc:sldMkLst>
        <pc:spChg chg="mod">
          <ac:chgData name="Subhajit Ghosh" userId="c585d1f3-935b-4ece-b40b-1a6550e66d72" providerId="ADAL" clId="{7DF7A486-BF3E-4CD1-B7F5-034EEC783236}" dt="2018-08-28T12:30:56.341" v="2" actId="20577"/>
          <ac:spMkLst>
            <pc:docMk/>
            <pc:sldMk cId="2429983986" sldId="256"/>
            <ac:spMk id="6" creationId="{4F2F611E-2383-4DC9-962D-92928E36BA3F}"/>
          </ac:spMkLst>
        </pc:spChg>
      </pc:sldChg>
      <pc:sldChg chg="addSp delSp modSp modAnim">
        <pc:chgData name="Subhajit Ghosh" userId="c585d1f3-935b-4ece-b40b-1a6550e66d72" providerId="ADAL" clId="{7DF7A486-BF3E-4CD1-B7F5-034EEC783236}" dt="2018-08-30T11:09:56.885" v="78"/>
        <pc:sldMkLst>
          <pc:docMk/>
          <pc:sldMk cId="4142234705" sldId="257"/>
        </pc:sldMkLst>
        <pc:spChg chg="add del">
          <ac:chgData name="Subhajit Ghosh" userId="c585d1f3-935b-4ece-b40b-1a6550e66d72" providerId="ADAL" clId="{7DF7A486-BF3E-4CD1-B7F5-034EEC783236}" dt="2018-08-28T12:38:17.181" v="57"/>
          <ac:spMkLst>
            <pc:docMk/>
            <pc:sldMk cId="4142234705" sldId="257"/>
            <ac:spMk id="2" creationId="{73CDC79A-6FAC-4D7D-B85E-15F848CECB4B}"/>
          </ac:spMkLst>
        </pc:spChg>
        <pc:spChg chg="del">
          <ac:chgData name="Subhajit Ghosh" userId="c585d1f3-935b-4ece-b40b-1a6550e66d72" providerId="ADAL" clId="{7DF7A486-BF3E-4CD1-B7F5-034EEC783236}" dt="2018-08-28T12:31:10.762" v="3" actId="478"/>
          <ac:spMkLst>
            <pc:docMk/>
            <pc:sldMk cId="4142234705" sldId="257"/>
            <ac:spMk id="3" creationId="{EE5F9CC5-5919-4A5B-B9E8-F922D9826927}"/>
          </ac:spMkLst>
        </pc:spChg>
        <pc:spChg chg="mod">
          <ac:chgData name="Subhajit Ghosh" userId="c585d1f3-935b-4ece-b40b-1a6550e66d72" providerId="ADAL" clId="{7DF7A486-BF3E-4CD1-B7F5-034EEC783236}" dt="2018-08-28T12:36:04.896" v="48" actId="20577"/>
          <ac:spMkLst>
            <pc:docMk/>
            <pc:sldMk cId="4142234705" sldId="257"/>
            <ac:spMk id="4" creationId="{3824FEB1-C6F4-4284-9EE9-2817F24A4DC0}"/>
          </ac:spMkLst>
        </pc:spChg>
        <pc:spChg chg="mod">
          <ac:chgData name="Subhajit Ghosh" userId="c585d1f3-935b-4ece-b40b-1a6550e66d72" providerId="ADAL" clId="{7DF7A486-BF3E-4CD1-B7F5-034EEC783236}" dt="2018-08-28T12:31:55.071" v="10" actId="14100"/>
          <ac:spMkLst>
            <pc:docMk/>
            <pc:sldMk cId="4142234705" sldId="257"/>
            <ac:spMk id="5" creationId="{C4B6616B-D638-467B-86EF-41EF776CAD4F}"/>
          </ac:spMkLst>
        </pc:spChg>
        <pc:picChg chg="add del mod">
          <ac:chgData name="Subhajit Ghosh" userId="c585d1f3-935b-4ece-b40b-1a6550e66d72" providerId="ADAL" clId="{7DF7A486-BF3E-4CD1-B7F5-034EEC783236}" dt="2018-08-28T12:37:32.239" v="56"/>
          <ac:picMkLst>
            <pc:docMk/>
            <pc:sldMk cId="4142234705" sldId="257"/>
            <ac:picMk id="7" creationId="{0303A3B6-FD0C-423E-A22A-15A5E3125C30}"/>
          </ac:picMkLst>
        </pc:picChg>
        <pc:picChg chg="add mod">
          <ac:chgData name="Subhajit Ghosh" userId="c585d1f3-935b-4ece-b40b-1a6550e66d72" providerId="ADAL" clId="{7DF7A486-BF3E-4CD1-B7F5-034EEC783236}" dt="2018-08-28T12:38:57.568" v="74" actId="14861"/>
          <ac:picMkLst>
            <pc:docMk/>
            <pc:sldMk cId="4142234705" sldId="257"/>
            <ac:picMk id="9" creationId="{2D3FA89D-F3FE-47EA-BF04-147FB1C31342}"/>
          </ac:picMkLst>
        </pc:picChg>
      </pc:sldChg>
      <pc:sldChg chg="addSp delSp modSp modAnim">
        <pc:chgData name="Subhajit Ghosh" userId="c585d1f3-935b-4ece-b40b-1a6550e66d72" providerId="ADAL" clId="{7DF7A486-BF3E-4CD1-B7F5-034EEC783236}" dt="2018-08-30T11:10:04.129" v="79"/>
        <pc:sldMkLst>
          <pc:docMk/>
          <pc:sldMk cId="2815277108" sldId="258"/>
        </pc:sldMkLst>
        <pc:spChg chg="mod">
          <ac:chgData name="Subhajit Ghosh" userId="c585d1f3-935b-4ece-b40b-1a6550e66d72" providerId="ADAL" clId="{7DF7A486-BF3E-4CD1-B7F5-034EEC783236}" dt="2018-08-28T12:36:07.498" v="50" actId="20577"/>
          <ac:spMkLst>
            <pc:docMk/>
            <pc:sldMk cId="2815277108" sldId="258"/>
            <ac:spMk id="6" creationId="{C656395D-0968-4CC4-83FA-27592B0EA08A}"/>
          </ac:spMkLst>
        </pc:spChg>
        <pc:spChg chg="del">
          <ac:chgData name="Subhajit Ghosh" userId="c585d1f3-935b-4ece-b40b-1a6550e66d72" providerId="ADAL" clId="{7DF7A486-BF3E-4CD1-B7F5-034EEC783236}" dt="2018-08-28T12:32:09.403" v="11" actId="478"/>
          <ac:spMkLst>
            <pc:docMk/>
            <pc:sldMk cId="2815277108" sldId="258"/>
            <ac:spMk id="7" creationId="{B46939E6-5567-4C86-97BB-FAE44A9B3871}"/>
          </ac:spMkLst>
        </pc:spChg>
        <pc:spChg chg="del mod">
          <ac:chgData name="Subhajit Ghosh" userId="c585d1f3-935b-4ece-b40b-1a6550e66d72" providerId="ADAL" clId="{7DF7A486-BF3E-4CD1-B7F5-034EEC783236}" dt="2018-08-30T10:18:13.093" v="75"/>
          <ac:spMkLst>
            <pc:docMk/>
            <pc:sldMk cId="2815277108" sldId="258"/>
            <ac:spMk id="8" creationId="{BFEE5A4F-093A-4F1A-8CC4-D4ACBD2F1C2E}"/>
          </ac:spMkLst>
        </pc:spChg>
        <pc:spChg chg="mod">
          <ac:chgData name="Subhajit Ghosh" userId="c585d1f3-935b-4ece-b40b-1a6550e66d72" providerId="ADAL" clId="{7DF7A486-BF3E-4CD1-B7F5-034EEC783236}" dt="2018-08-28T12:32:48.489" v="22" actId="14100"/>
          <ac:spMkLst>
            <pc:docMk/>
            <pc:sldMk cId="2815277108" sldId="258"/>
            <ac:spMk id="9" creationId="{4393C9E7-9550-4849-8115-E9C4978354A8}"/>
          </ac:spMkLst>
        </pc:spChg>
        <pc:picChg chg="add mod">
          <ac:chgData name="Subhajit Ghosh" userId="c585d1f3-935b-4ece-b40b-1a6550e66d72" providerId="ADAL" clId="{7DF7A486-BF3E-4CD1-B7F5-034EEC783236}" dt="2018-08-30T10:18:13.093" v="75"/>
          <ac:picMkLst>
            <pc:docMk/>
            <pc:sldMk cId="2815277108" sldId="258"/>
            <ac:picMk id="2" creationId="{FE71E444-A302-46AE-A423-761FF7ED772D}"/>
          </ac:picMkLst>
        </pc:picChg>
      </pc:sldChg>
      <pc:sldChg chg="addSp delSp modSp add modAnim">
        <pc:chgData name="Subhajit Ghosh" userId="c585d1f3-935b-4ece-b40b-1a6550e66d72" providerId="ADAL" clId="{7DF7A486-BF3E-4CD1-B7F5-034EEC783236}" dt="2018-08-30T11:10:10.411" v="80"/>
        <pc:sldMkLst>
          <pc:docMk/>
          <pc:sldMk cId="438861451" sldId="260"/>
        </pc:sldMkLst>
        <pc:spChg chg="add del">
          <ac:chgData name="Subhajit Ghosh" userId="c585d1f3-935b-4ece-b40b-1a6550e66d72" providerId="ADAL" clId="{7DF7A486-BF3E-4CD1-B7F5-034EEC783236}" dt="2018-08-28T12:34:59.740" v="37"/>
          <ac:spMkLst>
            <pc:docMk/>
            <pc:sldMk cId="438861451" sldId="260"/>
            <ac:spMk id="2" creationId="{32DBA975-59A4-44C8-82DF-91D3A5CF9E00}"/>
          </ac:spMkLst>
        </pc:spChg>
        <pc:spChg chg="del">
          <ac:chgData name="Subhajit Ghosh" userId="c585d1f3-935b-4ece-b40b-1a6550e66d72" providerId="ADAL" clId="{7DF7A486-BF3E-4CD1-B7F5-034EEC783236}" dt="2018-08-28T12:34:00.102" v="24" actId="478"/>
          <ac:spMkLst>
            <pc:docMk/>
            <pc:sldMk cId="438861451" sldId="260"/>
            <ac:spMk id="3" creationId="{6D2ABE3E-98E9-438C-8DF5-40EF8488495F}"/>
          </ac:spMkLst>
        </pc:spChg>
        <pc:spChg chg="add del">
          <ac:chgData name="Subhajit Ghosh" userId="c585d1f3-935b-4ece-b40b-1a6550e66d72" providerId="ADAL" clId="{7DF7A486-BF3E-4CD1-B7F5-034EEC783236}" dt="2018-08-28T12:34:59.740" v="37"/>
          <ac:spMkLst>
            <pc:docMk/>
            <pc:sldMk cId="438861451" sldId="260"/>
            <ac:spMk id="4" creationId="{7CFE47D8-1C8B-4A22-BAE7-A2258BE940C4}"/>
          </ac:spMkLst>
        </pc:spChg>
        <pc:spChg chg="del mod">
          <ac:chgData name="Subhajit Ghosh" userId="c585d1f3-935b-4ece-b40b-1a6550e66d72" providerId="ADAL" clId="{7DF7A486-BF3E-4CD1-B7F5-034EEC783236}" dt="2018-08-28T12:34:59.740" v="37"/>
          <ac:spMkLst>
            <pc:docMk/>
            <pc:sldMk cId="438861451" sldId="260"/>
            <ac:spMk id="5" creationId="{4F7C2579-CE35-4749-8904-6DDAE35CEB83}"/>
          </ac:spMkLst>
        </pc:spChg>
        <pc:spChg chg="add del mod">
          <ac:chgData name="Subhajit Ghosh" userId="c585d1f3-935b-4ece-b40b-1a6550e66d72" providerId="ADAL" clId="{7DF7A486-BF3E-4CD1-B7F5-034EEC783236}" dt="2018-08-28T12:34:50.125" v="34"/>
          <ac:spMkLst>
            <pc:docMk/>
            <pc:sldMk cId="438861451" sldId="260"/>
            <ac:spMk id="6" creationId="{D9F54FE2-4B65-40D9-8AAA-BA4FC689F2C6}"/>
          </ac:spMkLst>
        </pc:spChg>
        <pc:spChg chg="add del mod">
          <ac:chgData name="Subhajit Ghosh" userId="c585d1f3-935b-4ece-b40b-1a6550e66d72" providerId="ADAL" clId="{7DF7A486-BF3E-4CD1-B7F5-034EEC783236}" dt="2018-08-28T12:34:50.125" v="34"/>
          <ac:spMkLst>
            <pc:docMk/>
            <pc:sldMk cId="438861451" sldId="260"/>
            <ac:spMk id="7" creationId="{F1A541DB-424C-4BA1-B87D-9F3E1B9F55CA}"/>
          </ac:spMkLst>
        </pc:spChg>
        <pc:spChg chg="add del mod">
          <ac:chgData name="Subhajit Ghosh" userId="c585d1f3-935b-4ece-b40b-1a6550e66d72" providerId="ADAL" clId="{7DF7A486-BF3E-4CD1-B7F5-034EEC783236}" dt="2018-08-28T12:34:50.125" v="34"/>
          <ac:spMkLst>
            <pc:docMk/>
            <pc:sldMk cId="438861451" sldId="260"/>
            <ac:spMk id="8" creationId="{2C4FBEFD-B7E3-4147-A5EB-3E37A5114713}"/>
          </ac:spMkLst>
        </pc:spChg>
        <pc:spChg chg="add mod">
          <ac:chgData name="Subhajit Ghosh" userId="c585d1f3-935b-4ece-b40b-1a6550e66d72" providerId="ADAL" clId="{7DF7A486-BF3E-4CD1-B7F5-034EEC783236}" dt="2018-08-28T12:36:09.982" v="52" actId="20577"/>
          <ac:spMkLst>
            <pc:docMk/>
            <pc:sldMk cId="438861451" sldId="260"/>
            <ac:spMk id="9" creationId="{75CDE388-E7B8-4FBB-B4A0-65518A8F2F19}"/>
          </ac:spMkLst>
        </pc:spChg>
        <pc:spChg chg="add del mod">
          <ac:chgData name="Subhajit Ghosh" userId="c585d1f3-935b-4ece-b40b-1a6550e66d72" providerId="ADAL" clId="{7DF7A486-BF3E-4CD1-B7F5-034EEC783236}" dt="2018-08-28T12:35:03.957" v="38" actId="478"/>
          <ac:spMkLst>
            <pc:docMk/>
            <pc:sldMk cId="438861451" sldId="260"/>
            <ac:spMk id="10" creationId="{047D86D6-0BAA-4686-84AE-D21AFE8E9FE5}"/>
          </ac:spMkLst>
        </pc:spChg>
        <pc:spChg chg="add del mod">
          <ac:chgData name="Subhajit Ghosh" userId="c585d1f3-935b-4ece-b40b-1a6550e66d72" providerId="ADAL" clId="{7DF7A486-BF3E-4CD1-B7F5-034EEC783236}" dt="2018-08-30T11:05:55.707" v="76"/>
          <ac:spMkLst>
            <pc:docMk/>
            <pc:sldMk cId="438861451" sldId="260"/>
            <ac:spMk id="11" creationId="{446B14C8-91E5-4B2B-8BF1-31571325C53E}"/>
          </ac:spMkLst>
        </pc:spChg>
        <pc:spChg chg="add mod">
          <ac:chgData name="Subhajit Ghosh" userId="c585d1f3-935b-4ece-b40b-1a6550e66d72" providerId="ADAL" clId="{7DF7A486-BF3E-4CD1-B7F5-034EEC783236}" dt="2018-08-28T12:35:07.358" v="40"/>
          <ac:spMkLst>
            <pc:docMk/>
            <pc:sldMk cId="438861451" sldId="260"/>
            <ac:spMk id="12" creationId="{6BCD6ADE-4899-4BCA-8E2D-2B1D7CA441B3}"/>
          </ac:spMkLst>
        </pc:spChg>
        <pc:picChg chg="add mod">
          <ac:chgData name="Subhajit Ghosh" userId="c585d1f3-935b-4ece-b40b-1a6550e66d72" providerId="ADAL" clId="{7DF7A486-BF3E-4CD1-B7F5-034EEC783236}" dt="2018-08-30T11:05:55.707" v="76"/>
          <ac:picMkLst>
            <pc:docMk/>
            <pc:sldMk cId="438861451" sldId="260"/>
            <ac:picMk id="3" creationId="{930DF0F5-ED3C-47BB-AE6B-809F74E8143E}"/>
          </ac:picMkLst>
        </pc:picChg>
      </pc:sldChg>
      <pc:sldChg chg="addSp delSp modSp add modAnim">
        <pc:chgData name="Subhajit Ghosh" userId="c585d1f3-935b-4ece-b40b-1a6550e66d72" providerId="ADAL" clId="{7DF7A486-BF3E-4CD1-B7F5-034EEC783236}" dt="2018-08-30T11:10:19.217" v="81"/>
        <pc:sldMkLst>
          <pc:docMk/>
          <pc:sldMk cId="3871076675" sldId="261"/>
        </pc:sldMkLst>
        <pc:spChg chg="del">
          <ac:chgData name="Subhajit Ghosh" userId="c585d1f3-935b-4ece-b40b-1a6550e66d72" providerId="ADAL" clId="{7DF7A486-BF3E-4CD1-B7F5-034EEC783236}" dt="2018-08-28T12:35:22.436" v="42"/>
          <ac:spMkLst>
            <pc:docMk/>
            <pc:sldMk cId="3871076675" sldId="261"/>
            <ac:spMk id="2" creationId="{515C4A21-9D57-480D-AA12-8558E310CEB5}"/>
          </ac:spMkLst>
        </pc:spChg>
        <pc:spChg chg="del">
          <ac:chgData name="Subhajit Ghosh" userId="c585d1f3-935b-4ece-b40b-1a6550e66d72" providerId="ADAL" clId="{7DF7A486-BF3E-4CD1-B7F5-034EEC783236}" dt="2018-08-28T12:35:22.436" v="42"/>
          <ac:spMkLst>
            <pc:docMk/>
            <pc:sldMk cId="3871076675" sldId="261"/>
            <ac:spMk id="3" creationId="{2CFDF962-9DA2-4FB0-82A3-C23F8BDCF6F4}"/>
          </ac:spMkLst>
        </pc:spChg>
        <pc:spChg chg="del">
          <ac:chgData name="Subhajit Ghosh" userId="c585d1f3-935b-4ece-b40b-1a6550e66d72" providerId="ADAL" clId="{7DF7A486-BF3E-4CD1-B7F5-034EEC783236}" dt="2018-08-28T12:35:22.436" v="42"/>
          <ac:spMkLst>
            <pc:docMk/>
            <pc:sldMk cId="3871076675" sldId="261"/>
            <ac:spMk id="4" creationId="{6FC125CF-8FF2-43B7-804A-9F8777993A8F}"/>
          </ac:spMkLst>
        </pc:spChg>
        <pc:spChg chg="del">
          <ac:chgData name="Subhajit Ghosh" userId="c585d1f3-935b-4ece-b40b-1a6550e66d72" providerId="ADAL" clId="{7DF7A486-BF3E-4CD1-B7F5-034EEC783236}" dt="2018-08-28T12:35:22.436" v="42"/>
          <ac:spMkLst>
            <pc:docMk/>
            <pc:sldMk cId="3871076675" sldId="261"/>
            <ac:spMk id="5" creationId="{69C22391-A5C5-44EB-AAA3-C7B68EC0D451}"/>
          </ac:spMkLst>
        </pc:spChg>
        <pc:spChg chg="add mod">
          <ac:chgData name="Subhajit Ghosh" userId="c585d1f3-935b-4ece-b40b-1a6550e66d72" providerId="ADAL" clId="{7DF7A486-BF3E-4CD1-B7F5-034EEC783236}" dt="2018-08-28T12:36:12.537" v="54" actId="20577"/>
          <ac:spMkLst>
            <pc:docMk/>
            <pc:sldMk cId="3871076675" sldId="261"/>
            <ac:spMk id="6" creationId="{A129B121-F03E-4894-A17C-42632D3482E5}"/>
          </ac:spMkLst>
        </pc:spChg>
        <pc:spChg chg="add del mod">
          <ac:chgData name="Subhajit Ghosh" userId="c585d1f3-935b-4ece-b40b-1a6550e66d72" providerId="ADAL" clId="{7DF7A486-BF3E-4CD1-B7F5-034EEC783236}" dt="2018-08-28T12:35:25.510" v="43" actId="478"/>
          <ac:spMkLst>
            <pc:docMk/>
            <pc:sldMk cId="3871076675" sldId="261"/>
            <ac:spMk id="7" creationId="{9BA1C406-AC3C-4B7E-849E-0D259E93A2FB}"/>
          </ac:spMkLst>
        </pc:spChg>
        <pc:spChg chg="add del mod">
          <ac:chgData name="Subhajit Ghosh" userId="c585d1f3-935b-4ece-b40b-1a6550e66d72" providerId="ADAL" clId="{7DF7A486-BF3E-4CD1-B7F5-034EEC783236}" dt="2018-08-30T11:08:04.713" v="77"/>
          <ac:spMkLst>
            <pc:docMk/>
            <pc:sldMk cId="3871076675" sldId="261"/>
            <ac:spMk id="8" creationId="{1C170468-C17D-4A22-AEFB-FB61EDF067C6}"/>
          </ac:spMkLst>
        </pc:spChg>
        <pc:spChg chg="add mod">
          <ac:chgData name="Subhajit Ghosh" userId="c585d1f3-935b-4ece-b40b-1a6550e66d72" providerId="ADAL" clId="{7DF7A486-BF3E-4CD1-B7F5-034EEC783236}" dt="2018-08-28T12:35:41.044" v="46" actId="2711"/>
          <ac:spMkLst>
            <pc:docMk/>
            <pc:sldMk cId="3871076675" sldId="261"/>
            <ac:spMk id="9" creationId="{58031C28-1679-4160-AA01-ACDB7D1172CC}"/>
          </ac:spMkLst>
        </pc:spChg>
        <pc:picChg chg="add mod">
          <ac:chgData name="Subhajit Ghosh" userId="c585d1f3-935b-4ece-b40b-1a6550e66d72" providerId="ADAL" clId="{7DF7A486-BF3E-4CD1-B7F5-034EEC783236}" dt="2018-08-30T11:08:04.713" v="77"/>
          <ac:picMkLst>
            <pc:docMk/>
            <pc:sldMk cId="3871076675" sldId="261"/>
            <ac:picMk id="3" creationId="{128658FB-DA53-42B8-B058-F7FF59C4408E}"/>
          </ac:picMkLst>
        </pc:picChg>
      </pc:sldChg>
    </pc:docChg>
  </pc:docChgLst>
  <pc:docChgLst>
    <pc:chgData name="Subhajit Ghosh" userId="c585d1f3-935b-4ece-b40b-1a6550e66d72" providerId="ADAL" clId="{BBE14A2F-F588-4B02-86B9-2522B9B1F0D3}"/>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saac_Singer"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zinfi.com/products/partner-marketing-management/over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www.zinfi.com/products/partner-marketing-management/microsite-landing-page-management/"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zinfi.com/products/partner-marketing-management/email-marketing-management/" TargetMode="External"/><Relationship Id="rId5" Type="http://schemas.openxmlformats.org/officeDocument/2006/relationships/hyperlink" Target="https://www.zinfi.com/products/partner-marketing-management/social-syndication-management/" TargetMode="External"/><Relationship Id="rId4" Type="http://schemas.openxmlformats.org/officeDocument/2006/relationships/hyperlink" Target="https://www.zinfi.com/products/partner-marketing-management/search-marketing-manage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marketing-management/event-marketing-management/"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zinfi.com/products/partner-marketing-management/web-syndication-manageme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0"/>
            <a:ext cx="5532348" cy="1003219"/>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5 Tools That Your Channel Marketing </a:t>
            </a:r>
          </a:p>
          <a:p>
            <a:r>
              <a:rPr lang="en-US" dirty="0"/>
              <a:t>Software Needs</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3FA89D-F3FE-47EA-BF04-147FB1C31342}"/>
              </a:ext>
            </a:extLst>
          </p:cNvPr>
          <p:cNvPicPr>
            <a:picLocks noGrp="1" noChangeAspect="1"/>
          </p:cNvPicPr>
          <p:nvPr>
            <p:ph type="pic" sz="quarter" idx="15"/>
          </p:nvPr>
        </p:nvPicPr>
        <p:blipFill>
          <a:blip r:embed="rId2"/>
          <a:srcRect l="8" r="8"/>
          <a:stretch>
            <a:fillRect/>
          </a:stretch>
        </p:blipFill>
        <p:spPr>
          <a:effectLst>
            <a:softEdge rad="0"/>
          </a:effectLst>
        </p:spPr>
      </p:pic>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5 Tools That Your Channel Marketing Software Needs</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46636"/>
            <a:ext cx="4444916" cy="3833441"/>
          </a:xfrm>
        </p:spPr>
        <p:txBody>
          <a:bodyPr/>
          <a:lstStyle/>
          <a:p>
            <a:r>
              <a:rPr lang="en-US" dirty="0">
                <a:latin typeface="Arial" panose="020B0604020202020204" pitchFamily="34" charset="0"/>
                <a:cs typeface="Arial" panose="020B0604020202020204" pitchFamily="34" charset="0"/>
              </a:rPr>
              <a:t>This article is focused on the core tools your channel marketing software needs for you to succeed. But first, bear with me for just a few minutes and consider where the world was a century ago when it comes to </a:t>
            </a:r>
            <a:r>
              <a:rPr lang="en-US" b="1" dirty="0">
                <a:latin typeface="Arial" panose="020B0604020202020204" pitchFamily="34" charset="0"/>
                <a:cs typeface="Arial" panose="020B0604020202020204" pitchFamily="34" charset="0"/>
              </a:rPr>
              <a:t>channel marketing</a:t>
            </a:r>
            <a:r>
              <a:rPr lang="en-US" dirty="0">
                <a:latin typeface="Arial" panose="020B0604020202020204" pitchFamily="34" charset="0"/>
                <a:cs typeface="Arial" panose="020B0604020202020204" pitchFamily="34" charset="0"/>
              </a:rPr>
              <a:t>. Certainly, there was no channel marketing software, but there definitely was channel marketing. Someone told me the other day that </a:t>
            </a:r>
            <a:r>
              <a:rPr lang="en-US" dirty="0">
                <a:latin typeface="Arial" panose="020B0604020202020204" pitchFamily="34" charset="0"/>
                <a:cs typeface="Arial" panose="020B0604020202020204" pitchFamily="34" charset="0"/>
                <a:hlinkClick r:id="rId3"/>
              </a:rPr>
              <a:t>Isaac Singer</a:t>
            </a:r>
            <a:r>
              <a:rPr lang="en-US" dirty="0">
                <a:latin typeface="Arial" panose="020B0604020202020204" pitchFamily="34" charset="0"/>
                <a:cs typeface="Arial" panose="020B0604020202020204" pitchFamily="34" charset="0"/>
              </a:rPr>
              <a:t>, the father of Singer sewing machine, built a channel to sell his products through a network of dealers. He created pamphlets for his resellers to distribute, and trained them on how to demo the product and sell it to make money. He apparently created multiple channels for distributing his product—not just in the US, but also in other parts of the world. And that was almost 150 years ago.</a:t>
            </a:r>
          </a:p>
          <a:p>
            <a:r>
              <a:rPr lang="en-US" dirty="0">
                <a:latin typeface="Arial" panose="020B0604020202020204" pitchFamily="34" charset="0"/>
                <a:cs typeface="Arial" panose="020B0604020202020204" pitchFamily="34" charset="0"/>
              </a:rPr>
              <a:t>Well, times have changed. Gone are the days when you can simply print pamphlets for your resellers to use in order to effectively pitch your product and train them all face-to-face. In our distributed digital age, where relationships are born and bred on the cloud, it is essential to have state-of-the-art channel marketing software with the right tools to ensure your resellers (aka channel partners) can market and sell properly.</a:t>
            </a:r>
          </a:p>
          <a:p>
            <a:r>
              <a:rPr lang="en-US" dirty="0">
                <a:latin typeface="Arial" panose="020B0604020202020204" pitchFamily="34" charset="0"/>
                <a:cs typeface="Arial" panose="020B0604020202020204" pitchFamily="34" charset="0"/>
              </a:rPr>
              <a:t>Let’s explore here the most important tools you need for your </a:t>
            </a:r>
            <a:r>
              <a:rPr lang="en-US" dirty="0">
                <a:latin typeface="Arial" panose="020B0604020202020204" pitchFamily="34" charset="0"/>
                <a:cs typeface="Arial" panose="020B0604020202020204" pitchFamily="34" charset="0"/>
                <a:hlinkClick r:id="rId4"/>
              </a:rPr>
              <a:t>channel marketing software</a:t>
            </a:r>
            <a:r>
              <a:rPr lang="en-US" dirty="0">
                <a:latin typeface="Arial" panose="020B0604020202020204" pitchFamily="34" charset="0"/>
                <a:cs typeface="Arial" panose="020B0604020202020204" pitchFamily="34" charset="0"/>
              </a:rPr>
              <a:t> to be effective.</a:t>
            </a:r>
          </a:p>
        </p:txBody>
      </p:sp>
    </p:spTree>
    <p:extLst>
      <p:ext uri="{BB962C8B-B14F-4D97-AF65-F5344CB8AC3E}">
        <p14:creationId xmlns:p14="http://schemas.microsoft.com/office/powerpoint/2010/main" val="4142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FE71E444-A302-46AE-A423-761FF7ED772D}"/>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l="2476" r="2476"/>
          <a:stretch>
            <a:fillRect/>
          </a:stretch>
        </p:blipFill>
        <p:spPr>
          <a:xfrm>
            <a:off x="292100" y="949325"/>
            <a:ext cx="3517900" cy="3827463"/>
          </a:xfrm>
          <a:prstGeom prst="rect">
            <a:avLst/>
          </a:prstGeom>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5 Tools That Your Channel Marketing Software Needs</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3869268" y="889001"/>
            <a:ext cx="5023052" cy="3901364"/>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First, your channel marketing software needs a digital </a:t>
            </a:r>
            <a:r>
              <a:rPr lang="en-US" dirty="0">
                <a:latin typeface="Arial" panose="020B0604020202020204" pitchFamily="34" charset="0"/>
                <a:cs typeface="Arial" panose="020B0604020202020204" pitchFamily="34" charset="0"/>
                <a:hlinkClick r:id="rId4"/>
              </a:rPr>
              <a:t>search marketing management</a:t>
            </a:r>
            <a:r>
              <a:rPr lang="en-US" dirty="0">
                <a:latin typeface="Arial" panose="020B0604020202020204" pitchFamily="34" charset="0"/>
                <a:cs typeface="Arial" panose="020B0604020202020204" pitchFamily="34" charset="0"/>
              </a:rPr>
              <a:t> capability. You should be able to load various paid search words, and access various ad networks— such as Google AdWords, LinkedIn and Facebook—and the software should allow partners to run search campaigns with a few clicks and tie their credit cards accounts or MDF-approved funds to those transactions. You need a simplified interface that manages this engagement end-to-end.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Second, you need a rich </a:t>
            </a:r>
            <a:r>
              <a:rPr lang="en-US" dirty="0">
                <a:latin typeface="Arial" panose="020B0604020202020204" pitchFamily="34" charset="0"/>
                <a:cs typeface="Arial" panose="020B0604020202020204" pitchFamily="34" charset="0"/>
                <a:hlinkClick r:id="rId5"/>
              </a:rPr>
              <a:t>social media marketing</a:t>
            </a:r>
            <a:r>
              <a:rPr lang="en-US" dirty="0">
                <a:latin typeface="Arial" panose="020B0604020202020204" pitchFamily="34" charset="0"/>
                <a:cs typeface="Arial" panose="020B0604020202020204" pitchFamily="34" charset="0"/>
              </a:rPr>
              <a:t> capability in your channel marketing software. Like search, social marketing drives inbound traffic, and it is incredibly important for your channel partners to tap into your social media content. Partners should be able to auto-select or manually select social streams and syndicate them seamlessly via their own social networks. This will amplify your reach exponentially.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Third, your channel marketing software needs a robust </a:t>
            </a:r>
            <a:r>
              <a:rPr lang="en-US" dirty="0">
                <a:latin typeface="Arial" panose="020B0604020202020204" pitchFamily="34" charset="0"/>
                <a:cs typeface="Arial" panose="020B0604020202020204" pitchFamily="34" charset="0"/>
                <a:hlinkClick r:id="rId6"/>
              </a:rPr>
              <a:t>multi-touch email marketing</a:t>
            </a:r>
            <a:r>
              <a:rPr lang="en-US" dirty="0">
                <a:latin typeface="Arial" panose="020B0604020202020204" pitchFamily="34" charset="0"/>
                <a:cs typeface="Arial" panose="020B0604020202020204" pitchFamily="34" charset="0"/>
              </a:rPr>
              <a:t> engine. You should be able to set multi-touch drip campaign rule sets, load up content and campaigns, and enable your partners to upload lists and market to their prospects and customers in a logical and sequential way. The goal is to engage end users through logical multi-touch content, and draw them into face-to-face conversations. To take the multi-touch experience to the next level, your channel marketing software should also provide </a:t>
            </a:r>
            <a:r>
              <a:rPr lang="en-US" dirty="0">
                <a:latin typeface="Arial" panose="020B0604020202020204" pitchFamily="34" charset="0"/>
                <a:cs typeface="Arial" panose="020B0604020202020204" pitchFamily="34" charset="0"/>
                <a:hlinkClick r:id="rId7"/>
              </a:rPr>
              <a:t>landing page and microsite</a:t>
            </a:r>
            <a:r>
              <a:rPr lang="en-US" dirty="0">
                <a:latin typeface="Arial" panose="020B0604020202020204" pitchFamily="34" charset="0"/>
                <a:cs typeface="Arial" panose="020B0604020202020204" pitchFamily="34" charset="0"/>
              </a:rPr>
              <a:t> capabilities.</a:t>
            </a:r>
          </a:p>
        </p:txBody>
      </p:sp>
    </p:spTree>
    <p:extLst>
      <p:ext uri="{BB962C8B-B14F-4D97-AF65-F5344CB8AC3E}">
        <p14:creationId xmlns:p14="http://schemas.microsoft.com/office/powerpoint/2010/main" val="2815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30DF0F5-ED3C-47BB-AE6B-809F74E8143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75CDE388-E7B8-4FBB-B4A0-65518A8F2F19}"/>
              </a:ext>
            </a:extLst>
          </p:cNvPr>
          <p:cNvSpPr>
            <a:spLocks noGrp="1"/>
          </p:cNvSpPr>
          <p:nvPr>
            <p:ph type="body" sz="quarter" idx="11"/>
          </p:nvPr>
        </p:nvSpPr>
        <p:spPr/>
        <p:txBody>
          <a:bodyPr/>
          <a:lstStyle/>
          <a:p>
            <a:r>
              <a:rPr lang="en-US" dirty="0"/>
              <a:t>5 Tools That Your Channel Marketing Software Needs</a:t>
            </a:r>
          </a:p>
        </p:txBody>
      </p:sp>
      <p:sp>
        <p:nvSpPr>
          <p:cNvPr id="12" name="Text Placeholder 11">
            <a:extLst>
              <a:ext uri="{FF2B5EF4-FFF2-40B4-BE49-F238E27FC236}">
                <a16:creationId xmlns:a16="http://schemas.microsoft.com/office/drawing/2014/main" id="{6BCD6ADE-4899-4BCA-8E2D-2B1D7CA441B3}"/>
              </a:ext>
            </a:extLst>
          </p:cNvPr>
          <p:cNvSpPr>
            <a:spLocks noGrp="1"/>
          </p:cNvSpPr>
          <p:nvPr>
            <p:ph type="body" sz="quarter" idx="16"/>
          </p:nvPr>
        </p:nvSpPr>
        <p:spPr>
          <a:xfrm>
            <a:off x="313226" y="931818"/>
            <a:ext cx="4444916" cy="3848259"/>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Fourth, your channel marketing software should also have a multi-touch </a:t>
            </a:r>
            <a:r>
              <a:rPr lang="en-US" dirty="0">
                <a:latin typeface="Arial" panose="020B0604020202020204" pitchFamily="34" charset="0"/>
                <a:cs typeface="Arial" panose="020B0604020202020204" pitchFamily="34" charset="0"/>
                <a:hlinkClick r:id="rId3"/>
              </a:rPr>
              <a:t>event engine</a:t>
            </a:r>
            <a:r>
              <a:rPr lang="en-US" dirty="0">
                <a:latin typeface="Arial" panose="020B0604020202020204" pitchFamily="34" charset="0"/>
                <a:cs typeface="Arial" panose="020B0604020202020204" pitchFamily="34" charset="0"/>
              </a:rPr>
              <a:t>. Most channel partners run a lot of events to drive awareness and/or train their customer base with virtual or face-to-face events. Your channel marketing software should be able to provide this capability with easy-to-use tools. As part of this capability, it is essential that you also have a complete RSVP management process, where registration, reminders, and post-event emails and surveys can be sent automatically without partners having to lift a finger.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Fifth, your channel marketing software must include a </a:t>
            </a:r>
            <a:r>
              <a:rPr lang="en-US" dirty="0">
                <a:latin typeface="Arial" panose="020B0604020202020204" pitchFamily="34" charset="0"/>
                <a:cs typeface="Arial" panose="020B0604020202020204" pitchFamily="34" charset="0"/>
                <a:hlinkClick r:id="rId4"/>
              </a:rPr>
              <a:t>web content syndication</a:t>
            </a:r>
            <a:r>
              <a:rPr lang="en-US" dirty="0">
                <a:latin typeface="Arial" panose="020B0604020202020204" pitchFamily="34" charset="0"/>
                <a:cs typeface="Arial" panose="020B0604020202020204" pitchFamily="34" charset="0"/>
              </a:rPr>
              <a:t> engine. There’s a reason I list this last: Basic syndication of content is not good enough, because most partners do not drive sufficient traffic to their website. If you do, then you don’t have a challenge. But if your channel comprises lots of small businesses, it’s very likely that many of them lack sufficient traffic. If that’s the case, you should 1) make sure you have a solid channel marketing software platform that covers the first four tools covered here so that partners have the ability to drive traffic via inbound and outbound methods, and 2) make the partner website an additional destination site with your syndicated content.</a:t>
            </a:r>
          </a:p>
          <a:p>
            <a:endParaRPr lang="en-US" dirty="0"/>
          </a:p>
        </p:txBody>
      </p:sp>
    </p:spTree>
    <p:extLst>
      <p:ext uri="{BB962C8B-B14F-4D97-AF65-F5344CB8AC3E}">
        <p14:creationId xmlns:p14="http://schemas.microsoft.com/office/powerpoint/2010/main" val="4388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28658FB-DA53-42B8-B058-F7FF59C4408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A129B121-F03E-4894-A17C-42632D3482E5}"/>
              </a:ext>
            </a:extLst>
          </p:cNvPr>
          <p:cNvSpPr>
            <a:spLocks noGrp="1"/>
          </p:cNvSpPr>
          <p:nvPr>
            <p:ph type="body" sz="quarter" idx="11"/>
          </p:nvPr>
        </p:nvSpPr>
        <p:spPr/>
        <p:txBody>
          <a:bodyPr/>
          <a:lstStyle/>
          <a:p>
            <a:r>
              <a:rPr lang="en-US" dirty="0"/>
              <a:t>5 Tools That Your Channel Marketing Software Needs</a:t>
            </a:r>
          </a:p>
        </p:txBody>
      </p:sp>
      <p:sp>
        <p:nvSpPr>
          <p:cNvPr id="9" name="Text Placeholder 8">
            <a:extLst>
              <a:ext uri="{FF2B5EF4-FFF2-40B4-BE49-F238E27FC236}">
                <a16:creationId xmlns:a16="http://schemas.microsoft.com/office/drawing/2014/main" id="{58031C28-1679-4160-AA01-ACDB7D1172CC}"/>
              </a:ext>
            </a:extLst>
          </p:cNvPr>
          <p:cNvSpPr>
            <a:spLocks noGrp="1"/>
          </p:cNvSpPr>
          <p:nvPr>
            <p:ph type="body" sz="quarter" idx="16"/>
          </p:nvPr>
        </p:nvSpPr>
        <p:spPr>
          <a:xfrm>
            <a:off x="4447403" y="949235"/>
            <a:ext cx="4444916" cy="3841129"/>
          </a:xfrm>
        </p:spPr>
        <p:txBody>
          <a:bodyPr/>
          <a:lstStyle/>
          <a:p>
            <a:r>
              <a:rPr lang="en-US" dirty="0">
                <a:latin typeface="Arial" panose="020B0604020202020204" pitchFamily="34" charset="0"/>
                <a:cs typeface="Arial" panose="020B0604020202020204" pitchFamily="34" charset="0"/>
              </a:rPr>
              <a:t>With these five core tools, your channel marketing software should be able to drive integrated campaigns and traffic to your partner’s websites and sales reps by leveraging content from your campaign team. I do want to mention one last tool that is very important and can be used by both marketing and sales reps from your partner team: If your channel marketing software has co-branded asset management capabilities, then your partners can easily co-brand print-quality assets and download them either for digital distribution via email or other means, or print them for physical distribution.</a:t>
            </a:r>
          </a:p>
          <a:p>
            <a:r>
              <a:rPr lang="en-US" dirty="0">
                <a:latin typeface="Arial" panose="020B0604020202020204" pitchFamily="34" charset="0"/>
                <a:cs typeface="Arial" panose="020B0604020202020204" pitchFamily="34" charset="0"/>
              </a:rPr>
              <a:t>I began this article by citing the channel marketing innovations of Isaac Singer, who used pamphlets to market his product via the channel. It’s interesting to point out that printed materials are not totally dead, even today. They can be effective augmentation tools that are useful at various points of purchase, events and other customer meeting environments. However, as we move to more and more digital content, your channel marketing software should be able to give you and your partners the ability to leverage assets both in digital and physical form. If Mr. Singer were alive today, I am sure he would rapidly embrace all the digital tools, no matter how nostalgic he might be for his pamphlets.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0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341</Words>
  <Application>Microsoft Office PowerPoint</Application>
  <PresentationFormat>Custom</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2018-08-30T11:10:19Z</dcterms:modified>
</cp:coreProperties>
</file>