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sldIdLst>
    <p:sldId id="256" r:id="rId2"/>
    <p:sldId id="257" r:id="rId3"/>
    <p:sldId id="258" r:id="rId4"/>
    <p:sldId id="260" r:id="rId5"/>
    <p:sldId id="259" r:id="rId6"/>
  </p:sldIdLst>
  <p:sldSz cx="9144000" cy="5148263"/>
  <p:notesSz cx="6858000" cy="9144000"/>
  <p:defaultTex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636361"/>
    <a:srgbClr val="F27724"/>
    <a:srgbClr val="00BCFF"/>
    <a:srgbClr val="8CA621"/>
    <a:srgbClr val="962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85"/>
    <p:restoredTop sz="94697"/>
  </p:normalViewPr>
  <p:slideViewPr>
    <p:cSldViewPr snapToGrid="0" snapToObjects="1">
      <p:cViewPr varScale="1">
        <p:scale>
          <a:sx n="98" d="100"/>
          <a:sy n="98" d="100"/>
        </p:scale>
        <p:origin x="9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bhajit Ghosh" userId="c585d1f3-935b-4ece-b40b-1a6550e66d72" providerId="ADAL" clId="{FDA83FC1-16FC-4480-86E2-3D510CB328D9}"/>
    <pc:docChg chg="undo custSel addSld modSld modMainMaster">
      <pc:chgData name="Subhajit Ghosh" userId="c585d1f3-935b-4ece-b40b-1a6550e66d72" providerId="ADAL" clId="{FDA83FC1-16FC-4480-86E2-3D510CB328D9}" dt="2018-04-09T12:30:14.474" v="97"/>
      <pc:docMkLst>
        <pc:docMk/>
      </pc:docMkLst>
      <pc:sldChg chg="addSp delSp modSp">
        <pc:chgData name="Subhajit Ghosh" userId="c585d1f3-935b-4ece-b40b-1a6550e66d72" providerId="ADAL" clId="{FDA83FC1-16FC-4480-86E2-3D510CB328D9}" dt="2018-04-09T12:27:36.461" v="91" actId="20577"/>
        <pc:sldMkLst>
          <pc:docMk/>
          <pc:sldMk cId="2429983986" sldId="256"/>
        </pc:sldMkLst>
        <pc:spChg chg="del">
          <ac:chgData name="Subhajit Ghosh" userId="c585d1f3-935b-4ece-b40b-1a6550e66d72" providerId="ADAL" clId="{FDA83FC1-16FC-4480-86E2-3D510CB328D9}" dt="2018-04-09T12:23:37.618" v="66" actId="478"/>
          <ac:spMkLst>
            <pc:docMk/>
            <pc:sldMk cId="2429983986" sldId="256"/>
            <ac:spMk id="2" creationId="{6C508723-A199-4A13-BFDA-DFEB486D7D46}"/>
          </ac:spMkLst>
        </pc:spChg>
        <pc:spChg chg="del">
          <ac:chgData name="Subhajit Ghosh" userId="c585d1f3-935b-4ece-b40b-1a6550e66d72" providerId="ADAL" clId="{FDA83FC1-16FC-4480-86E2-3D510CB328D9}" dt="2018-04-09T12:23:37.618" v="66" actId="478"/>
          <ac:spMkLst>
            <pc:docMk/>
            <pc:sldMk cId="2429983986" sldId="256"/>
            <ac:spMk id="3" creationId="{7E4FE485-5D4A-4710-9DC2-43849FAADD96}"/>
          </ac:spMkLst>
        </pc:spChg>
        <pc:spChg chg="del mod">
          <ac:chgData name="Subhajit Ghosh" userId="c585d1f3-935b-4ece-b40b-1a6550e66d72" providerId="ADAL" clId="{FDA83FC1-16FC-4480-86E2-3D510CB328D9}" dt="2018-04-09T12:23:37.618" v="66" actId="478"/>
          <ac:spMkLst>
            <pc:docMk/>
            <pc:sldMk cId="2429983986" sldId="256"/>
            <ac:spMk id="4" creationId="{0A410509-E340-4197-8EB4-8241A52A89B6}"/>
          </ac:spMkLst>
        </pc:spChg>
        <pc:spChg chg="del">
          <ac:chgData name="Subhajit Ghosh" userId="c585d1f3-935b-4ece-b40b-1a6550e66d72" providerId="ADAL" clId="{FDA83FC1-16FC-4480-86E2-3D510CB328D9}" dt="2018-03-23T06:20:26.736" v="0" actId="14100"/>
          <ac:spMkLst>
            <pc:docMk/>
            <pc:sldMk cId="2429983986" sldId="256"/>
            <ac:spMk id="5" creationId="{4C5CA7E0-9A9D-4D4C-90C8-D8E2703F51BF}"/>
          </ac:spMkLst>
        </pc:spChg>
        <pc:spChg chg="add del mod">
          <ac:chgData name="Subhajit Ghosh" userId="c585d1f3-935b-4ece-b40b-1a6550e66d72" providerId="ADAL" clId="{FDA83FC1-16FC-4480-86E2-3D510CB328D9}" dt="2018-04-09T12:24:23.139" v="67" actId="478"/>
          <ac:spMkLst>
            <pc:docMk/>
            <pc:sldMk cId="2429983986" sldId="256"/>
            <ac:spMk id="6" creationId="{17A24E9E-FECD-4848-B12E-12B9925B2E68}"/>
          </ac:spMkLst>
        </pc:spChg>
        <pc:spChg chg="add del mod">
          <ac:chgData name="Subhajit Ghosh" userId="c585d1f3-935b-4ece-b40b-1a6550e66d72" providerId="ADAL" clId="{FDA83FC1-16FC-4480-86E2-3D510CB328D9}" dt="2018-04-09T12:24:23.139" v="67" actId="478"/>
          <ac:spMkLst>
            <pc:docMk/>
            <pc:sldMk cId="2429983986" sldId="256"/>
            <ac:spMk id="9" creationId="{208F599B-A65F-4B4D-BDE9-21D0641956E7}"/>
          </ac:spMkLst>
        </pc:spChg>
        <pc:spChg chg="add del mod">
          <ac:chgData name="Subhajit Ghosh" userId="c585d1f3-935b-4ece-b40b-1a6550e66d72" providerId="ADAL" clId="{FDA83FC1-16FC-4480-86E2-3D510CB328D9}" dt="2018-04-09T12:24:23.139" v="67" actId="478"/>
          <ac:spMkLst>
            <pc:docMk/>
            <pc:sldMk cId="2429983986" sldId="256"/>
            <ac:spMk id="11" creationId="{C797FB8D-1CA5-49BC-B936-192139B61976}"/>
          </ac:spMkLst>
        </pc:spChg>
        <pc:spChg chg="add">
          <ac:chgData name="Subhajit Ghosh" userId="c585d1f3-935b-4ece-b40b-1a6550e66d72" providerId="ADAL" clId="{FDA83FC1-16FC-4480-86E2-3D510CB328D9}" dt="2018-04-09T12:24:40.321" v="69" actId="20577"/>
          <ac:spMkLst>
            <pc:docMk/>
            <pc:sldMk cId="2429983986" sldId="256"/>
            <ac:spMk id="12" creationId="{785193C6-DD71-4A3D-93AB-7B4704CCFF5B}"/>
          </ac:spMkLst>
        </pc:spChg>
        <pc:spChg chg="add mod">
          <ac:chgData name="Subhajit Ghosh" userId="c585d1f3-935b-4ece-b40b-1a6550e66d72" providerId="ADAL" clId="{FDA83FC1-16FC-4480-86E2-3D510CB328D9}" dt="2018-04-09T12:27:36.461" v="91" actId="20577"/>
          <ac:spMkLst>
            <pc:docMk/>
            <pc:sldMk cId="2429983986" sldId="256"/>
            <ac:spMk id="16" creationId="{92119503-3C26-43B3-95FB-87298FD9FB8F}"/>
          </ac:spMkLst>
        </pc:spChg>
        <pc:spChg chg="add">
          <ac:chgData name="Subhajit Ghosh" userId="c585d1f3-935b-4ece-b40b-1a6550e66d72" providerId="ADAL" clId="{FDA83FC1-16FC-4480-86E2-3D510CB328D9}" dt="2018-04-09T12:24:40.321" v="69" actId="20577"/>
          <ac:spMkLst>
            <pc:docMk/>
            <pc:sldMk cId="2429983986" sldId="256"/>
            <ac:spMk id="17" creationId="{BB3ED363-3788-4731-A2CA-3029EA8D2C76}"/>
          </ac:spMkLst>
        </pc:spChg>
        <pc:spChg chg="add">
          <ac:chgData name="Subhajit Ghosh" userId="c585d1f3-935b-4ece-b40b-1a6550e66d72" providerId="ADAL" clId="{FDA83FC1-16FC-4480-86E2-3D510CB328D9}" dt="2018-04-09T12:24:40.321" v="69" actId="20577"/>
          <ac:spMkLst>
            <pc:docMk/>
            <pc:sldMk cId="2429983986" sldId="256"/>
            <ac:spMk id="18" creationId="{A08EC686-84CC-4EF6-A961-8CB5A2A24E11}"/>
          </ac:spMkLst>
        </pc:spChg>
        <pc:picChg chg="add del mod">
          <ac:chgData name="Subhajit Ghosh" userId="c585d1f3-935b-4ece-b40b-1a6550e66d72" providerId="ADAL" clId="{FDA83FC1-16FC-4480-86E2-3D510CB328D9}" dt="2018-04-09T12:23:37.618" v="66" actId="478"/>
          <ac:picMkLst>
            <pc:docMk/>
            <pc:sldMk cId="2429983986" sldId="256"/>
            <ac:picMk id="7" creationId="{231EEEA4-8C9E-4A4C-AA11-AE1AE816D3B2}"/>
          </ac:picMkLst>
        </pc:picChg>
        <pc:picChg chg="add">
          <ac:chgData name="Subhajit Ghosh" userId="c585d1f3-935b-4ece-b40b-1a6550e66d72" providerId="ADAL" clId="{FDA83FC1-16FC-4480-86E2-3D510CB328D9}" dt="2018-04-09T12:24:40.321" v="69" actId="20577"/>
          <ac:picMkLst>
            <pc:docMk/>
            <pc:sldMk cId="2429983986" sldId="256"/>
            <ac:picMk id="13" creationId="{5A057479-9088-4E6E-8496-3929E64DCE5F}"/>
          </ac:picMkLst>
        </pc:picChg>
        <pc:cxnChg chg="add">
          <ac:chgData name="Subhajit Ghosh" userId="c585d1f3-935b-4ece-b40b-1a6550e66d72" providerId="ADAL" clId="{FDA83FC1-16FC-4480-86E2-3D510CB328D9}" dt="2018-04-09T12:24:40.321" v="69" actId="20577"/>
          <ac:cxnSpMkLst>
            <pc:docMk/>
            <pc:sldMk cId="2429983986" sldId="256"/>
            <ac:cxnSpMk id="14" creationId="{A17A4850-F5A3-4811-8C93-EA63593DEAAE}"/>
          </ac:cxnSpMkLst>
        </pc:cxnChg>
        <pc:cxnChg chg="add">
          <ac:chgData name="Subhajit Ghosh" userId="c585d1f3-935b-4ece-b40b-1a6550e66d72" providerId="ADAL" clId="{FDA83FC1-16FC-4480-86E2-3D510CB328D9}" dt="2018-04-09T12:24:40.321" v="69" actId="20577"/>
          <ac:cxnSpMkLst>
            <pc:docMk/>
            <pc:sldMk cId="2429983986" sldId="256"/>
            <ac:cxnSpMk id="15" creationId="{CC7A5F0F-A806-498F-8774-E809C2F777D4}"/>
          </ac:cxnSpMkLst>
        </pc:cxnChg>
      </pc:sldChg>
      <pc:sldChg chg="addSp delSp modSp modAnim">
        <pc:chgData name="Subhajit Ghosh" userId="c585d1f3-935b-4ece-b40b-1a6550e66d72" providerId="ADAL" clId="{FDA83FC1-16FC-4480-86E2-3D510CB328D9}" dt="2018-04-09T12:29:54.018" v="93"/>
        <pc:sldMkLst>
          <pc:docMk/>
          <pc:sldMk cId="4142234705" sldId="257"/>
        </pc:sldMkLst>
        <pc:spChg chg="add del mod">
          <ac:chgData name="Subhajit Ghosh" userId="c585d1f3-935b-4ece-b40b-1a6550e66d72" providerId="ADAL" clId="{FDA83FC1-16FC-4480-86E2-3D510CB328D9}" dt="2018-03-23T07:38:32.762" v="34" actId="400"/>
          <ac:spMkLst>
            <pc:docMk/>
            <pc:sldMk cId="4142234705" sldId="257"/>
            <ac:spMk id="2" creationId="{73CDC79A-6FAC-4D7D-B85E-15F848CECB4B}"/>
          </ac:spMkLst>
        </pc:spChg>
        <pc:spChg chg="mod">
          <ac:chgData name="Subhajit Ghosh" userId="c585d1f3-935b-4ece-b40b-1a6550e66d72" providerId="ADAL" clId="{FDA83FC1-16FC-4480-86E2-3D510CB328D9}" dt="2018-03-23T11:16:41.261" v="60" actId="400"/>
          <ac:spMkLst>
            <pc:docMk/>
            <pc:sldMk cId="4142234705" sldId="257"/>
            <ac:spMk id="3" creationId="{EE5F9CC5-5919-4A5B-B9E8-F922D9826927}"/>
          </ac:spMkLst>
        </pc:spChg>
        <pc:spChg chg="mod">
          <ac:chgData name="Subhajit Ghosh" userId="c585d1f3-935b-4ece-b40b-1a6550e66d72" providerId="ADAL" clId="{FDA83FC1-16FC-4480-86E2-3D510CB328D9}" dt="2018-03-23T06:21:32.677" v="4" actId="20577"/>
          <ac:spMkLst>
            <pc:docMk/>
            <pc:sldMk cId="4142234705" sldId="257"/>
            <ac:spMk id="4" creationId="{3824FEB1-C6F4-4284-9EE9-2817F24A4DC0}"/>
          </ac:spMkLst>
        </pc:spChg>
        <pc:spChg chg="mod">
          <ac:chgData name="Subhajit Ghosh" userId="c585d1f3-935b-4ece-b40b-1a6550e66d72" providerId="ADAL" clId="{FDA83FC1-16FC-4480-86E2-3D510CB328D9}" dt="2018-04-09T12:26:05.772" v="76" actId="1035"/>
          <ac:spMkLst>
            <pc:docMk/>
            <pc:sldMk cId="4142234705" sldId="257"/>
            <ac:spMk id="5" creationId="{C4B6616B-D638-467B-86EF-41EF776CAD4F}"/>
          </ac:spMkLst>
        </pc:spChg>
        <pc:spChg chg="add del mod">
          <ac:chgData name="Subhajit Ghosh" userId="c585d1f3-935b-4ece-b40b-1a6550e66d72" providerId="ADAL" clId="{FDA83FC1-16FC-4480-86E2-3D510CB328D9}" dt="2018-04-09T12:23:32.584" v="65"/>
          <ac:spMkLst>
            <pc:docMk/>
            <pc:sldMk cId="4142234705" sldId="257"/>
            <ac:spMk id="6" creationId="{BD1E9419-35D1-43D4-8777-9562E76274C7}"/>
          </ac:spMkLst>
        </pc:spChg>
        <pc:picChg chg="add del mod">
          <ac:chgData name="Subhajit Ghosh" userId="c585d1f3-935b-4ece-b40b-1a6550e66d72" providerId="ADAL" clId="{FDA83FC1-16FC-4480-86E2-3D510CB328D9}" dt="2018-03-23T07:37:10.106" v="33" actId="400"/>
          <ac:picMkLst>
            <pc:docMk/>
            <pc:sldMk cId="4142234705" sldId="257"/>
            <ac:picMk id="7" creationId="{77F730D6-5305-459F-A7BB-6BB8454A1DA0}"/>
          </ac:picMkLst>
        </pc:picChg>
        <pc:picChg chg="add">
          <ac:chgData name="Subhajit Ghosh" userId="c585d1f3-935b-4ece-b40b-1a6550e66d72" providerId="ADAL" clId="{FDA83FC1-16FC-4480-86E2-3D510CB328D9}" dt="2018-04-09T12:23:32.584" v="65"/>
          <ac:picMkLst>
            <pc:docMk/>
            <pc:sldMk cId="4142234705" sldId="257"/>
            <ac:picMk id="8" creationId="{D8A3388E-43F4-43A8-B9C3-43BA88FB81AE}"/>
          </ac:picMkLst>
        </pc:picChg>
        <pc:picChg chg="add mod">
          <ac:chgData name="Subhajit Ghosh" userId="c585d1f3-935b-4ece-b40b-1a6550e66d72" providerId="ADAL" clId="{FDA83FC1-16FC-4480-86E2-3D510CB328D9}" dt="2018-03-23T07:38:32.762" v="34" actId="400"/>
          <ac:picMkLst>
            <pc:docMk/>
            <pc:sldMk cId="4142234705" sldId="257"/>
            <ac:picMk id="9" creationId="{C63FD644-2435-4641-BBFF-34309FE638E6}"/>
          </ac:picMkLst>
        </pc:picChg>
        <pc:picChg chg="del">
          <ac:chgData name="Subhajit Ghosh" userId="c585d1f3-935b-4ece-b40b-1a6550e66d72" providerId="ADAL" clId="{FDA83FC1-16FC-4480-86E2-3D510CB328D9}" dt="2018-04-09T12:23:31.477" v="64" actId="478"/>
          <ac:picMkLst>
            <pc:docMk/>
            <pc:sldMk cId="4142234705" sldId="257"/>
            <ac:picMk id="10" creationId="{0F55956A-6729-4320-A105-F40B5B143B34}"/>
          </ac:picMkLst>
        </pc:picChg>
      </pc:sldChg>
      <pc:sldChg chg="addSp delSp modSp modAnim">
        <pc:chgData name="Subhajit Ghosh" userId="c585d1f3-935b-4ece-b40b-1a6550e66d72" providerId="ADAL" clId="{FDA83FC1-16FC-4480-86E2-3D510CB328D9}" dt="2018-04-09T12:30:05.306" v="95"/>
        <pc:sldMkLst>
          <pc:docMk/>
          <pc:sldMk cId="2815277108" sldId="258"/>
        </pc:sldMkLst>
        <pc:spChg chg="add del mod">
          <ac:chgData name="Subhajit Ghosh" userId="c585d1f3-935b-4ece-b40b-1a6550e66d72" providerId="ADAL" clId="{FDA83FC1-16FC-4480-86E2-3D510CB328D9}" dt="2018-03-23T09:42:16.148" v="45" actId="20577"/>
          <ac:spMkLst>
            <pc:docMk/>
            <pc:sldMk cId="2815277108" sldId="258"/>
            <ac:spMk id="5" creationId="{ADB4F4E3-5F5B-4C9B-B3D8-885034AED5D2}"/>
          </ac:spMkLst>
        </pc:spChg>
        <pc:spChg chg="mod">
          <ac:chgData name="Subhajit Ghosh" userId="c585d1f3-935b-4ece-b40b-1a6550e66d72" providerId="ADAL" clId="{FDA83FC1-16FC-4480-86E2-3D510CB328D9}" dt="2018-03-23T06:21:35.696" v="6" actId="20577"/>
          <ac:spMkLst>
            <pc:docMk/>
            <pc:sldMk cId="2815277108" sldId="258"/>
            <ac:spMk id="6" creationId="{C656395D-0968-4CC4-83FA-27592B0EA08A}"/>
          </ac:spMkLst>
        </pc:spChg>
        <pc:spChg chg="mod">
          <ac:chgData name="Subhajit Ghosh" userId="c585d1f3-935b-4ece-b40b-1a6550e66d72" providerId="ADAL" clId="{FDA83FC1-16FC-4480-86E2-3D510CB328D9}" dt="2018-03-23T11:16:43.933" v="61" actId="20577"/>
          <ac:spMkLst>
            <pc:docMk/>
            <pc:sldMk cId="2815277108" sldId="258"/>
            <ac:spMk id="7" creationId="{B46939E6-5567-4C86-97BB-FAE44A9B3871}"/>
          </ac:spMkLst>
        </pc:spChg>
        <pc:spChg chg="del mod">
          <ac:chgData name="Subhajit Ghosh" userId="c585d1f3-935b-4ece-b40b-1a6550e66d72" providerId="ADAL" clId="{FDA83FC1-16FC-4480-86E2-3D510CB328D9}" dt="2018-03-23T09:35:20.367" v="38" actId="20577"/>
          <ac:spMkLst>
            <pc:docMk/>
            <pc:sldMk cId="2815277108" sldId="258"/>
            <ac:spMk id="8" creationId="{BFEE5A4F-093A-4F1A-8CC4-D4ACBD2F1C2E}"/>
          </ac:spMkLst>
        </pc:spChg>
        <pc:spChg chg="mod">
          <ac:chgData name="Subhajit Ghosh" userId="c585d1f3-935b-4ece-b40b-1a6550e66d72" providerId="ADAL" clId="{FDA83FC1-16FC-4480-86E2-3D510CB328D9}" dt="2018-04-09T12:26:20.852" v="85" actId="1035"/>
          <ac:spMkLst>
            <pc:docMk/>
            <pc:sldMk cId="2815277108" sldId="258"/>
            <ac:spMk id="9" creationId="{4393C9E7-9550-4849-8115-E9C4978354A8}"/>
          </ac:spMkLst>
        </pc:spChg>
        <pc:picChg chg="add del mod">
          <ac:chgData name="Subhajit Ghosh" userId="c585d1f3-935b-4ece-b40b-1a6550e66d72" providerId="ADAL" clId="{FDA83FC1-16FC-4480-86E2-3D510CB328D9}" dt="2018-03-23T09:41:53.426" v="39" actId="478"/>
          <ac:picMkLst>
            <pc:docMk/>
            <pc:sldMk cId="2815277108" sldId="258"/>
            <ac:picMk id="3" creationId="{1072FE70-C7B2-40C9-AC4C-E923C6C760C2}"/>
          </ac:picMkLst>
        </pc:picChg>
        <pc:picChg chg="mod">
          <ac:chgData name="Subhajit Ghosh" userId="c585d1f3-935b-4ece-b40b-1a6550e66d72" providerId="ADAL" clId="{FDA83FC1-16FC-4480-86E2-3D510CB328D9}" dt="2018-04-09T12:26:15.493" v="77" actId="14100"/>
          <ac:picMkLst>
            <pc:docMk/>
            <pc:sldMk cId="2815277108" sldId="258"/>
            <ac:picMk id="5" creationId="{8B4387D9-65D4-4527-83CA-611A31B8F519}"/>
          </ac:picMkLst>
        </pc:picChg>
        <pc:picChg chg="add del mod">
          <ac:chgData name="Subhajit Ghosh" userId="c585d1f3-935b-4ece-b40b-1a6550e66d72" providerId="ADAL" clId="{FDA83FC1-16FC-4480-86E2-3D510CB328D9}" dt="2018-03-23T09:42:05.834" v="43" actId="20577"/>
          <ac:picMkLst>
            <pc:docMk/>
            <pc:sldMk cId="2815277108" sldId="258"/>
            <ac:picMk id="11" creationId="{8E0FD4EA-FE61-4576-8961-198BFE0A7BB9}"/>
          </ac:picMkLst>
        </pc:picChg>
        <pc:picChg chg="add mod">
          <ac:chgData name="Subhajit Ghosh" userId="c585d1f3-935b-4ece-b40b-1a6550e66d72" providerId="ADAL" clId="{FDA83FC1-16FC-4480-86E2-3D510CB328D9}" dt="2018-03-23T09:42:16.148" v="45" actId="20577"/>
          <ac:picMkLst>
            <pc:docMk/>
            <pc:sldMk cId="2815277108" sldId="258"/>
            <ac:picMk id="13" creationId="{55A7CC9A-5EBB-4FEC-B2CB-82030F9C9A41}"/>
          </ac:picMkLst>
        </pc:picChg>
      </pc:sldChg>
      <pc:sldChg chg="addSp delSp modSp">
        <pc:chgData name="Subhajit Ghosh" userId="c585d1f3-935b-4ece-b40b-1a6550e66d72" providerId="ADAL" clId="{FDA83FC1-16FC-4480-86E2-3D510CB328D9}" dt="2018-04-09T12:26:41.181" v="89"/>
        <pc:sldMkLst>
          <pc:docMk/>
          <pc:sldMk cId="1819120097" sldId="259"/>
        </pc:sldMkLst>
        <pc:spChg chg="add del mod">
          <ac:chgData name="Subhajit Ghosh" userId="c585d1f3-935b-4ece-b40b-1a6550e66d72" providerId="ADAL" clId="{FDA83FC1-16FC-4480-86E2-3D510CB328D9}" dt="2018-04-09T12:26:34.553" v="88" actId="478"/>
          <ac:spMkLst>
            <pc:docMk/>
            <pc:sldMk cId="1819120097" sldId="259"/>
            <ac:spMk id="3" creationId="{CDBFD8F9-911C-4B61-96E8-A41A3539FEFC}"/>
          </ac:spMkLst>
        </pc:spChg>
        <pc:spChg chg="add">
          <ac:chgData name="Subhajit Ghosh" userId="c585d1f3-935b-4ece-b40b-1a6550e66d72" providerId="ADAL" clId="{FDA83FC1-16FC-4480-86E2-3D510CB328D9}" dt="2018-04-09T12:26:41.181" v="89"/>
          <ac:spMkLst>
            <pc:docMk/>
            <pc:sldMk cId="1819120097" sldId="259"/>
            <ac:spMk id="5" creationId="{3D630AD4-5C04-46F9-A642-FCB7E0F8E3DC}"/>
          </ac:spMkLst>
        </pc:spChg>
        <pc:spChg chg="del">
          <ac:chgData name="Subhajit Ghosh" userId="c585d1f3-935b-4ece-b40b-1a6550e66d72" providerId="ADAL" clId="{FDA83FC1-16FC-4480-86E2-3D510CB328D9}" dt="2018-04-09T12:26:32.412" v="87" actId="478"/>
          <ac:spMkLst>
            <pc:docMk/>
            <pc:sldMk cId="1819120097" sldId="259"/>
            <ac:spMk id="6" creationId="{FD03E287-7F42-44CC-89A2-236C7F5E5D51}"/>
          </ac:spMkLst>
        </pc:spChg>
        <pc:spChg chg="add">
          <ac:chgData name="Subhajit Ghosh" userId="c585d1f3-935b-4ece-b40b-1a6550e66d72" providerId="ADAL" clId="{FDA83FC1-16FC-4480-86E2-3D510CB328D9}" dt="2018-04-09T12:26:41.181" v="89"/>
          <ac:spMkLst>
            <pc:docMk/>
            <pc:sldMk cId="1819120097" sldId="259"/>
            <ac:spMk id="7" creationId="{9C24C861-1258-4A1B-80A9-F763D63DE382}"/>
          </ac:spMkLst>
        </pc:spChg>
      </pc:sldChg>
      <pc:sldChg chg="addSp delSp modSp add modAnim">
        <pc:chgData name="Subhajit Ghosh" userId="c585d1f3-935b-4ece-b40b-1a6550e66d72" providerId="ADAL" clId="{FDA83FC1-16FC-4480-86E2-3D510CB328D9}" dt="2018-04-09T12:30:14.474" v="97"/>
        <pc:sldMkLst>
          <pc:docMk/>
          <pc:sldMk cId="3686729464" sldId="260"/>
        </pc:sldMkLst>
        <pc:spChg chg="del">
          <ac:chgData name="Subhajit Ghosh" userId="c585d1f3-935b-4ece-b40b-1a6550e66d72" providerId="ADAL" clId="{FDA83FC1-16FC-4480-86E2-3D510CB328D9}" dt="2018-03-23T06:23:52.151" v="22" actId="20577"/>
          <ac:spMkLst>
            <pc:docMk/>
            <pc:sldMk cId="3686729464" sldId="260"/>
            <ac:spMk id="2" creationId="{E1E85957-8F0D-4D60-8C6E-3EA97F2C733C}"/>
          </ac:spMkLst>
        </pc:spChg>
        <pc:spChg chg="del">
          <ac:chgData name="Subhajit Ghosh" userId="c585d1f3-935b-4ece-b40b-1a6550e66d72" providerId="ADAL" clId="{FDA83FC1-16FC-4480-86E2-3D510CB328D9}" dt="2018-03-23T06:23:52.151" v="22" actId="20577"/>
          <ac:spMkLst>
            <pc:docMk/>
            <pc:sldMk cId="3686729464" sldId="260"/>
            <ac:spMk id="3" creationId="{B9B8E847-B796-40EB-882D-149290DED06F}"/>
          </ac:spMkLst>
        </pc:spChg>
        <pc:spChg chg="del">
          <ac:chgData name="Subhajit Ghosh" userId="c585d1f3-935b-4ece-b40b-1a6550e66d72" providerId="ADAL" clId="{FDA83FC1-16FC-4480-86E2-3D510CB328D9}" dt="2018-03-23T06:23:52.151" v="22" actId="20577"/>
          <ac:spMkLst>
            <pc:docMk/>
            <pc:sldMk cId="3686729464" sldId="260"/>
            <ac:spMk id="4" creationId="{1141F5A4-B06F-4EE8-B645-2A28CD9378CA}"/>
          </ac:spMkLst>
        </pc:spChg>
        <pc:spChg chg="del">
          <ac:chgData name="Subhajit Ghosh" userId="c585d1f3-935b-4ece-b40b-1a6550e66d72" providerId="ADAL" clId="{FDA83FC1-16FC-4480-86E2-3D510CB328D9}" dt="2018-03-23T06:23:52.151" v="22" actId="20577"/>
          <ac:spMkLst>
            <pc:docMk/>
            <pc:sldMk cId="3686729464" sldId="260"/>
            <ac:spMk id="5" creationId="{2C11D3EA-0949-4706-B3AA-61070CCC1108}"/>
          </ac:spMkLst>
        </pc:spChg>
        <pc:spChg chg="add mod">
          <ac:chgData name="Subhajit Ghosh" userId="c585d1f3-935b-4ece-b40b-1a6550e66d72" providerId="ADAL" clId="{FDA83FC1-16FC-4480-86E2-3D510CB328D9}" dt="2018-03-23T06:23:52.151" v="22" actId="20577"/>
          <ac:spMkLst>
            <pc:docMk/>
            <pc:sldMk cId="3686729464" sldId="260"/>
            <ac:spMk id="6" creationId="{2DB6A174-9275-4A06-A87F-077BD2672FDE}"/>
          </ac:spMkLst>
        </pc:spChg>
        <pc:spChg chg="add mod">
          <ac:chgData name="Subhajit Ghosh" userId="c585d1f3-935b-4ece-b40b-1a6550e66d72" providerId="ADAL" clId="{FDA83FC1-16FC-4480-86E2-3D510CB328D9}" dt="2018-03-23T11:16:47.340" v="63" actId="20577"/>
          <ac:spMkLst>
            <pc:docMk/>
            <pc:sldMk cId="3686729464" sldId="260"/>
            <ac:spMk id="7" creationId="{9C5E81CC-E08F-43D5-AFD0-ACB08C70A8BB}"/>
          </ac:spMkLst>
        </pc:spChg>
        <pc:spChg chg="add del mod">
          <ac:chgData name="Subhajit Ghosh" userId="c585d1f3-935b-4ece-b40b-1a6550e66d72" providerId="ADAL" clId="{FDA83FC1-16FC-4480-86E2-3D510CB328D9}" dt="2018-03-23T10:26:25.569" v="48" actId="20577"/>
          <ac:spMkLst>
            <pc:docMk/>
            <pc:sldMk cId="3686729464" sldId="260"/>
            <ac:spMk id="8" creationId="{CB93F08F-2BC7-4437-A566-4C57CA1C8241}"/>
          </ac:spMkLst>
        </pc:spChg>
        <pc:spChg chg="add mod">
          <ac:chgData name="Subhajit Ghosh" userId="c585d1f3-935b-4ece-b40b-1a6550e66d72" providerId="ADAL" clId="{FDA83FC1-16FC-4480-86E2-3D510CB328D9}" dt="2018-03-23T06:24:11.362" v="25" actId="20577"/>
          <ac:spMkLst>
            <pc:docMk/>
            <pc:sldMk cId="3686729464" sldId="260"/>
            <ac:spMk id="9" creationId="{EF13918A-DBA2-48CA-9CEB-4144425E0622}"/>
          </ac:spMkLst>
        </pc:spChg>
        <pc:picChg chg="add del mod">
          <ac:chgData name="Subhajit Ghosh" userId="c585d1f3-935b-4ece-b40b-1a6550e66d72" providerId="ADAL" clId="{FDA83FC1-16FC-4480-86E2-3D510CB328D9}" dt="2018-03-23T10:14:36.583" v="47" actId="20577"/>
          <ac:picMkLst>
            <pc:docMk/>
            <pc:sldMk cId="3686729464" sldId="260"/>
            <ac:picMk id="3" creationId="{EC0CBE64-196C-4DE3-88C2-054AFFE19366}"/>
          </ac:picMkLst>
        </pc:picChg>
        <pc:picChg chg="add mod">
          <ac:chgData name="Subhajit Ghosh" userId="c585d1f3-935b-4ece-b40b-1a6550e66d72" providerId="ADAL" clId="{FDA83FC1-16FC-4480-86E2-3D510CB328D9}" dt="2018-04-09T12:26:27.711" v="86" actId="14100"/>
          <ac:picMkLst>
            <pc:docMk/>
            <pc:sldMk cId="3686729464" sldId="260"/>
            <ac:picMk id="5" creationId="{733E0586-E600-4545-AD2D-CC6C8A9B5A24}"/>
          </ac:picMkLst>
        </pc:picChg>
      </pc:sldChg>
      <pc:sldMasterChg chg="modSldLayout">
        <pc:chgData name="Subhajit Ghosh" userId="c585d1f3-935b-4ece-b40b-1a6550e66d72" providerId="ADAL" clId="{FDA83FC1-16FC-4480-86E2-3D510CB328D9}" dt="2018-04-09T12:25:28.181" v="73" actId="14100"/>
        <pc:sldMasterMkLst>
          <pc:docMk/>
          <pc:sldMasterMk cId="1867618857" sldId="2147483651"/>
        </pc:sldMasterMkLst>
        <pc:sldLayoutChg chg="delSp">
          <pc:chgData name="Subhajit Ghosh" userId="c585d1f3-935b-4ece-b40b-1a6550e66d72" providerId="ADAL" clId="{FDA83FC1-16FC-4480-86E2-3D510CB328D9}" dt="2018-04-09T12:24:35.396" v="68" actId="478"/>
          <pc:sldLayoutMkLst>
            <pc:docMk/>
            <pc:sldMasterMk cId="1867618857" sldId="2147483651"/>
            <pc:sldLayoutMk cId="313042061" sldId="2147483655"/>
          </pc:sldLayoutMkLst>
          <pc:spChg chg="del">
            <ac:chgData name="Subhajit Ghosh" userId="c585d1f3-935b-4ece-b40b-1a6550e66d72" providerId="ADAL" clId="{FDA83FC1-16FC-4480-86E2-3D510CB328D9}" dt="2018-04-09T12:24:35.396" v="68" actId="478"/>
            <ac:spMkLst>
              <pc:docMk/>
              <pc:sldMasterMk cId="1867618857" sldId="2147483651"/>
              <pc:sldLayoutMk cId="313042061" sldId="2147483655"/>
              <ac:spMk id="6" creationId="{00000000-0000-0000-0000-000000000000}"/>
            </ac:spMkLst>
          </pc:spChg>
          <pc:spChg chg="del">
            <ac:chgData name="Subhajit Ghosh" userId="c585d1f3-935b-4ece-b40b-1a6550e66d72" providerId="ADAL" clId="{FDA83FC1-16FC-4480-86E2-3D510CB328D9}" dt="2018-04-09T12:24:35.396" v="68" actId="478"/>
            <ac:spMkLst>
              <pc:docMk/>
              <pc:sldMasterMk cId="1867618857" sldId="2147483651"/>
              <pc:sldLayoutMk cId="313042061" sldId="2147483655"/>
              <ac:spMk id="8" creationId="{00000000-0000-0000-0000-000000000000}"/>
            </ac:spMkLst>
          </pc:spChg>
          <pc:spChg chg="del">
            <ac:chgData name="Subhajit Ghosh" userId="c585d1f3-935b-4ece-b40b-1a6550e66d72" providerId="ADAL" clId="{FDA83FC1-16FC-4480-86E2-3D510CB328D9}" dt="2018-04-09T12:24:35.396" v="68" actId="478"/>
            <ac:spMkLst>
              <pc:docMk/>
              <pc:sldMasterMk cId="1867618857" sldId="2147483651"/>
              <pc:sldLayoutMk cId="313042061" sldId="2147483655"/>
              <ac:spMk id="15" creationId="{00000000-0000-0000-0000-000000000000}"/>
            </ac:spMkLst>
          </pc:spChg>
          <pc:spChg chg="del">
            <ac:chgData name="Subhajit Ghosh" userId="c585d1f3-935b-4ece-b40b-1a6550e66d72" providerId="ADAL" clId="{FDA83FC1-16FC-4480-86E2-3D510CB328D9}" dt="2018-04-09T12:24:35.396" v="68" actId="478"/>
            <ac:spMkLst>
              <pc:docMk/>
              <pc:sldMasterMk cId="1867618857" sldId="2147483651"/>
              <pc:sldLayoutMk cId="313042061" sldId="2147483655"/>
              <ac:spMk id="17" creationId="{00000000-0000-0000-0000-000000000000}"/>
            </ac:spMkLst>
          </pc:spChg>
          <pc:spChg chg="del">
            <ac:chgData name="Subhajit Ghosh" userId="c585d1f3-935b-4ece-b40b-1a6550e66d72" providerId="ADAL" clId="{FDA83FC1-16FC-4480-86E2-3D510CB328D9}" dt="2018-04-09T12:24:35.396" v="68" actId="478"/>
            <ac:spMkLst>
              <pc:docMk/>
              <pc:sldMasterMk cId="1867618857" sldId="2147483651"/>
              <pc:sldLayoutMk cId="313042061" sldId="2147483655"/>
              <ac:spMk id="21" creationId="{00000000-0000-0000-0000-000000000000}"/>
            </ac:spMkLst>
          </pc:spChg>
          <pc:picChg chg="del">
            <ac:chgData name="Subhajit Ghosh" userId="c585d1f3-935b-4ece-b40b-1a6550e66d72" providerId="ADAL" clId="{FDA83FC1-16FC-4480-86E2-3D510CB328D9}" dt="2018-04-09T12:24:35.396" v="68" actId="478"/>
            <ac:picMkLst>
              <pc:docMk/>
              <pc:sldMasterMk cId="1867618857" sldId="2147483651"/>
              <pc:sldLayoutMk cId="313042061" sldId="2147483655"/>
              <ac:picMk id="14" creationId="{00000000-0000-0000-0000-000000000000}"/>
            </ac:picMkLst>
          </pc:picChg>
          <pc:cxnChg chg="del">
            <ac:chgData name="Subhajit Ghosh" userId="c585d1f3-935b-4ece-b40b-1a6550e66d72" providerId="ADAL" clId="{FDA83FC1-16FC-4480-86E2-3D510CB328D9}" dt="2018-04-09T12:24:35.396" v="68" actId="478"/>
            <ac:cxnSpMkLst>
              <pc:docMk/>
              <pc:sldMasterMk cId="1867618857" sldId="2147483651"/>
              <pc:sldLayoutMk cId="313042061" sldId="2147483655"/>
              <ac:cxnSpMk id="13" creationId="{00000000-0000-0000-0000-000000000000}"/>
            </ac:cxnSpMkLst>
          </pc:cxnChg>
        </pc:sldLayoutChg>
        <pc:sldLayoutChg chg="addSp modSp">
          <pc:chgData name="Subhajit Ghosh" userId="c585d1f3-935b-4ece-b40b-1a6550e66d72" providerId="ADAL" clId="{FDA83FC1-16FC-4480-86E2-3D510CB328D9}" dt="2018-04-09T12:25:18.430" v="71" actId="14100"/>
          <pc:sldLayoutMkLst>
            <pc:docMk/>
            <pc:sldMasterMk cId="1867618857" sldId="2147483651"/>
            <pc:sldLayoutMk cId="1297317030" sldId="2147483671"/>
          </pc:sldLayoutMkLst>
          <pc:spChg chg="mod">
            <ac:chgData name="Subhajit Ghosh" userId="c585d1f3-935b-4ece-b40b-1a6550e66d72" providerId="ADAL" clId="{FDA83FC1-16FC-4480-86E2-3D510CB328D9}" dt="2018-04-09T12:25:18.430" v="71" actId="14100"/>
            <ac:spMkLst>
              <pc:docMk/>
              <pc:sldMasterMk cId="1867618857" sldId="2147483651"/>
              <pc:sldLayoutMk cId="1297317030" sldId="2147483671"/>
              <ac:spMk id="3" creationId="{00000000-0000-0000-0000-000000000000}"/>
            </ac:spMkLst>
          </pc:spChg>
          <pc:spChg chg="mod">
            <ac:chgData name="Subhajit Ghosh" userId="c585d1f3-935b-4ece-b40b-1a6550e66d72" providerId="ADAL" clId="{FDA83FC1-16FC-4480-86E2-3D510CB328D9}" dt="2018-04-09T12:25:18.430" v="71" actId="14100"/>
            <ac:spMkLst>
              <pc:docMk/>
              <pc:sldMasterMk cId="1867618857" sldId="2147483651"/>
              <pc:sldLayoutMk cId="1297317030" sldId="2147483671"/>
              <ac:spMk id="8" creationId="{00000000-0000-0000-0000-000000000000}"/>
            </ac:spMkLst>
          </pc:spChg>
          <pc:spChg chg="add">
            <ac:chgData name="Subhajit Ghosh" userId="c585d1f3-935b-4ece-b40b-1a6550e66d72" providerId="ADAL" clId="{FDA83FC1-16FC-4480-86E2-3D510CB328D9}" dt="2018-04-09T12:25:11.071" v="70" actId="14100"/>
            <ac:spMkLst>
              <pc:docMk/>
              <pc:sldMasterMk cId="1867618857" sldId="2147483651"/>
              <pc:sldLayoutMk cId="1297317030" sldId="2147483671"/>
              <ac:spMk id="10" creationId="{7E9FA805-F50E-4CB6-B864-96B6370C5A23}"/>
            </ac:spMkLst>
          </pc:spChg>
        </pc:sldLayoutChg>
        <pc:sldLayoutChg chg="addSp modSp">
          <pc:chgData name="Subhajit Ghosh" userId="c585d1f3-935b-4ece-b40b-1a6550e66d72" providerId="ADAL" clId="{FDA83FC1-16FC-4480-86E2-3D510CB328D9}" dt="2018-04-09T12:25:28.181" v="73" actId="14100"/>
          <pc:sldLayoutMkLst>
            <pc:docMk/>
            <pc:sldMasterMk cId="1867618857" sldId="2147483651"/>
            <pc:sldLayoutMk cId="332541074" sldId="2147483678"/>
          </pc:sldLayoutMkLst>
          <pc:spChg chg="mod">
            <ac:chgData name="Subhajit Ghosh" userId="c585d1f3-935b-4ece-b40b-1a6550e66d72" providerId="ADAL" clId="{FDA83FC1-16FC-4480-86E2-3D510CB328D9}" dt="2018-04-09T12:25:28.181" v="73" actId="14100"/>
            <ac:spMkLst>
              <pc:docMk/>
              <pc:sldMasterMk cId="1867618857" sldId="2147483651"/>
              <pc:sldLayoutMk cId="332541074" sldId="2147483678"/>
              <ac:spMk id="3" creationId="{00000000-0000-0000-0000-000000000000}"/>
            </ac:spMkLst>
          </pc:spChg>
          <pc:spChg chg="mod">
            <ac:chgData name="Subhajit Ghosh" userId="c585d1f3-935b-4ece-b40b-1a6550e66d72" providerId="ADAL" clId="{FDA83FC1-16FC-4480-86E2-3D510CB328D9}" dt="2018-04-09T12:25:28.181" v="73" actId="14100"/>
            <ac:spMkLst>
              <pc:docMk/>
              <pc:sldMasterMk cId="1867618857" sldId="2147483651"/>
              <pc:sldLayoutMk cId="332541074" sldId="2147483678"/>
              <ac:spMk id="8" creationId="{00000000-0000-0000-0000-000000000000}"/>
            </ac:spMkLst>
          </pc:spChg>
          <pc:spChg chg="add">
            <ac:chgData name="Subhajit Ghosh" userId="c585d1f3-935b-4ece-b40b-1a6550e66d72" providerId="ADAL" clId="{FDA83FC1-16FC-4480-86E2-3D510CB328D9}" dt="2018-04-09T12:25:23.709" v="72" actId="14100"/>
            <ac:spMkLst>
              <pc:docMk/>
              <pc:sldMasterMk cId="1867618857" sldId="2147483651"/>
              <pc:sldLayoutMk cId="332541074" sldId="2147483678"/>
              <ac:spMk id="12" creationId="{2083B5C6-81B2-46BB-B683-6AAD45126A2F}"/>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04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 Lef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3839627"/>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cxnSp>
        <p:nvCxnSpPr>
          <p:cNvPr id="4" name="Straight Connector 3"/>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3501071"/>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sp>
        <p:nvSpPr>
          <p:cNvPr id="10" name="TextBox 9">
            <a:extLst>
              <a:ext uri="{FF2B5EF4-FFF2-40B4-BE49-F238E27FC236}">
                <a16:creationId xmlns:a16="http://schemas.microsoft.com/office/drawing/2014/main" xmlns="" id="{7E9FA805-F50E-4CB6-B864-96B6370C5A23}"/>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1297317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 Righ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291820" y="949235"/>
            <a:ext cx="3897872" cy="384133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3517941"/>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2083B5C6-81B2-46BB-B683-6AAD45126A2F}"/>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33254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Slide - Lef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313226"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313226"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8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Slide - Righ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317946"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4447403"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4447403"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77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logo.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5" name="Straight Connector 4"/>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4658627" y="2410006"/>
            <a:ext cx="4023362" cy="1323439"/>
          </a:xfrm>
          <a:prstGeom prst="rect">
            <a:avLst/>
          </a:prstGeom>
          <a:noFill/>
        </p:spPr>
        <p:txBody>
          <a:bodyPr wrap="square" rtlCol="0">
            <a:spAutoFit/>
          </a:bodyPr>
          <a:lstStyle/>
          <a:p>
            <a:pPr algn="r"/>
            <a:r>
              <a:rPr lang="en-US" sz="1600" dirty="0">
                <a:solidFill>
                  <a:srgbClr val="807C78"/>
                </a:solidFill>
                <a:latin typeface="Arial" charset="0"/>
                <a:ea typeface="Arial" charset="0"/>
                <a:cs typeface="Arial" charset="0"/>
              </a:rPr>
              <a:t>ZINFI Technologies, Inc.</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6200 Stoneridge Mall Road, Suite 300</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Pleasanton, CA 94588</a:t>
            </a:r>
          </a:p>
          <a:p>
            <a:pPr algn="r"/>
            <a:endParaRPr lang="en-US" sz="1600" dirty="0">
              <a:solidFill>
                <a:srgbClr val="807C78"/>
              </a:solidFill>
              <a:latin typeface="Arial" charset="0"/>
              <a:ea typeface="Arial" charset="0"/>
              <a:cs typeface="Arial" charset="0"/>
            </a:endParaRPr>
          </a:p>
          <a:p>
            <a:pPr algn="r"/>
            <a:r>
              <a:rPr lang="en-US" sz="1600" dirty="0" err="1">
                <a:solidFill>
                  <a:srgbClr val="8CA621"/>
                </a:solidFill>
                <a:latin typeface="Arial" charset="0"/>
                <a:ea typeface="Arial" charset="0"/>
                <a:cs typeface="Arial" charset="0"/>
              </a:rPr>
              <a:t>sales@zinfitech.com</a:t>
            </a:r>
            <a:endParaRPr lang="en-US" sz="1600" dirty="0">
              <a:solidFill>
                <a:srgbClr val="8CA621"/>
              </a:solidFill>
              <a:latin typeface="Arial" charset="0"/>
              <a:ea typeface="Arial" charset="0"/>
              <a:cs typeface="Arial" charset="0"/>
            </a:endParaRPr>
          </a:p>
        </p:txBody>
      </p:sp>
      <p:sp>
        <p:nvSpPr>
          <p:cNvPr id="15" name="Title 3"/>
          <p:cNvSpPr>
            <a:spLocks noGrp="1"/>
          </p:cNvSpPr>
          <p:nvPr>
            <p:ph type="ctrTitle" hasCustomPrompt="1"/>
          </p:nvPr>
        </p:nvSpPr>
        <p:spPr>
          <a:xfrm>
            <a:off x="366854" y="4435449"/>
            <a:ext cx="3521974" cy="397446"/>
          </a:xfrm>
          <a:prstGeom prst="rect">
            <a:avLst/>
          </a:prstGeom>
        </p:spPr>
        <p:txBody>
          <a:bodyPr/>
          <a:lstStyle>
            <a:lvl1pPr>
              <a:defRPr sz="1800" b="0" i="0">
                <a:solidFill>
                  <a:schemeClr val="bg1"/>
                </a:solidFill>
                <a:latin typeface="Arial" charset="0"/>
                <a:ea typeface="Arial" charset="0"/>
                <a:cs typeface="Arial" charset="0"/>
              </a:defRPr>
            </a:lvl1pPr>
          </a:lstStyle>
          <a:p>
            <a:pPr algn="ctr"/>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517167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18857"/>
      </p:ext>
    </p:extLst>
  </p:cSld>
  <p:clrMap bg1="lt1" tx1="dk1" bg2="lt2" tx2="dk2" accent1="accent1" accent2="accent2" accent3="accent3" accent4="accent4" accent5="accent5" accent6="accent6" hlink="hlink" folHlink="folHlink"/>
  <p:sldLayoutIdLst>
    <p:sldLayoutId id="2147483655" r:id="rId1"/>
    <p:sldLayoutId id="2147483671" r:id="rId2"/>
    <p:sldLayoutId id="2147483678" r:id="rId3"/>
    <p:sldLayoutId id="2147483679" r:id="rId4"/>
    <p:sldLayoutId id="2147483680" r:id="rId5"/>
    <p:sldLayoutId id="2147483668"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zinfi.com/pr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www.zinfi.com/products/partner-marketing-management/web-syndication-management/" TargetMode="External"/><Relationship Id="rId7" Type="http://schemas.openxmlformats.org/officeDocument/2006/relationships/hyperlink" Target="https://www.zinfi.com/products/partner-marketing-management/email-marketing-management/" TargetMode="External"/><Relationship Id="rId2" Type="http://schemas.openxmlformats.org/officeDocument/2006/relationships/hyperlink" Target="https://www.zinfi.com/products/partner-relationship-management/overview" TargetMode="External"/><Relationship Id="rId1" Type="http://schemas.openxmlformats.org/officeDocument/2006/relationships/slideLayout" Target="../slideLayouts/slideLayout3.xml"/><Relationship Id="rId6" Type="http://schemas.openxmlformats.org/officeDocument/2006/relationships/hyperlink" Target="https://www.zinfi.com/services/channel-marketing-services/partner-marketing-concierge" TargetMode="External"/><Relationship Id="rId5" Type="http://schemas.openxmlformats.org/officeDocument/2006/relationships/hyperlink" Target="https://www.zinfi.com/products/partner-relationship-management/partner-learning-management" TargetMode="External"/><Relationship Id="rId4" Type="http://schemas.openxmlformats.org/officeDocument/2006/relationships/hyperlink" Target="https://www.zinfi.com/products/partner-marketing-management/collateral-marketing-management/"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zinfi.com/products/partner-relationship-management/partner-incentives-management/"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785193C6-DD71-4A3D-93AB-7B4704CCFF5B}"/>
              </a:ext>
            </a:extLst>
          </p:cNvPr>
          <p:cNvSpPr/>
          <p:nvPr/>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charset="0"/>
              <a:ea typeface="Arial" charset="0"/>
              <a:cs typeface="Arial" charset="0"/>
            </a:endParaRPr>
          </a:p>
        </p:txBody>
      </p:sp>
      <p:pic>
        <p:nvPicPr>
          <p:cNvPr id="13" name="Picture 12" descr="logo.jpg">
            <a:extLst>
              <a:ext uri="{FF2B5EF4-FFF2-40B4-BE49-F238E27FC236}">
                <a16:creationId xmlns:a16="http://schemas.microsoft.com/office/drawing/2014/main" xmlns="" id="{5A057479-9088-4E6E-8496-3929E64DCE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14" name="Straight Connector 13">
            <a:extLst>
              <a:ext uri="{FF2B5EF4-FFF2-40B4-BE49-F238E27FC236}">
                <a16:creationId xmlns:a16="http://schemas.microsoft.com/office/drawing/2014/main" xmlns="" id="{A17A4850-F5A3-4811-8C93-EA63593DEAAE}"/>
              </a:ext>
            </a:extLst>
          </p:cNvPr>
          <p:cNvCxnSpPr/>
          <p:nvPr/>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xmlns="" id="{CC7A5F0F-A806-498F-8774-E809C2F777D4}"/>
              </a:ext>
            </a:extLst>
          </p:cNvPr>
          <p:cNvCxnSpPr/>
          <p:nvPr/>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16" name="Text Placeholder 2">
            <a:extLst>
              <a:ext uri="{FF2B5EF4-FFF2-40B4-BE49-F238E27FC236}">
                <a16:creationId xmlns:a16="http://schemas.microsoft.com/office/drawing/2014/main" xmlns="" id="{92119503-3C26-43B3-95FB-87298FD9FB8F}"/>
              </a:ext>
            </a:extLst>
          </p:cNvPr>
          <p:cNvSpPr txBox="1">
            <a:spLocks/>
          </p:cNvSpPr>
          <p:nvPr/>
        </p:nvSpPr>
        <p:spPr>
          <a:xfrm>
            <a:off x="3214838" y="2400381"/>
            <a:ext cx="5532348" cy="482720"/>
          </a:xfrm>
          <a:prstGeom prst="rect">
            <a:avLst/>
          </a:prstGeom>
        </p:spPr>
        <p:txBody>
          <a:bodyPr/>
          <a:lstStyle>
            <a:lvl1pPr marL="0" indent="0" algn="r" defTabSz="685800" rtl="0" eaLnBrk="1" latinLnBrk="0" hangingPunct="1">
              <a:lnSpc>
                <a:spcPct val="90000"/>
              </a:lnSpc>
              <a:spcBef>
                <a:spcPts val="750"/>
              </a:spcBef>
              <a:buFont typeface="Arial" panose="020B0604020202020204" pitchFamily="34" charset="0"/>
              <a:buNone/>
              <a:defRPr sz="2200" kern="1200">
                <a:solidFill>
                  <a:srgbClr val="63636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Jump start your partner portal </a:t>
            </a:r>
          </a:p>
          <a:p>
            <a:r>
              <a:rPr lang="en-US" dirty="0"/>
              <a:t>using PRM software</a:t>
            </a:r>
          </a:p>
        </p:txBody>
      </p:sp>
      <p:sp>
        <p:nvSpPr>
          <p:cNvPr id="17" name="Title 3">
            <a:extLst>
              <a:ext uri="{FF2B5EF4-FFF2-40B4-BE49-F238E27FC236}">
                <a16:creationId xmlns:a16="http://schemas.microsoft.com/office/drawing/2014/main" xmlns="" id="{BB3ED363-3788-4731-A2CA-3029EA8D2C76}"/>
              </a:ext>
            </a:extLst>
          </p:cNvPr>
          <p:cNvSpPr txBox="1">
            <a:spLocks/>
          </p:cNvSpPr>
          <p:nvPr/>
        </p:nvSpPr>
        <p:spPr>
          <a:xfrm>
            <a:off x="312261" y="4435449"/>
            <a:ext cx="4291773" cy="397446"/>
          </a:xfrm>
          <a:prstGeom prst="rect">
            <a:avLst/>
          </a:prstGeom>
        </p:spPr>
        <p:txBody>
          <a:bodyPr/>
          <a:lstStyle>
            <a:lvl1pPr algn="l" defTabSz="685800" rtl="0" eaLnBrk="1" latinLnBrk="0" hangingPunct="1">
              <a:lnSpc>
                <a:spcPct val="90000"/>
              </a:lnSpc>
              <a:spcBef>
                <a:spcPct val="0"/>
              </a:spcBef>
              <a:buNone/>
              <a:defRPr sz="1400" b="0" i="0" kern="1200">
                <a:solidFill>
                  <a:schemeClr val="bg1"/>
                </a:solidFill>
                <a:latin typeface="Arial" charset="0"/>
                <a:ea typeface="Arial" charset="0"/>
                <a:cs typeface="Arial" charset="0"/>
              </a:defRPr>
            </a:lvl1pPr>
          </a:lstStyle>
          <a:p>
            <a:r>
              <a:rPr lang="en-US" sz="1800" dirty="0"/>
              <a:t>Automating Profitable Growth™</a:t>
            </a:r>
          </a:p>
        </p:txBody>
      </p:sp>
      <p:sp>
        <p:nvSpPr>
          <p:cNvPr id="18" name="TextBox 17">
            <a:extLst>
              <a:ext uri="{FF2B5EF4-FFF2-40B4-BE49-F238E27FC236}">
                <a16:creationId xmlns:a16="http://schemas.microsoft.com/office/drawing/2014/main" xmlns="" id="{A08EC686-84CC-4EF6-A961-8CB5A2A24E11}"/>
              </a:ext>
            </a:extLst>
          </p:cNvPr>
          <p:cNvSpPr txBox="1"/>
          <p:nvPr/>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Tree>
    <p:extLst>
      <p:ext uri="{BB962C8B-B14F-4D97-AF65-F5344CB8AC3E}">
        <p14:creationId xmlns:p14="http://schemas.microsoft.com/office/powerpoint/2010/main" val="2429983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E5F9CC5-5919-4A5B-B9E8-F922D9826927}"/>
              </a:ext>
            </a:extLst>
          </p:cNvPr>
          <p:cNvSpPr>
            <a:spLocks noGrp="1"/>
          </p:cNvSpPr>
          <p:nvPr>
            <p:ph type="body" sz="quarter" idx="13"/>
          </p:nvPr>
        </p:nvSpPr>
        <p:spPr>
          <a:xfrm>
            <a:off x="313226" y="779135"/>
            <a:ext cx="4444916" cy="434876"/>
          </a:xfrm>
        </p:spPr>
        <p:txBody>
          <a:bodyPr/>
          <a:lstStyle/>
          <a:p>
            <a:r>
              <a:rPr lang="en-US" sz="1200" dirty="0"/>
              <a:t>PRM Software to Resurrect your Channel Partner Network</a:t>
            </a:r>
          </a:p>
        </p:txBody>
      </p:sp>
      <p:sp>
        <p:nvSpPr>
          <p:cNvPr id="4" name="Text Placeholder 3">
            <a:extLst>
              <a:ext uri="{FF2B5EF4-FFF2-40B4-BE49-F238E27FC236}">
                <a16:creationId xmlns:a16="http://schemas.microsoft.com/office/drawing/2014/main" xmlns="" id="{3824FEB1-C6F4-4284-9EE9-2817F24A4DC0}"/>
              </a:ext>
            </a:extLst>
          </p:cNvPr>
          <p:cNvSpPr>
            <a:spLocks noGrp="1"/>
          </p:cNvSpPr>
          <p:nvPr>
            <p:ph type="body" sz="quarter" idx="11"/>
          </p:nvPr>
        </p:nvSpPr>
        <p:spPr/>
        <p:txBody>
          <a:bodyPr/>
          <a:lstStyle/>
          <a:p>
            <a:r>
              <a:rPr lang="en-US" dirty="0"/>
              <a:t>Jump start your partner portal using PRM software</a:t>
            </a:r>
          </a:p>
        </p:txBody>
      </p:sp>
      <p:sp>
        <p:nvSpPr>
          <p:cNvPr id="5" name="Text Placeholder 4">
            <a:extLst>
              <a:ext uri="{FF2B5EF4-FFF2-40B4-BE49-F238E27FC236}">
                <a16:creationId xmlns:a16="http://schemas.microsoft.com/office/drawing/2014/main" xmlns="" id="{C4B6616B-D638-467B-86EF-41EF776CAD4F}"/>
              </a:ext>
            </a:extLst>
          </p:cNvPr>
          <p:cNvSpPr>
            <a:spLocks noGrp="1"/>
          </p:cNvSpPr>
          <p:nvPr>
            <p:ph type="body" sz="quarter" idx="16"/>
          </p:nvPr>
        </p:nvSpPr>
        <p:spPr>
          <a:xfrm>
            <a:off x="313226" y="1260584"/>
            <a:ext cx="4531490" cy="3648676"/>
          </a:xfrm>
        </p:spPr>
        <p:txBody>
          <a:bodyPr/>
          <a:lstStyle/>
          <a:p>
            <a:r>
              <a:rPr lang="en-US" dirty="0">
                <a:latin typeface="Arial" panose="020B0604020202020204" pitchFamily="34" charset="0"/>
                <a:cs typeface="Arial" panose="020B0604020202020204" pitchFamily="34" charset="0"/>
              </a:rPr>
              <a:t>Do you sell through a distributed network of channel partners—e.g., resellers, VARs, system integrators, agents, wholesales, dealers, etc.? If so, how do you engage your partners? Do you have a partner portal? Is your partner portal built with state-of-the-art </a:t>
            </a:r>
            <a:r>
              <a:rPr lang="en-US" b="1" dirty="0">
                <a:latin typeface="Arial" panose="020B0604020202020204" pitchFamily="34" charset="0"/>
                <a:cs typeface="Arial" panose="020B0604020202020204" pitchFamily="34" charset="0"/>
              </a:rPr>
              <a:t>PRM software</a:t>
            </a:r>
            <a:r>
              <a:rPr lang="en-US" dirty="0">
                <a:latin typeface="Arial" panose="020B0604020202020204" pitchFamily="34" charset="0"/>
                <a:cs typeface="Arial" panose="020B0604020202020204" pitchFamily="34" charset="0"/>
              </a:rPr>
              <a:t>? If not, then you are missing out. Even worse, your partners are missing out on getting the most out of their relationship with your organization. So how can you jump start your partner portal and take it to the next level by using PRM software? That’s what we will explore in this article.</a:t>
            </a:r>
          </a:p>
          <a:p>
            <a:r>
              <a:rPr lang="en-US" dirty="0">
                <a:latin typeface="Arial" panose="020B0604020202020204" pitchFamily="34" charset="0"/>
                <a:cs typeface="Arial" panose="020B0604020202020204" pitchFamily="34" charset="0"/>
                <a:hlinkClick r:id="rId2"/>
              </a:rPr>
              <a:t>PRM</a:t>
            </a:r>
            <a:r>
              <a:rPr lang="en-US" dirty="0">
                <a:latin typeface="Arial" panose="020B0604020202020204" pitchFamily="34" charset="0"/>
                <a:cs typeface="Arial" panose="020B0604020202020204" pitchFamily="34" charset="0"/>
              </a:rPr>
              <a:t> stands for partner relationship management, which is a basic framework through which an organization recruits, engages, enables and manages its distributed channel partner network. PRM is all about approaching channel management in a systemic fashion, and engaging with partners in a sequential order: first recruit them, then onboard them, then train and enable them, and finally manage them through incentives and other programs to drive better performance. Essentially, channel management is about workflow management; whenever you have workflows, you can automate them using software. This has happened in almost every other part of a business, such as supply chain, logistics, finance, sales, marketing and so on. Now it’s time for PRM software to automate partner relationship management as well.</a:t>
            </a:r>
          </a:p>
        </p:txBody>
      </p:sp>
      <p:pic>
        <p:nvPicPr>
          <p:cNvPr id="8" name="Picture Placeholder 6">
            <a:extLst>
              <a:ext uri="{FF2B5EF4-FFF2-40B4-BE49-F238E27FC236}">
                <a16:creationId xmlns:a16="http://schemas.microsoft.com/office/drawing/2014/main" xmlns="" id="{D8A3388E-43F4-43A8-B9C3-43BA88FB81AE}"/>
              </a:ext>
            </a:extLst>
          </p:cNvPr>
          <p:cNvPicPr>
            <a:picLocks noGrp="1" noChangeAspect="1"/>
          </p:cNvPicPr>
          <p:nvPr>
            <p:ph type="pic" sz="quarter" idx="15"/>
          </p:nvPr>
        </p:nvPicPr>
        <p:blipFill>
          <a:blip r:embed="rId3"/>
          <a:srcRect l="17517" r="17517"/>
          <a:stretch>
            <a:fillRect/>
          </a:stretch>
        </p:blipFill>
        <p:spPr/>
      </p:pic>
    </p:spTree>
    <p:extLst>
      <p:ext uri="{BB962C8B-B14F-4D97-AF65-F5344CB8AC3E}">
        <p14:creationId xmlns:p14="http://schemas.microsoft.com/office/powerpoint/2010/main" val="414223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xmlns="" id="{B46939E6-5567-4C86-97BB-FAE44A9B3871}"/>
              </a:ext>
            </a:extLst>
          </p:cNvPr>
          <p:cNvSpPr>
            <a:spLocks noGrp="1"/>
          </p:cNvSpPr>
          <p:nvPr>
            <p:ph type="body" sz="quarter" idx="13"/>
          </p:nvPr>
        </p:nvSpPr>
        <p:spPr>
          <a:xfrm>
            <a:off x="4058653" y="807854"/>
            <a:ext cx="4833666" cy="434876"/>
          </a:xfrm>
        </p:spPr>
        <p:txBody>
          <a:bodyPr/>
          <a:lstStyle/>
          <a:p>
            <a:r>
              <a:rPr lang="en-US" sz="1200" dirty="0"/>
              <a:t>Digital Gateway to Enhance Relationship with Channel Partners</a:t>
            </a:r>
          </a:p>
          <a:p>
            <a:endParaRPr lang="en-US" dirty="0"/>
          </a:p>
        </p:txBody>
      </p:sp>
      <p:sp>
        <p:nvSpPr>
          <p:cNvPr id="6" name="Text Placeholder 5">
            <a:extLst>
              <a:ext uri="{FF2B5EF4-FFF2-40B4-BE49-F238E27FC236}">
                <a16:creationId xmlns:a16="http://schemas.microsoft.com/office/drawing/2014/main" xmlns="" id="{C656395D-0968-4CC4-83FA-27592B0EA08A}"/>
              </a:ext>
            </a:extLst>
          </p:cNvPr>
          <p:cNvSpPr>
            <a:spLocks noGrp="1"/>
          </p:cNvSpPr>
          <p:nvPr>
            <p:ph type="body" sz="quarter" idx="11"/>
          </p:nvPr>
        </p:nvSpPr>
        <p:spPr/>
        <p:txBody>
          <a:bodyPr/>
          <a:lstStyle/>
          <a:p>
            <a:r>
              <a:rPr lang="en-US" dirty="0"/>
              <a:t>Jump start your partner portal using PRM software</a:t>
            </a:r>
          </a:p>
        </p:txBody>
      </p:sp>
      <p:sp>
        <p:nvSpPr>
          <p:cNvPr id="9" name="Text Placeholder 8">
            <a:extLst>
              <a:ext uri="{FF2B5EF4-FFF2-40B4-BE49-F238E27FC236}">
                <a16:creationId xmlns:a16="http://schemas.microsoft.com/office/drawing/2014/main" xmlns="" id="{4393C9E7-9550-4849-8115-E9C4978354A8}"/>
              </a:ext>
            </a:extLst>
          </p:cNvPr>
          <p:cNvSpPr>
            <a:spLocks noGrp="1"/>
          </p:cNvSpPr>
          <p:nvPr>
            <p:ph type="body" sz="quarter" idx="16"/>
          </p:nvPr>
        </p:nvSpPr>
        <p:spPr>
          <a:xfrm>
            <a:off x="4058653" y="1321285"/>
            <a:ext cx="4833666" cy="3547869"/>
          </a:xfrm>
        </p:spPr>
        <p:txBody>
          <a:bodyPr/>
          <a:lstStyle/>
          <a:p>
            <a:r>
              <a:rPr lang="en-US" dirty="0">
                <a:latin typeface="Arial" panose="020B0604020202020204" pitchFamily="34" charset="0"/>
                <a:cs typeface="Arial" panose="020B0604020202020204" pitchFamily="34" charset="0"/>
              </a:rPr>
              <a:t>With this as a backdrop, let’s return our focus back to your partner portal, which is essentially a digital gateway and the primary connection between you and your partner organizations. Through a state-of-the-art partner portal built upon next-generation PRM software, your organization should be able to automate nearly all the necessary steps related to </a:t>
            </a:r>
            <a:r>
              <a:rPr lang="en-US" dirty="0">
                <a:latin typeface="Arial" panose="020B0604020202020204" pitchFamily="34" charset="0"/>
                <a:cs typeface="Arial" panose="020B0604020202020204" pitchFamily="34" charset="0"/>
                <a:hlinkClick r:id="rId2"/>
              </a:rPr>
              <a:t>partner relationship management</a:t>
            </a:r>
            <a:r>
              <a:rPr lang="en-US" dirty="0">
                <a:latin typeface="Arial" panose="020B0604020202020204" pitchFamily="34" charset="0"/>
                <a:cs typeface="Arial" panose="020B0604020202020204" pitchFamily="34" charset="0"/>
              </a:rPr>
              <a:t>. Using PRM software, you should be able to build a partner portal that has great </a:t>
            </a:r>
            <a:r>
              <a:rPr lang="en-US" dirty="0">
                <a:latin typeface="Arial" panose="020B0604020202020204" pitchFamily="34" charset="0"/>
                <a:cs typeface="Arial" panose="020B0604020202020204" pitchFamily="34" charset="0"/>
                <a:hlinkClick r:id="rId3"/>
              </a:rPr>
              <a:t>web content</a:t>
            </a:r>
            <a:r>
              <a:rPr lang="en-US" dirty="0">
                <a:latin typeface="Arial" panose="020B0604020202020204" pitchFamily="34" charset="0"/>
                <a:cs typeface="Arial" panose="020B0604020202020204" pitchFamily="34" charset="0"/>
              </a:rPr>
              <a:t>, including a variety of documents and </a:t>
            </a:r>
            <a:r>
              <a:rPr lang="en-US" dirty="0">
                <a:latin typeface="Arial" panose="020B0604020202020204" pitchFamily="34" charset="0"/>
                <a:cs typeface="Arial" panose="020B0604020202020204" pitchFamily="34" charset="0"/>
                <a:hlinkClick r:id="rId4"/>
              </a:rPr>
              <a:t>digital assets</a:t>
            </a:r>
            <a:r>
              <a:rPr lang="en-US" dirty="0">
                <a:latin typeface="Arial" panose="020B0604020202020204" pitchFamily="34" charset="0"/>
                <a:cs typeface="Arial" panose="020B0604020202020204" pitchFamily="34" charset="0"/>
              </a:rPr>
              <a:t> that can be provided to various partner groups based on the state and nature of their engagement with your organization. You should also be able to provide or partition content based on partner groups and access rights.</a:t>
            </a:r>
          </a:p>
          <a:p>
            <a:r>
              <a:rPr lang="en-US" dirty="0">
                <a:latin typeface="Arial" panose="020B0604020202020204" pitchFamily="34" charset="0"/>
                <a:cs typeface="Arial" panose="020B0604020202020204" pitchFamily="34" charset="0"/>
              </a:rPr>
              <a:t>Once you have taken care of content distribution, the next challenge is to focus on getting your partners trained. Most PRM software has some built-in </a:t>
            </a:r>
            <a:r>
              <a:rPr lang="en-US" dirty="0">
                <a:latin typeface="Arial" panose="020B0604020202020204" pitchFamily="34" charset="0"/>
                <a:cs typeface="Arial" panose="020B0604020202020204" pitchFamily="34" charset="0"/>
                <a:hlinkClick r:id="rId5"/>
              </a:rPr>
              <a:t>learning management</a:t>
            </a:r>
            <a:r>
              <a:rPr lang="en-US" dirty="0">
                <a:latin typeface="Arial" panose="020B0604020202020204" pitchFamily="34" charset="0"/>
                <a:cs typeface="Arial" panose="020B0604020202020204" pitchFamily="34" charset="0"/>
              </a:rPr>
              <a:t> capabilities with which you not only can provide training, but also provide certification to your partner base. Now, having provided your partner with a set of assets, as well as training and certification, your next challenge is to enable the partners so that they can drive </a:t>
            </a:r>
            <a:r>
              <a:rPr lang="en-US" dirty="0">
                <a:latin typeface="Arial" panose="020B0604020202020204" pitchFamily="34" charset="0"/>
                <a:cs typeface="Arial" panose="020B0604020202020204" pitchFamily="34" charset="0"/>
                <a:hlinkClick r:id="rId6"/>
              </a:rPr>
              <a:t>demand generation</a:t>
            </a:r>
            <a:r>
              <a:rPr lang="en-US" dirty="0">
                <a:latin typeface="Arial" panose="020B0604020202020204" pitchFamily="34" charset="0"/>
                <a:cs typeface="Arial" panose="020B0604020202020204" pitchFamily="34" charset="0"/>
              </a:rPr>
              <a:t>. In addition to providing relevant marketing assets and training, enablement comprises activities like the ability to send </a:t>
            </a:r>
            <a:r>
              <a:rPr lang="en-US" dirty="0">
                <a:latin typeface="Arial" panose="020B0604020202020204" pitchFamily="34" charset="0"/>
                <a:cs typeface="Arial" panose="020B0604020202020204" pitchFamily="34" charset="0"/>
                <a:hlinkClick r:id="rId7"/>
              </a:rPr>
              <a:t>interactive emails</a:t>
            </a:r>
            <a:r>
              <a:rPr lang="en-US" dirty="0">
                <a:latin typeface="Arial" panose="020B0604020202020204" pitchFamily="34" charset="0"/>
                <a:cs typeface="Arial" panose="020B0604020202020204" pitchFamily="34" charset="0"/>
              </a:rPr>
              <a:t>, identify the most promising prospects and provide digital content to track buyer engagement at various steps of the selling process. </a:t>
            </a:r>
          </a:p>
        </p:txBody>
      </p:sp>
      <p:pic>
        <p:nvPicPr>
          <p:cNvPr id="5" name="Picture Placeholder 4">
            <a:extLst>
              <a:ext uri="{FF2B5EF4-FFF2-40B4-BE49-F238E27FC236}">
                <a16:creationId xmlns:a16="http://schemas.microsoft.com/office/drawing/2014/main" xmlns="" id="{8B4387D9-65D4-4527-83CA-611A31B8F519}"/>
              </a:ext>
            </a:extLst>
          </p:cNvPr>
          <p:cNvPicPr>
            <a:picLocks noGrp="1" noChangeAspect="1"/>
          </p:cNvPicPr>
          <p:nvPr>
            <p:ph type="pic" sz="quarter" idx="15"/>
          </p:nvPr>
        </p:nvPicPr>
        <p:blipFill>
          <a:blip r:embed="rId8" cstate="screen">
            <a:extLst>
              <a:ext uri="{28A0092B-C50C-407E-A947-70E740481C1C}">
                <a14:useLocalDpi xmlns:a14="http://schemas.microsoft.com/office/drawing/2010/main"/>
              </a:ext>
            </a:extLst>
          </a:blip>
          <a:srcRect/>
          <a:stretch>
            <a:fillRect/>
          </a:stretch>
        </p:blipFill>
        <p:spPr>
          <a:xfrm>
            <a:off x="292100" y="949325"/>
            <a:ext cx="3670300" cy="3879349"/>
          </a:xfrm>
        </p:spPr>
      </p:pic>
    </p:spTree>
    <p:extLst>
      <p:ext uri="{BB962C8B-B14F-4D97-AF65-F5344CB8AC3E}">
        <p14:creationId xmlns:p14="http://schemas.microsoft.com/office/powerpoint/2010/main" val="281527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xmlns="" id="{733E0586-E600-4545-AD2D-CC6C8A9B5A24}"/>
              </a:ext>
            </a:extLst>
          </p:cNvPr>
          <p:cNvPicPr>
            <a:picLocks noGrp="1" noChangeAspect="1"/>
          </p:cNvPicPr>
          <p:nvPr>
            <p:ph type="pic" sz="quarter" idx="15"/>
          </p:nvPr>
        </p:nvPicPr>
        <p:blipFill rotWithShape="1">
          <a:blip r:embed="rId2"/>
          <a:srcRect l="227" r="227" b="2495"/>
          <a:stretch/>
        </p:blipFill>
        <p:spPr>
          <a:xfrm>
            <a:off x="5020574" y="931818"/>
            <a:ext cx="3897872" cy="3815280"/>
          </a:xfrm>
        </p:spPr>
      </p:pic>
      <p:sp>
        <p:nvSpPr>
          <p:cNvPr id="7" name="Text Placeholder 6">
            <a:extLst>
              <a:ext uri="{FF2B5EF4-FFF2-40B4-BE49-F238E27FC236}">
                <a16:creationId xmlns:a16="http://schemas.microsoft.com/office/drawing/2014/main" xmlns="" id="{9C5E81CC-E08F-43D5-AFD0-ACB08C70A8BB}"/>
              </a:ext>
            </a:extLst>
          </p:cNvPr>
          <p:cNvSpPr>
            <a:spLocks noGrp="1"/>
          </p:cNvSpPr>
          <p:nvPr>
            <p:ph type="body" sz="quarter" idx="13"/>
          </p:nvPr>
        </p:nvSpPr>
        <p:spPr>
          <a:xfrm>
            <a:off x="313226" y="807853"/>
            <a:ext cx="4444916" cy="434877"/>
          </a:xfrm>
        </p:spPr>
        <p:txBody>
          <a:bodyPr/>
          <a:lstStyle/>
          <a:p>
            <a:r>
              <a:rPr lang="en-US" sz="1200" dirty="0"/>
              <a:t>Automated PRM is Essential to Incentivize Channel Partners </a:t>
            </a:r>
          </a:p>
        </p:txBody>
      </p:sp>
      <p:sp>
        <p:nvSpPr>
          <p:cNvPr id="6" name="Text Placeholder 5">
            <a:extLst>
              <a:ext uri="{FF2B5EF4-FFF2-40B4-BE49-F238E27FC236}">
                <a16:creationId xmlns:a16="http://schemas.microsoft.com/office/drawing/2014/main" xmlns="" id="{2DB6A174-9275-4A06-A87F-077BD2672FDE}"/>
              </a:ext>
            </a:extLst>
          </p:cNvPr>
          <p:cNvSpPr>
            <a:spLocks noGrp="1"/>
          </p:cNvSpPr>
          <p:nvPr>
            <p:ph type="body" sz="quarter" idx="11"/>
          </p:nvPr>
        </p:nvSpPr>
        <p:spPr/>
        <p:txBody>
          <a:bodyPr/>
          <a:lstStyle/>
          <a:p>
            <a:r>
              <a:rPr lang="en-US" dirty="0"/>
              <a:t>Jump start your partner portal using PRM software</a:t>
            </a:r>
          </a:p>
        </p:txBody>
      </p:sp>
      <p:sp>
        <p:nvSpPr>
          <p:cNvPr id="9" name="Text Placeholder 8">
            <a:extLst>
              <a:ext uri="{FF2B5EF4-FFF2-40B4-BE49-F238E27FC236}">
                <a16:creationId xmlns:a16="http://schemas.microsoft.com/office/drawing/2014/main" xmlns="" id="{EF13918A-DBA2-48CA-9CEB-4144425E0622}"/>
              </a:ext>
            </a:extLst>
          </p:cNvPr>
          <p:cNvSpPr>
            <a:spLocks noGrp="1"/>
          </p:cNvSpPr>
          <p:nvPr>
            <p:ph type="body" sz="quarter" idx="16"/>
          </p:nvPr>
        </p:nvSpPr>
        <p:spPr>
          <a:xfrm>
            <a:off x="313226" y="1330037"/>
            <a:ext cx="4444916" cy="3621758"/>
          </a:xfrm>
        </p:spPr>
        <p:txBody>
          <a:bodyPr/>
          <a:lstStyle/>
          <a:p>
            <a:r>
              <a:rPr lang="en-US" dirty="0">
                <a:latin typeface="Arial" panose="020B0604020202020204" pitchFamily="34" charset="0"/>
                <a:cs typeface="Arial" panose="020B0604020202020204" pitchFamily="34" charset="0"/>
              </a:rPr>
              <a:t>The last and final step is to make sure you can manage partner performance using your partner portal. This is another area where your PRM software should empower you to automate the process. You should be able to set up programs offering market development funds (MDF), co-op funds and the like, and also provide </a:t>
            </a:r>
            <a:r>
              <a:rPr lang="en-US" dirty="0">
                <a:latin typeface="Arial" panose="020B0604020202020204" pitchFamily="34" charset="0"/>
                <a:cs typeface="Arial" panose="020B0604020202020204" pitchFamily="34" charset="0"/>
                <a:hlinkClick r:id="rId3"/>
              </a:rPr>
              <a:t>sales rewards and rebates</a:t>
            </a:r>
            <a:r>
              <a:rPr lang="en-US" dirty="0">
                <a:latin typeface="Arial" panose="020B0604020202020204" pitchFamily="34" charset="0"/>
                <a:cs typeface="Arial" panose="020B0604020202020204" pitchFamily="34" charset="0"/>
              </a:rPr>
              <a:t> to incentivize partners to build a high-performing channel.</a:t>
            </a:r>
          </a:p>
          <a:p>
            <a:r>
              <a:rPr lang="en-US" dirty="0">
                <a:latin typeface="Arial" panose="020B0604020202020204" pitchFamily="34" charset="0"/>
                <a:cs typeface="Arial" panose="020B0604020202020204" pitchFamily="34" charset="0"/>
              </a:rPr>
              <a:t>I hope you can now see how state-of-the-art PRM software can truly jump start your partner portal and take it into the digital age, giving you significantly higher productivity, profitability and partner satisfaction rates.</a:t>
            </a:r>
          </a:p>
        </p:txBody>
      </p:sp>
    </p:spTree>
    <p:extLst>
      <p:ext uri="{BB962C8B-B14F-4D97-AF65-F5344CB8AC3E}">
        <p14:creationId xmlns:p14="http://schemas.microsoft.com/office/powerpoint/2010/main" val="3686729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xmlns="" id="{3D630AD4-5C04-46F9-A642-FCB7E0F8E3DC}"/>
              </a:ext>
            </a:extLst>
          </p:cNvPr>
          <p:cNvSpPr txBox="1">
            <a:spLocks/>
          </p:cNvSpPr>
          <p:nvPr/>
        </p:nvSpPr>
        <p:spPr>
          <a:xfrm>
            <a:off x="312261" y="4435449"/>
            <a:ext cx="4291773" cy="397446"/>
          </a:xfrm>
          <a:prstGeom prst="rect">
            <a:avLst/>
          </a:prstGeom>
        </p:spPr>
        <p:txBody>
          <a:bodyPr/>
          <a:lstStyle>
            <a:lvl1pPr algn="l" defTabSz="685800" rtl="0" eaLnBrk="1" latinLnBrk="0" hangingPunct="1">
              <a:lnSpc>
                <a:spcPct val="90000"/>
              </a:lnSpc>
              <a:spcBef>
                <a:spcPct val="0"/>
              </a:spcBef>
              <a:buNone/>
              <a:defRPr sz="1400" b="0" i="0" kern="1200">
                <a:solidFill>
                  <a:schemeClr val="bg1"/>
                </a:solidFill>
                <a:latin typeface="Arial" charset="0"/>
                <a:ea typeface="Arial" charset="0"/>
                <a:cs typeface="Arial" charset="0"/>
              </a:defRPr>
            </a:lvl1pPr>
          </a:lstStyle>
          <a:p>
            <a:r>
              <a:rPr lang="en-US" sz="1800" dirty="0"/>
              <a:t>Automating Profitable Growth™</a:t>
            </a:r>
          </a:p>
        </p:txBody>
      </p:sp>
      <p:sp>
        <p:nvSpPr>
          <p:cNvPr id="7" name="TextBox 6">
            <a:extLst>
              <a:ext uri="{FF2B5EF4-FFF2-40B4-BE49-F238E27FC236}">
                <a16:creationId xmlns:a16="http://schemas.microsoft.com/office/drawing/2014/main" xmlns="" id="{9C24C861-1258-4A1B-80A9-F763D63DE382}"/>
              </a:ext>
            </a:extLst>
          </p:cNvPr>
          <p:cNvSpPr txBox="1"/>
          <p:nvPr/>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Tree>
    <p:extLst>
      <p:ext uri="{BB962C8B-B14F-4D97-AF65-F5344CB8AC3E}">
        <p14:creationId xmlns:p14="http://schemas.microsoft.com/office/powerpoint/2010/main" val="18191200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451</TotalTime>
  <Words>251</Words>
  <Application>Microsoft Office PowerPoint</Application>
  <PresentationFormat>Custom</PresentationFormat>
  <Paragraphs>18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ArialMT</vt:lpstr>
      <vt:lpstr>Calibri</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Field</dc:creator>
  <cp:lastModifiedBy>Akash Abraham Panday</cp:lastModifiedBy>
  <cp:revision>52</cp:revision>
  <dcterms:created xsi:type="dcterms:W3CDTF">2016-08-01T19:14:45Z</dcterms:created>
  <dcterms:modified xsi:type="dcterms:W3CDTF">2018-04-19T13:51:31Z</dcterms:modified>
</cp:coreProperties>
</file>