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62" r:id="rId4"/>
    <p:sldId id="258" r:id="rId5"/>
    <p:sldId id="263" r:id="rId6"/>
    <p:sldId id="260" r:id="rId7"/>
    <p:sldId id="264" r:id="rId8"/>
    <p:sldId id="261"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691F81-A9A8-4B10-9F1F-358317719E7C}" v="96" dt="2018-09-03T09:26:43.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12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F6691F81-A9A8-4B10-9F1F-358317719E7C}"/>
    <pc:docChg chg="custSel addSld modSld">
      <pc:chgData name="Subhajit Ghosh" userId="c585d1f3-935b-4ece-b40b-1a6550e66d72" providerId="ADAL" clId="{F6691F81-A9A8-4B10-9F1F-358317719E7C}" dt="2018-09-03T09:26:43.514" v="92"/>
      <pc:docMkLst>
        <pc:docMk/>
      </pc:docMkLst>
      <pc:sldChg chg="modSp">
        <pc:chgData name="Subhajit Ghosh" userId="c585d1f3-935b-4ece-b40b-1a6550e66d72" providerId="ADAL" clId="{F6691F81-A9A8-4B10-9F1F-358317719E7C}" dt="2018-09-03T07:18:51.906" v="3" actId="14100"/>
        <pc:sldMkLst>
          <pc:docMk/>
          <pc:sldMk cId="2429983986" sldId="256"/>
        </pc:sldMkLst>
        <pc:spChg chg="mod">
          <ac:chgData name="Subhajit Ghosh" userId="c585d1f3-935b-4ece-b40b-1a6550e66d72" providerId="ADAL" clId="{F6691F81-A9A8-4B10-9F1F-358317719E7C}" dt="2018-09-03T07:18:51.906" v="3" actId="14100"/>
          <ac:spMkLst>
            <pc:docMk/>
            <pc:sldMk cId="2429983986" sldId="256"/>
            <ac:spMk id="6" creationId="{4F2F611E-2383-4DC9-962D-92928E36BA3F}"/>
          </ac:spMkLst>
        </pc:spChg>
      </pc:sldChg>
      <pc:sldChg chg="addSp delSp modSp modAnim">
        <pc:chgData name="Subhajit Ghosh" userId="c585d1f3-935b-4ece-b40b-1a6550e66d72" providerId="ADAL" clId="{F6691F81-A9A8-4B10-9F1F-358317719E7C}" dt="2018-09-03T09:26:27.596" v="89"/>
        <pc:sldMkLst>
          <pc:docMk/>
          <pc:sldMk cId="4142234705" sldId="257"/>
        </pc:sldMkLst>
        <pc:spChg chg="del">
          <ac:chgData name="Subhajit Ghosh" userId="c585d1f3-935b-4ece-b40b-1a6550e66d72" providerId="ADAL" clId="{F6691F81-A9A8-4B10-9F1F-358317719E7C}" dt="2018-09-03T07:32:27.725" v="35"/>
          <ac:spMkLst>
            <pc:docMk/>
            <pc:sldMk cId="4142234705" sldId="257"/>
            <ac:spMk id="2" creationId="{73CDC79A-6FAC-4D7D-B85E-15F848CECB4B}"/>
          </ac:spMkLst>
        </pc:spChg>
        <pc:spChg chg="del">
          <ac:chgData name="Subhajit Ghosh" userId="c585d1f3-935b-4ece-b40b-1a6550e66d72" providerId="ADAL" clId="{F6691F81-A9A8-4B10-9F1F-358317719E7C}" dt="2018-09-03T07:19:15.052" v="4" actId="478"/>
          <ac:spMkLst>
            <pc:docMk/>
            <pc:sldMk cId="4142234705" sldId="257"/>
            <ac:spMk id="3" creationId="{EE5F9CC5-5919-4A5B-B9E8-F922D9826927}"/>
          </ac:spMkLst>
        </pc:spChg>
        <pc:spChg chg="mod">
          <ac:chgData name="Subhajit Ghosh" userId="c585d1f3-935b-4ece-b40b-1a6550e66d72" providerId="ADAL" clId="{F6691F81-A9A8-4B10-9F1F-358317719E7C}" dt="2018-09-03T07:26:49.951" v="28" actId="20577"/>
          <ac:spMkLst>
            <pc:docMk/>
            <pc:sldMk cId="4142234705" sldId="257"/>
            <ac:spMk id="4" creationId="{3824FEB1-C6F4-4284-9EE9-2817F24A4DC0}"/>
          </ac:spMkLst>
        </pc:spChg>
        <pc:spChg chg="mod">
          <ac:chgData name="Subhajit Ghosh" userId="c585d1f3-935b-4ece-b40b-1a6550e66d72" providerId="ADAL" clId="{F6691F81-A9A8-4B10-9F1F-358317719E7C}" dt="2018-09-03T07:19:33.740" v="9" actId="2711"/>
          <ac:spMkLst>
            <pc:docMk/>
            <pc:sldMk cId="4142234705" sldId="257"/>
            <ac:spMk id="5" creationId="{C4B6616B-D638-467B-86EF-41EF776CAD4F}"/>
          </ac:spMkLst>
        </pc:spChg>
        <pc:picChg chg="add mod">
          <ac:chgData name="Subhajit Ghosh" userId="c585d1f3-935b-4ece-b40b-1a6550e66d72" providerId="ADAL" clId="{F6691F81-A9A8-4B10-9F1F-358317719E7C}" dt="2018-09-03T07:32:27.725" v="35"/>
          <ac:picMkLst>
            <pc:docMk/>
            <pc:sldMk cId="4142234705" sldId="257"/>
            <ac:picMk id="7" creationId="{80ADF65A-E31F-43D2-84B2-AC8636D99D43}"/>
          </ac:picMkLst>
        </pc:picChg>
      </pc:sldChg>
      <pc:sldChg chg="addSp delSp modSp modAnim">
        <pc:chgData name="Subhajit Ghosh" userId="c585d1f3-935b-4ece-b40b-1a6550e66d72" providerId="ADAL" clId="{F6691F81-A9A8-4B10-9F1F-358317719E7C}" dt="2018-09-03T09:26:34.244" v="90"/>
        <pc:sldMkLst>
          <pc:docMk/>
          <pc:sldMk cId="2815277108" sldId="258"/>
        </pc:sldMkLst>
        <pc:spChg chg="mod">
          <ac:chgData name="Subhajit Ghosh" userId="c585d1f3-935b-4ece-b40b-1a6550e66d72" providerId="ADAL" clId="{F6691F81-A9A8-4B10-9F1F-358317719E7C}" dt="2018-09-03T07:26:53.258" v="30" actId="20577"/>
          <ac:spMkLst>
            <pc:docMk/>
            <pc:sldMk cId="2815277108" sldId="258"/>
            <ac:spMk id="6" creationId="{C656395D-0968-4CC4-83FA-27592B0EA08A}"/>
          </ac:spMkLst>
        </pc:spChg>
        <pc:spChg chg="del">
          <ac:chgData name="Subhajit Ghosh" userId="c585d1f3-935b-4ece-b40b-1a6550e66d72" providerId="ADAL" clId="{F6691F81-A9A8-4B10-9F1F-358317719E7C}" dt="2018-09-03T07:19:49.755" v="10" actId="478"/>
          <ac:spMkLst>
            <pc:docMk/>
            <pc:sldMk cId="2815277108" sldId="258"/>
            <ac:spMk id="7" creationId="{B46939E6-5567-4C86-97BB-FAE44A9B3871}"/>
          </ac:spMkLst>
        </pc:spChg>
        <pc:spChg chg="del">
          <ac:chgData name="Subhajit Ghosh" userId="c585d1f3-935b-4ece-b40b-1a6550e66d72" providerId="ADAL" clId="{F6691F81-A9A8-4B10-9F1F-358317719E7C}" dt="2018-09-03T07:50:56.481" v="87"/>
          <ac:spMkLst>
            <pc:docMk/>
            <pc:sldMk cId="2815277108" sldId="258"/>
            <ac:spMk id="8" creationId="{BFEE5A4F-093A-4F1A-8CC4-D4ACBD2F1C2E}"/>
          </ac:spMkLst>
        </pc:spChg>
        <pc:spChg chg="mod">
          <ac:chgData name="Subhajit Ghosh" userId="c585d1f3-935b-4ece-b40b-1a6550e66d72" providerId="ADAL" clId="{F6691F81-A9A8-4B10-9F1F-358317719E7C}" dt="2018-09-03T07:19:57.645" v="13" actId="2711"/>
          <ac:spMkLst>
            <pc:docMk/>
            <pc:sldMk cId="2815277108" sldId="258"/>
            <ac:spMk id="9" creationId="{4393C9E7-9550-4849-8115-E9C4978354A8}"/>
          </ac:spMkLst>
        </pc:spChg>
        <pc:picChg chg="add mod">
          <ac:chgData name="Subhajit Ghosh" userId="c585d1f3-935b-4ece-b40b-1a6550e66d72" providerId="ADAL" clId="{F6691F81-A9A8-4B10-9F1F-358317719E7C}" dt="2018-09-03T07:50:56.481" v="87"/>
          <ac:picMkLst>
            <pc:docMk/>
            <pc:sldMk cId="2815277108" sldId="258"/>
            <ac:picMk id="3" creationId="{85659412-1212-4344-B78C-072EF174BF45}"/>
          </ac:picMkLst>
        </pc:picChg>
      </pc:sldChg>
      <pc:sldChg chg="addSp delSp modSp add modAnim">
        <pc:chgData name="Subhajit Ghosh" userId="c585d1f3-935b-4ece-b40b-1a6550e66d72" providerId="ADAL" clId="{F6691F81-A9A8-4B10-9F1F-358317719E7C}" dt="2018-09-03T09:26:39.367" v="91"/>
        <pc:sldMkLst>
          <pc:docMk/>
          <pc:sldMk cId="2770472791" sldId="260"/>
        </pc:sldMkLst>
        <pc:spChg chg="del">
          <ac:chgData name="Subhajit Ghosh" userId="c585d1f3-935b-4ece-b40b-1a6550e66d72" providerId="ADAL" clId="{F6691F81-A9A8-4B10-9F1F-358317719E7C}" dt="2018-09-03T07:20:03.749" v="15"/>
          <ac:spMkLst>
            <pc:docMk/>
            <pc:sldMk cId="2770472791" sldId="260"/>
            <ac:spMk id="2" creationId="{87C32495-D392-4737-9E74-58975C3E9802}"/>
          </ac:spMkLst>
        </pc:spChg>
        <pc:spChg chg="del">
          <ac:chgData name="Subhajit Ghosh" userId="c585d1f3-935b-4ece-b40b-1a6550e66d72" providerId="ADAL" clId="{F6691F81-A9A8-4B10-9F1F-358317719E7C}" dt="2018-09-03T07:20:03.749" v="15"/>
          <ac:spMkLst>
            <pc:docMk/>
            <pc:sldMk cId="2770472791" sldId="260"/>
            <ac:spMk id="3" creationId="{D37F9C7F-8044-4572-8A2A-3263753BD82B}"/>
          </ac:spMkLst>
        </pc:spChg>
        <pc:spChg chg="del">
          <ac:chgData name="Subhajit Ghosh" userId="c585d1f3-935b-4ece-b40b-1a6550e66d72" providerId="ADAL" clId="{F6691F81-A9A8-4B10-9F1F-358317719E7C}" dt="2018-09-03T07:20:03.749" v="15"/>
          <ac:spMkLst>
            <pc:docMk/>
            <pc:sldMk cId="2770472791" sldId="260"/>
            <ac:spMk id="4" creationId="{893EA4EB-783B-4ABD-800F-D3CF18451E1D}"/>
          </ac:spMkLst>
        </pc:spChg>
        <pc:spChg chg="del">
          <ac:chgData name="Subhajit Ghosh" userId="c585d1f3-935b-4ece-b40b-1a6550e66d72" providerId="ADAL" clId="{F6691F81-A9A8-4B10-9F1F-358317719E7C}" dt="2018-09-03T07:20:03.749" v="15"/>
          <ac:spMkLst>
            <pc:docMk/>
            <pc:sldMk cId="2770472791" sldId="260"/>
            <ac:spMk id="5" creationId="{72913E92-2249-4626-AAAD-26DC7A31741E}"/>
          </ac:spMkLst>
        </pc:spChg>
        <pc:spChg chg="add mod">
          <ac:chgData name="Subhajit Ghosh" userId="c585d1f3-935b-4ece-b40b-1a6550e66d72" providerId="ADAL" clId="{F6691F81-A9A8-4B10-9F1F-358317719E7C}" dt="2018-09-03T07:26:57.005" v="32" actId="20577"/>
          <ac:spMkLst>
            <pc:docMk/>
            <pc:sldMk cId="2770472791" sldId="260"/>
            <ac:spMk id="6" creationId="{BEFBB759-66A8-47AF-BBB2-568449318E64}"/>
          </ac:spMkLst>
        </pc:spChg>
        <pc:spChg chg="add del mod">
          <ac:chgData name="Subhajit Ghosh" userId="c585d1f3-935b-4ece-b40b-1a6550e66d72" providerId="ADAL" clId="{F6691F81-A9A8-4B10-9F1F-358317719E7C}" dt="2018-09-03T07:20:07.048" v="16" actId="478"/>
          <ac:spMkLst>
            <pc:docMk/>
            <pc:sldMk cId="2770472791" sldId="260"/>
            <ac:spMk id="7" creationId="{A315AEE6-BF75-413F-8B95-3778DD518D72}"/>
          </ac:spMkLst>
        </pc:spChg>
        <pc:spChg chg="add del mod">
          <ac:chgData name="Subhajit Ghosh" userId="c585d1f3-935b-4ece-b40b-1a6550e66d72" providerId="ADAL" clId="{F6691F81-A9A8-4B10-9F1F-358317719E7C}" dt="2018-09-03T07:37:33.036" v="36"/>
          <ac:spMkLst>
            <pc:docMk/>
            <pc:sldMk cId="2770472791" sldId="260"/>
            <ac:spMk id="8" creationId="{F98EA166-3E67-4040-A1CB-70D80380CB6A}"/>
          </ac:spMkLst>
        </pc:spChg>
        <pc:spChg chg="add mod">
          <ac:chgData name="Subhajit Ghosh" userId="c585d1f3-935b-4ece-b40b-1a6550e66d72" providerId="ADAL" clId="{F6691F81-A9A8-4B10-9F1F-358317719E7C}" dt="2018-09-03T07:20:21.569" v="20" actId="20577"/>
          <ac:spMkLst>
            <pc:docMk/>
            <pc:sldMk cId="2770472791" sldId="260"/>
            <ac:spMk id="9" creationId="{21D5B600-4641-448E-A2B8-9E65BBC39786}"/>
          </ac:spMkLst>
        </pc:spChg>
        <pc:picChg chg="add mod modCrop">
          <ac:chgData name="Subhajit Ghosh" userId="c585d1f3-935b-4ece-b40b-1a6550e66d72" providerId="ADAL" clId="{F6691F81-A9A8-4B10-9F1F-358317719E7C}" dt="2018-09-03T07:38:22.528" v="86" actId="18131"/>
          <ac:picMkLst>
            <pc:docMk/>
            <pc:sldMk cId="2770472791" sldId="260"/>
            <ac:picMk id="11" creationId="{0386B3E5-FF61-4ABC-A4FC-7F9052758B0D}"/>
          </ac:picMkLst>
        </pc:picChg>
      </pc:sldChg>
      <pc:sldChg chg="addSp delSp modSp add modAnim">
        <pc:chgData name="Subhajit Ghosh" userId="c585d1f3-935b-4ece-b40b-1a6550e66d72" providerId="ADAL" clId="{F6691F81-A9A8-4B10-9F1F-358317719E7C}" dt="2018-09-03T09:26:43.514" v="92"/>
        <pc:sldMkLst>
          <pc:docMk/>
          <pc:sldMk cId="34813570" sldId="261"/>
        </pc:sldMkLst>
        <pc:spChg chg="del">
          <ac:chgData name="Subhajit Ghosh" userId="c585d1f3-935b-4ece-b40b-1a6550e66d72" providerId="ADAL" clId="{F6691F81-A9A8-4B10-9F1F-358317719E7C}" dt="2018-09-03T07:20:27.692" v="22"/>
          <ac:spMkLst>
            <pc:docMk/>
            <pc:sldMk cId="34813570" sldId="261"/>
            <ac:spMk id="2" creationId="{FCAC48EC-BF3A-4877-A24E-5C5C8934BB43}"/>
          </ac:spMkLst>
        </pc:spChg>
        <pc:spChg chg="del">
          <ac:chgData name="Subhajit Ghosh" userId="c585d1f3-935b-4ece-b40b-1a6550e66d72" providerId="ADAL" clId="{F6691F81-A9A8-4B10-9F1F-358317719E7C}" dt="2018-09-03T07:20:27.692" v="22"/>
          <ac:spMkLst>
            <pc:docMk/>
            <pc:sldMk cId="34813570" sldId="261"/>
            <ac:spMk id="3" creationId="{B9504D6D-35AB-4303-8220-0C07861785F8}"/>
          </ac:spMkLst>
        </pc:spChg>
        <pc:spChg chg="del">
          <ac:chgData name="Subhajit Ghosh" userId="c585d1f3-935b-4ece-b40b-1a6550e66d72" providerId="ADAL" clId="{F6691F81-A9A8-4B10-9F1F-358317719E7C}" dt="2018-09-03T07:20:27.692" v="22"/>
          <ac:spMkLst>
            <pc:docMk/>
            <pc:sldMk cId="34813570" sldId="261"/>
            <ac:spMk id="4" creationId="{7785318E-4B55-4247-B665-1C0B28D6C554}"/>
          </ac:spMkLst>
        </pc:spChg>
        <pc:spChg chg="del">
          <ac:chgData name="Subhajit Ghosh" userId="c585d1f3-935b-4ece-b40b-1a6550e66d72" providerId="ADAL" clId="{F6691F81-A9A8-4B10-9F1F-358317719E7C}" dt="2018-09-03T07:20:27.692" v="22"/>
          <ac:spMkLst>
            <pc:docMk/>
            <pc:sldMk cId="34813570" sldId="261"/>
            <ac:spMk id="5" creationId="{047249A9-FD2C-492D-B39D-BD7032250FAC}"/>
          </ac:spMkLst>
        </pc:spChg>
        <pc:spChg chg="add mod">
          <ac:chgData name="Subhajit Ghosh" userId="c585d1f3-935b-4ece-b40b-1a6550e66d72" providerId="ADAL" clId="{F6691F81-A9A8-4B10-9F1F-358317719E7C}" dt="2018-09-03T07:26:59.882" v="34" actId="20577"/>
          <ac:spMkLst>
            <pc:docMk/>
            <pc:sldMk cId="34813570" sldId="261"/>
            <ac:spMk id="6" creationId="{AFE4A6A4-C50C-4649-B85F-2C20609C2694}"/>
          </ac:spMkLst>
        </pc:spChg>
        <pc:spChg chg="add del mod">
          <ac:chgData name="Subhajit Ghosh" userId="c585d1f3-935b-4ece-b40b-1a6550e66d72" providerId="ADAL" clId="{F6691F81-A9A8-4B10-9F1F-358317719E7C}" dt="2018-09-03T07:20:43.006" v="24" actId="478"/>
          <ac:spMkLst>
            <pc:docMk/>
            <pc:sldMk cId="34813570" sldId="261"/>
            <ac:spMk id="7" creationId="{A283E54C-0400-47B0-8936-A8F545CDF500}"/>
          </ac:spMkLst>
        </pc:spChg>
        <pc:spChg chg="add del mod">
          <ac:chgData name="Subhajit Ghosh" userId="c585d1f3-935b-4ece-b40b-1a6550e66d72" providerId="ADAL" clId="{F6691F81-A9A8-4B10-9F1F-358317719E7C}" dt="2018-09-03T09:25:15.210" v="88"/>
          <ac:spMkLst>
            <pc:docMk/>
            <pc:sldMk cId="34813570" sldId="261"/>
            <ac:spMk id="8" creationId="{2B4F4CA0-BEDB-4A35-891D-BD7D5F842403}"/>
          </ac:spMkLst>
        </pc:spChg>
        <pc:spChg chg="add mod">
          <ac:chgData name="Subhajit Ghosh" userId="c585d1f3-935b-4ece-b40b-1a6550e66d72" providerId="ADAL" clId="{F6691F81-A9A8-4B10-9F1F-358317719E7C}" dt="2018-09-03T07:20:48.441" v="26" actId="2711"/>
          <ac:spMkLst>
            <pc:docMk/>
            <pc:sldMk cId="34813570" sldId="261"/>
            <ac:spMk id="9" creationId="{4100F0A8-48B3-4A66-8F61-4D8E873952C9}"/>
          </ac:spMkLst>
        </pc:spChg>
        <pc:picChg chg="add mod">
          <ac:chgData name="Subhajit Ghosh" userId="c585d1f3-935b-4ece-b40b-1a6550e66d72" providerId="ADAL" clId="{F6691F81-A9A8-4B10-9F1F-358317719E7C}" dt="2018-09-03T09:25:15.210" v="88"/>
          <ac:picMkLst>
            <pc:docMk/>
            <pc:sldMk cId="34813570" sldId="261"/>
            <ac:picMk id="11" creationId="{BC7E9CF1-9361-47AD-B6FB-E4C13570DF95}"/>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portal-content-management/" TargetMode="External"/><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hyperlink" Target="https://www.zinfi.com/products/partner-relationship-management/partner-lead-management/" TargetMode="External"/><Relationship Id="rId4" Type="http://schemas.openxmlformats.org/officeDocument/2006/relationships/hyperlink" Target="https://www.zinfi.com/products/partner-relationship-management/co-branded-assets-manage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onboarding-management/" TargetMode="External"/><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hyperlink" Target="http://www.zinfi.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partner-incentives-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partner-learning-managemen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9315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does your PRM system</a:t>
            </a:r>
          </a:p>
          <a:p>
            <a:r>
              <a:rPr lang="en-US" dirty="0"/>
              <a:t>need to connect to?</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does your PRM system need to connect to?</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The acronym PRM stands for partner relationship management, and a “PRM system” refers to a partner relationship management software platform. By leveraging a </a:t>
            </a:r>
            <a:r>
              <a:rPr lang="en-US" b="1" dirty="0">
                <a:latin typeface="Arial" panose="020B0604020202020204" pitchFamily="34" charset="0"/>
                <a:cs typeface="Arial" panose="020B0604020202020204" pitchFamily="34" charset="0"/>
              </a:rPr>
              <a:t>PRM system</a:t>
            </a:r>
            <a:r>
              <a:rPr lang="en-US" dirty="0">
                <a:latin typeface="Arial" panose="020B0604020202020204" pitchFamily="34" charset="0"/>
                <a:cs typeface="Arial" panose="020B0604020202020204" pitchFamily="34" charset="0"/>
              </a:rPr>
              <a:t>, an organization selling through the channel can automate the management of its network of channel partners that are responsible for indirect sales. In this world of distributed organizations managing multiple entities and connections, it’s essential for organizations to think through how their PRM system will connect to other existing systems. This is the topic we will explore in this article.</a:t>
            </a:r>
          </a:p>
        </p:txBody>
      </p:sp>
      <p:pic>
        <p:nvPicPr>
          <p:cNvPr id="1026" name="Picture 2">
            <a:extLst>
              <a:ext uri="{FF2B5EF4-FFF2-40B4-BE49-F238E27FC236}">
                <a16:creationId xmlns:a16="http://schemas.microsoft.com/office/drawing/2014/main" id="{F6F2003A-DB0B-4747-93F1-7596D597E265}"/>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l="15501" r="34331"/>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night sky&#10;&#10;Description automatically generated">
            <a:extLst>
              <a:ext uri="{FF2B5EF4-FFF2-40B4-BE49-F238E27FC236}">
                <a16:creationId xmlns:a16="http://schemas.microsoft.com/office/drawing/2014/main" id="{264F1217-9C7A-4BE4-B215-D552CCC0AB1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275F1355-35EE-4B2B-8273-9A590D519B47}"/>
              </a:ext>
            </a:extLst>
          </p:cNvPr>
          <p:cNvSpPr>
            <a:spLocks noGrp="1"/>
          </p:cNvSpPr>
          <p:nvPr>
            <p:ph type="body" sz="quarter" idx="11"/>
          </p:nvPr>
        </p:nvSpPr>
        <p:spPr/>
        <p:txBody>
          <a:bodyPr/>
          <a:lstStyle/>
          <a:p>
            <a:r>
              <a:rPr lang="en-US" dirty="0"/>
              <a:t>What does your PRM system need to connect to?</a:t>
            </a:r>
          </a:p>
        </p:txBody>
      </p:sp>
      <p:sp>
        <p:nvSpPr>
          <p:cNvPr id="9" name="Text Placeholder 8">
            <a:extLst>
              <a:ext uri="{FF2B5EF4-FFF2-40B4-BE49-F238E27FC236}">
                <a16:creationId xmlns:a16="http://schemas.microsoft.com/office/drawing/2014/main" id="{D24A8F49-38DA-4320-A57F-D9E1D9B62053}"/>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Most organizations generating a few hundred million dollars in annual revenue have a variety of existing systems that have been put together over several years, and maybe even over decades. For various pragmatic reasons, it is almost impossible for these organizations to rip and replace their existing infrastructure to build a truly state-of-the-art, fully dynamic PRM system. This is why most PRM systems tend to focus on just a few core functions—such as </a:t>
            </a:r>
            <a:r>
              <a:rPr lang="en-US" dirty="0">
                <a:latin typeface="Arial" panose="020B0604020202020204" pitchFamily="34" charset="0"/>
                <a:cs typeface="Arial" panose="020B0604020202020204" pitchFamily="34" charset="0"/>
                <a:hlinkClick r:id="rId3"/>
              </a:rPr>
              <a:t>content management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co-branded asset management</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5"/>
              </a:rPr>
              <a:t>lead management</a:t>
            </a:r>
            <a:r>
              <a:rPr lang="en-US" dirty="0">
                <a:latin typeface="Arial" panose="020B0604020202020204" pitchFamily="34" charset="0"/>
                <a:cs typeface="Arial" panose="020B0604020202020204" pitchFamily="34" charset="0"/>
              </a:rPr>
              <a:t>—while connecting to existing infrastructure to perform other channel-related functions.</a:t>
            </a:r>
          </a:p>
          <a:p>
            <a:endParaRPr lang="en-US" dirty="0"/>
          </a:p>
        </p:txBody>
      </p:sp>
    </p:spTree>
    <p:extLst>
      <p:ext uri="{BB962C8B-B14F-4D97-AF65-F5344CB8AC3E}">
        <p14:creationId xmlns:p14="http://schemas.microsoft.com/office/powerpoint/2010/main" val="1746682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85659412-1212-4344-B78C-072EF174BF4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4920488" y="962376"/>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does your PRM system need to connect to?</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325640" y="955805"/>
            <a:ext cx="4444916" cy="3841129"/>
          </a:xfrm>
        </p:spPr>
        <p:txBody>
          <a:bodyPr/>
          <a:lstStyle/>
          <a:p>
            <a:r>
              <a:rPr lang="en-US" dirty="0">
                <a:latin typeface="Arial" panose="020B0604020202020204" pitchFamily="34" charset="0"/>
                <a:cs typeface="Arial" panose="020B0604020202020204" pitchFamily="34" charset="0"/>
              </a:rPr>
              <a:t>In most cases, an organization selling through the channel can use a PRM system in this way as a primary gateway to connect to and communicate with their partner base. But partner relationship management also requires vendors to attend to various aspects of partner recruitment, </a:t>
            </a:r>
            <a:r>
              <a:rPr lang="en-US" dirty="0">
                <a:latin typeface="Arial" panose="020B0604020202020204" pitchFamily="34" charset="0"/>
                <a:cs typeface="Arial" panose="020B0604020202020204" pitchFamily="34" charset="0"/>
                <a:hlinkClick r:id="rId3"/>
              </a:rPr>
              <a:t>onboarding</a:t>
            </a:r>
            <a:r>
              <a:rPr lang="en-US" dirty="0">
                <a:latin typeface="Arial" panose="020B0604020202020204" pitchFamily="34" charset="0"/>
                <a:cs typeface="Arial" panose="020B0604020202020204" pitchFamily="34" charset="0"/>
              </a:rPr>
              <a:t>, training, enablement and management activities. So, while it would be ideal to deploy a PRM system that can do all of those things in an integrated fashion—like ZINFI’s </a:t>
            </a:r>
            <a:r>
              <a:rPr lang="en-US" dirty="0">
                <a:latin typeface="Arial" panose="020B0604020202020204" pitchFamily="34" charset="0"/>
                <a:cs typeface="Arial" panose="020B0604020202020204" pitchFamily="34" charset="0"/>
                <a:hlinkClick r:id="rId4"/>
              </a:rPr>
              <a:t>Unified Channel Management</a:t>
            </a:r>
            <a:r>
              <a:rPr lang="en-US" dirty="0">
                <a:latin typeface="Arial" panose="020B0604020202020204" pitchFamily="34" charset="0"/>
                <a:cs typeface="Arial" panose="020B0604020202020204" pitchFamily="34" charset="0"/>
              </a:rPr>
              <a:t>(UCM) platform, for example—typically the vendor needs to augment what they have by connecting the PRM system as a gateway to these other subsystems to avoid having to rip and replace everything.</a:t>
            </a:r>
          </a:p>
        </p:txBody>
      </p:sp>
    </p:spTree>
    <p:extLst>
      <p:ext uri="{BB962C8B-B14F-4D97-AF65-F5344CB8AC3E}">
        <p14:creationId xmlns:p14="http://schemas.microsoft.com/office/powerpoint/2010/main" val="281527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water sport&#10;&#10;Description automatically generated">
            <a:extLst>
              <a:ext uri="{FF2B5EF4-FFF2-40B4-BE49-F238E27FC236}">
                <a16:creationId xmlns:a16="http://schemas.microsoft.com/office/drawing/2014/main" id="{C28B883C-0E09-45A8-9474-A99FB0E56D9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AC8E6AAD-BB53-44B6-A5D0-4A764D645E64}"/>
              </a:ext>
            </a:extLst>
          </p:cNvPr>
          <p:cNvSpPr>
            <a:spLocks noGrp="1"/>
          </p:cNvSpPr>
          <p:nvPr>
            <p:ph type="body" sz="quarter" idx="11"/>
          </p:nvPr>
        </p:nvSpPr>
        <p:spPr/>
        <p:txBody>
          <a:bodyPr/>
          <a:lstStyle/>
          <a:p>
            <a:r>
              <a:rPr lang="en-US" dirty="0"/>
              <a:t>What does your PRM system need to connect to?</a:t>
            </a:r>
          </a:p>
        </p:txBody>
      </p:sp>
      <p:sp>
        <p:nvSpPr>
          <p:cNvPr id="5" name="Text Placeholder 4">
            <a:extLst>
              <a:ext uri="{FF2B5EF4-FFF2-40B4-BE49-F238E27FC236}">
                <a16:creationId xmlns:a16="http://schemas.microsoft.com/office/drawing/2014/main" id="{7E0360A2-EF2A-475F-9F3C-EA6F39AF8903}"/>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Organizations that are getting started with their channel programs, or those with a multi-quarter upgrade plan, can greatly benefit from using a Unified Channel Management platform as the foundation for their PRM system. However, for organizations that aren’t in a position to do that, the PRM system needs to be able to connect to a point-of-sales (POS) system to track sales, a lead management system to track pipeline and deals, an </a:t>
            </a:r>
            <a:r>
              <a:rPr lang="en-US" dirty="0">
                <a:latin typeface="Arial" panose="020B0604020202020204" pitchFamily="34" charset="0"/>
                <a:cs typeface="Arial" panose="020B0604020202020204" pitchFamily="34" charset="0"/>
                <a:hlinkClick r:id="rId3"/>
              </a:rPr>
              <a:t>incentives management</a:t>
            </a:r>
            <a:r>
              <a:rPr lang="en-US" dirty="0">
                <a:latin typeface="Arial" panose="020B0604020202020204" pitchFamily="34" charset="0"/>
                <a:cs typeface="Arial" panose="020B0604020202020204" pitchFamily="34" charset="0"/>
              </a:rPr>
              <a:t> system to excite and engage partners, and a </a:t>
            </a:r>
            <a:r>
              <a:rPr lang="en-US" dirty="0">
                <a:latin typeface="Arial" panose="020B0604020202020204" pitchFamily="34" charset="0"/>
                <a:cs typeface="Arial" panose="020B0604020202020204" pitchFamily="34" charset="0"/>
                <a:hlinkClick r:id="rId4"/>
              </a:rPr>
              <a:t>learning management</a:t>
            </a:r>
            <a:r>
              <a:rPr lang="en-US" dirty="0">
                <a:latin typeface="Arial" panose="020B0604020202020204" pitchFamily="34" charset="0"/>
                <a:cs typeface="Arial" panose="020B0604020202020204" pitchFamily="34" charset="0"/>
              </a:rPr>
              <a:t> system to provide training and enablement tools.</a:t>
            </a:r>
          </a:p>
          <a:p>
            <a:endParaRPr lang="en-US" dirty="0"/>
          </a:p>
        </p:txBody>
      </p:sp>
    </p:spTree>
    <p:extLst>
      <p:ext uri="{BB962C8B-B14F-4D97-AF65-F5344CB8AC3E}">
        <p14:creationId xmlns:p14="http://schemas.microsoft.com/office/powerpoint/2010/main" val="2142461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0386B3E5-FF61-4ABC-A4FC-7F9052758B0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14400"/>
            <a:ext cx="3897872" cy="3833441"/>
          </a:xfrm>
        </p:spPr>
      </p:pic>
      <p:sp>
        <p:nvSpPr>
          <p:cNvPr id="6" name="Text Placeholder 5">
            <a:extLst>
              <a:ext uri="{FF2B5EF4-FFF2-40B4-BE49-F238E27FC236}">
                <a16:creationId xmlns:a16="http://schemas.microsoft.com/office/drawing/2014/main" id="{BEFBB759-66A8-47AF-BBB2-568449318E64}"/>
              </a:ext>
            </a:extLst>
          </p:cNvPr>
          <p:cNvSpPr>
            <a:spLocks noGrp="1"/>
          </p:cNvSpPr>
          <p:nvPr>
            <p:ph type="body" sz="quarter" idx="11"/>
          </p:nvPr>
        </p:nvSpPr>
        <p:spPr/>
        <p:txBody>
          <a:bodyPr/>
          <a:lstStyle/>
          <a:p>
            <a:r>
              <a:rPr lang="en-US" dirty="0"/>
              <a:t>What does your PRM system need to connect to?</a:t>
            </a:r>
          </a:p>
        </p:txBody>
      </p:sp>
      <p:sp>
        <p:nvSpPr>
          <p:cNvPr id="9" name="Text Placeholder 8">
            <a:extLst>
              <a:ext uri="{FF2B5EF4-FFF2-40B4-BE49-F238E27FC236}">
                <a16:creationId xmlns:a16="http://schemas.microsoft.com/office/drawing/2014/main" id="{21D5B600-4641-448E-A2B8-9E65BBC39786}"/>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 key, though, is to determine upfront what subsystems you want your PRM system to connect to and why. The goal is not to create a science project, but to develop a business process automation flow that makes your organization more productive in recruiting, onboarding, training and managing your partner base while improving the sales productivity of your partners. It is essential to map out the partner journey prior to the deployment of any PRM system. Once you have mapped out this journey, you will be in a position to prioritize what other subsystems your PRM system will need to connect to.</a:t>
            </a:r>
          </a:p>
        </p:txBody>
      </p:sp>
    </p:spTree>
    <p:extLst>
      <p:ext uri="{BB962C8B-B14F-4D97-AF65-F5344CB8AC3E}">
        <p14:creationId xmlns:p14="http://schemas.microsoft.com/office/powerpoint/2010/main" val="2770472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61A5899-B744-45ED-ABEA-D03AF3F93CA3}"/>
              </a:ext>
            </a:extLst>
          </p:cNvPr>
          <p:cNvSpPr>
            <a:spLocks noGrp="1"/>
          </p:cNvSpPr>
          <p:nvPr>
            <p:ph type="body" sz="quarter" idx="11"/>
          </p:nvPr>
        </p:nvSpPr>
        <p:spPr/>
        <p:txBody>
          <a:bodyPr/>
          <a:lstStyle/>
          <a:p>
            <a:r>
              <a:rPr lang="en-US" dirty="0"/>
              <a:t>What does your PRM system need to connect to?</a:t>
            </a:r>
          </a:p>
        </p:txBody>
      </p:sp>
      <p:sp>
        <p:nvSpPr>
          <p:cNvPr id="9" name="Text Placeholder 8">
            <a:extLst>
              <a:ext uri="{FF2B5EF4-FFF2-40B4-BE49-F238E27FC236}">
                <a16:creationId xmlns:a16="http://schemas.microsoft.com/office/drawing/2014/main" id="{2B311C77-D0AE-4710-85B3-312076707CBC}"/>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Finally, one very important role that your PRM system can play when it connects to multiple subsystems is to provide an integrated “single pane of glass” through which you get complete visibility into your partner lifecycle management. This is the holy grail of Unified Channel Management. A standalone, fully configured Unified Channel Management platform is your best bet to avoid dependency and complicated integration efforts with other subsystems. However, if your PRM system needs to connect to other systems—i.e., if you want to leverage the PRM system as a single source of truth by pulling in correlational data from multiple systems—you must carefully think through the sequence of integration. </a:t>
            </a:r>
          </a:p>
          <a:p>
            <a:endParaRPr lang="en-US" dirty="0"/>
          </a:p>
        </p:txBody>
      </p:sp>
      <p:pic>
        <p:nvPicPr>
          <p:cNvPr id="15" name="Picture Placeholder 14">
            <a:extLst>
              <a:ext uri="{FF2B5EF4-FFF2-40B4-BE49-F238E27FC236}">
                <a16:creationId xmlns:a16="http://schemas.microsoft.com/office/drawing/2014/main" id="{9BCE5E50-638A-4E36-9A2B-193FB14936D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65776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BC7E9CF1-9361-47AD-B6FB-E4C13570DF9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4877267" y="962376"/>
            <a:ext cx="3897872" cy="3827988"/>
          </a:xfrm>
        </p:spPr>
      </p:pic>
      <p:sp>
        <p:nvSpPr>
          <p:cNvPr id="6" name="Text Placeholder 5">
            <a:extLst>
              <a:ext uri="{FF2B5EF4-FFF2-40B4-BE49-F238E27FC236}">
                <a16:creationId xmlns:a16="http://schemas.microsoft.com/office/drawing/2014/main" id="{AFE4A6A4-C50C-4649-B85F-2C20609C2694}"/>
              </a:ext>
            </a:extLst>
          </p:cNvPr>
          <p:cNvSpPr>
            <a:spLocks noGrp="1"/>
          </p:cNvSpPr>
          <p:nvPr>
            <p:ph type="body" sz="quarter" idx="11"/>
          </p:nvPr>
        </p:nvSpPr>
        <p:spPr/>
        <p:txBody>
          <a:bodyPr/>
          <a:lstStyle/>
          <a:p>
            <a:r>
              <a:rPr lang="en-US" dirty="0"/>
              <a:t>What does your PRM system need to connect to?</a:t>
            </a:r>
          </a:p>
        </p:txBody>
      </p:sp>
      <p:sp>
        <p:nvSpPr>
          <p:cNvPr id="9" name="Text Placeholder 8">
            <a:extLst>
              <a:ext uri="{FF2B5EF4-FFF2-40B4-BE49-F238E27FC236}">
                <a16:creationId xmlns:a16="http://schemas.microsoft.com/office/drawing/2014/main" id="{4100F0A8-48B3-4A66-8F61-4D8E873952C9}"/>
              </a:ext>
            </a:extLst>
          </p:cNvPr>
          <p:cNvSpPr>
            <a:spLocks noGrp="1"/>
          </p:cNvSpPr>
          <p:nvPr>
            <p:ph type="body" sz="quarter" idx="16"/>
          </p:nvPr>
        </p:nvSpPr>
        <p:spPr>
          <a:xfrm>
            <a:off x="292262" y="963593"/>
            <a:ext cx="4444916" cy="3841129"/>
          </a:xfrm>
        </p:spPr>
        <p:txBody>
          <a:bodyPr/>
          <a:lstStyle/>
          <a:p>
            <a:r>
              <a:rPr lang="en-US" dirty="0">
                <a:latin typeface="Arial" panose="020B0604020202020204" pitchFamily="34" charset="0"/>
                <a:cs typeface="Arial" panose="020B0604020202020204" pitchFamily="34" charset="0"/>
              </a:rPr>
              <a:t>I hope this summarizes the value and logic behind using your PRM system as a gateway or a single source of truth and how it can connect to other subsystems. Integration may take time and additional investment, so while you are considering such effort, it would behoove your organization to also look at a Unified Channel Management approach and seek out-of-the box configurable software that can replace many of these subsystems to reduce cost and complexity and increase your organizational productivity.</a:t>
            </a:r>
          </a:p>
        </p:txBody>
      </p:sp>
    </p:spTree>
    <p:extLst>
      <p:ext uri="{BB962C8B-B14F-4D97-AF65-F5344CB8AC3E}">
        <p14:creationId xmlns:p14="http://schemas.microsoft.com/office/powerpoint/2010/main" val="3481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948</TotalTime>
  <Words>830</Words>
  <Application>Microsoft Office PowerPoint</Application>
  <PresentationFormat>Custom</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45</cp:revision>
  <dcterms:created xsi:type="dcterms:W3CDTF">2016-08-01T19:14:45Z</dcterms:created>
  <dcterms:modified xsi:type="dcterms:W3CDTF">2021-06-08T13:48:07Z</dcterms:modified>
</cp:coreProperties>
</file>