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sldIdLst>
    <p:sldId id="256" r:id="rId2"/>
    <p:sldId id="257" r:id="rId3"/>
    <p:sldId id="258" r:id="rId4"/>
    <p:sldId id="260" r:id="rId5"/>
    <p:sldId id="259" r:id="rId6"/>
  </p:sldIdLst>
  <p:sldSz cx="9144000" cy="5148263"/>
  <p:notesSz cx="6858000" cy="9144000"/>
  <p:defaultTextStyle>
    <a:defPPr>
      <a:defRPr lang="en-US"/>
    </a:defPPr>
    <a:lvl1pPr marL="0" algn="l" defTabSz="685983" rtl="0" eaLnBrk="1" latinLnBrk="0" hangingPunct="1">
      <a:defRPr sz="1350" kern="1200">
        <a:solidFill>
          <a:schemeClr val="tx1"/>
        </a:solidFill>
        <a:latin typeface="+mn-lt"/>
        <a:ea typeface="+mn-ea"/>
        <a:cs typeface="+mn-cs"/>
      </a:defRPr>
    </a:lvl1pPr>
    <a:lvl2pPr marL="342991" algn="l" defTabSz="685983" rtl="0" eaLnBrk="1" latinLnBrk="0" hangingPunct="1">
      <a:defRPr sz="1350" kern="1200">
        <a:solidFill>
          <a:schemeClr val="tx1"/>
        </a:solidFill>
        <a:latin typeface="+mn-lt"/>
        <a:ea typeface="+mn-ea"/>
        <a:cs typeface="+mn-cs"/>
      </a:defRPr>
    </a:lvl2pPr>
    <a:lvl3pPr marL="685983" algn="l" defTabSz="685983" rtl="0" eaLnBrk="1" latinLnBrk="0" hangingPunct="1">
      <a:defRPr sz="1350" kern="1200">
        <a:solidFill>
          <a:schemeClr val="tx1"/>
        </a:solidFill>
        <a:latin typeface="+mn-lt"/>
        <a:ea typeface="+mn-ea"/>
        <a:cs typeface="+mn-cs"/>
      </a:defRPr>
    </a:lvl3pPr>
    <a:lvl4pPr marL="1028974" algn="l" defTabSz="685983" rtl="0" eaLnBrk="1" latinLnBrk="0" hangingPunct="1">
      <a:defRPr sz="1350" kern="1200">
        <a:solidFill>
          <a:schemeClr val="tx1"/>
        </a:solidFill>
        <a:latin typeface="+mn-lt"/>
        <a:ea typeface="+mn-ea"/>
        <a:cs typeface="+mn-cs"/>
      </a:defRPr>
    </a:lvl4pPr>
    <a:lvl5pPr marL="1371966" algn="l" defTabSz="685983" rtl="0" eaLnBrk="1" latinLnBrk="0" hangingPunct="1">
      <a:defRPr sz="1350" kern="1200">
        <a:solidFill>
          <a:schemeClr val="tx1"/>
        </a:solidFill>
        <a:latin typeface="+mn-lt"/>
        <a:ea typeface="+mn-ea"/>
        <a:cs typeface="+mn-cs"/>
      </a:defRPr>
    </a:lvl5pPr>
    <a:lvl6pPr marL="1714957" algn="l" defTabSz="685983" rtl="0" eaLnBrk="1" latinLnBrk="0" hangingPunct="1">
      <a:defRPr sz="1350" kern="1200">
        <a:solidFill>
          <a:schemeClr val="tx1"/>
        </a:solidFill>
        <a:latin typeface="+mn-lt"/>
        <a:ea typeface="+mn-ea"/>
        <a:cs typeface="+mn-cs"/>
      </a:defRPr>
    </a:lvl6pPr>
    <a:lvl7pPr marL="2057949" algn="l" defTabSz="685983" rtl="0" eaLnBrk="1" latinLnBrk="0" hangingPunct="1">
      <a:defRPr sz="1350" kern="1200">
        <a:solidFill>
          <a:schemeClr val="tx1"/>
        </a:solidFill>
        <a:latin typeface="+mn-lt"/>
        <a:ea typeface="+mn-ea"/>
        <a:cs typeface="+mn-cs"/>
      </a:defRPr>
    </a:lvl7pPr>
    <a:lvl8pPr marL="2400940" algn="l" defTabSz="685983" rtl="0" eaLnBrk="1" latinLnBrk="0" hangingPunct="1">
      <a:defRPr sz="1350" kern="1200">
        <a:solidFill>
          <a:schemeClr val="tx1"/>
        </a:solidFill>
        <a:latin typeface="+mn-lt"/>
        <a:ea typeface="+mn-ea"/>
        <a:cs typeface="+mn-cs"/>
      </a:defRPr>
    </a:lvl8pPr>
    <a:lvl9pPr marL="2743932" algn="l" defTabSz="685983" rtl="0" eaLnBrk="1" latinLnBrk="0" hangingPunct="1">
      <a:defRPr sz="135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B2B2"/>
    <a:srgbClr val="636361"/>
    <a:srgbClr val="F27724"/>
    <a:srgbClr val="00BCFF"/>
    <a:srgbClr val="8CA621"/>
    <a:srgbClr val="962AA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402F82-FCDB-430A-8CDA-49A969163180}" v="58" dt="2018-08-31T10:06:36.61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785"/>
    <p:restoredTop sz="94667" autoAdjust="0"/>
  </p:normalViewPr>
  <p:slideViewPr>
    <p:cSldViewPr snapToGrid="0" snapToObjects="1">
      <p:cViewPr varScale="1">
        <p:scale>
          <a:sx n="113" d="100"/>
          <a:sy n="113" d="100"/>
        </p:scale>
        <p:origin x="1170"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12" Type="http://schemas.microsoft.com/office/2015/10/relationships/revisionInfo" Target="revisionInfo.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ubhajit Ghosh" userId="c585d1f3-935b-4ece-b40b-1a6550e66d72" providerId="ADAL" clId="{1B402F82-FCDB-430A-8CDA-49A969163180}"/>
    <pc:docChg chg="custSel addSld modSld">
      <pc:chgData name="Subhajit Ghosh" userId="c585d1f3-935b-4ece-b40b-1a6550e66d72" providerId="ADAL" clId="{1B402F82-FCDB-430A-8CDA-49A969163180}" dt="2018-08-31T10:06:36.611" v="54"/>
      <pc:docMkLst>
        <pc:docMk/>
      </pc:docMkLst>
      <pc:sldChg chg="modSp">
        <pc:chgData name="Subhajit Ghosh" userId="c585d1f3-935b-4ece-b40b-1a6550e66d72" providerId="ADAL" clId="{1B402F82-FCDB-430A-8CDA-49A969163180}" dt="2018-08-31T07:48:54.540" v="3" actId="20577"/>
        <pc:sldMkLst>
          <pc:docMk/>
          <pc:sldMk cId="2429983986" sldId="256"/>
        </pc:sldMkLst>
        <pc:spChg chg="mod">
          <ac:chgData name="Subhajit Ghosh" userId="c585d1f3-935b-4ece-b40b-1a6550e66d72" providerId="ADAL" clId="{1B402F82-FCDB-430A-8CDA-49A969163180}" dt="2018-08-31T07:48:54.540" v="3" actId="20577"/>
          <ac:spMkLst>
            <pc:docMk/>
            <pc:sldMk cId="2429983986" sldId="256"/>
            <ac:spMk id="6" creationId="{4F2F611E-2383-4DC9-962D-92928E36BA3F}"/>
          </ac:spMkLst>
        </pc:spChg>
      </pc:sldChg>
      <pc:sldChg chg="addSp delSp modSp modAnim">
        <pc:chgData name="Subhajit Ghosh" userId="c585d1f3-935b-4ece-b40b-1a6550e66d72" providerId="ADAL" clId="{1B402F82-FCDB-430A-8CDA-49A969163180}" dt="2018-08-31T10:06:25.876" v="52"/>
        <pc:sldMkLst>
          <pc:docMk/>
          <pc:sldMk cId="4142234705" sldId="257"/>
        </pc:sldMkLst>
        <pc:spChg chg="del">
          <ac:chgData name="Subhajit Ghosh" userId="c585d1f3-935b-4ece-b40b-1a6550e66d72" providerId="ADAL" clId="{1B402F82-FCDB-430A-8CDA-49A969163180}" dt="2018-08-31T07:50:19.194" v="12"/>
          <ac:spMkLst>
            <pc:docMk/>
            <pc:sldMk cId="4142234705" sldId="257"/>
            <ac:spMk id="2" creationId="{73CDC79A-6FAC-4D7D-B85E-15F848CECB4B}"/>
          </ac:spMkLst>
        </pc:spChg>
        <pc:spChg chg="del">
          <ac:chgData name="Subhajit Ghosh" userId="c585d1f3-935b-4ece-b40b-1a6550e66d72" providerId="ADAL" clId="{1B402F82-FCDB-430A-8CDA-49A969163180}" dt="2018-08-31T07:49:12.540" v="8" actId="478"/>
          <ac:spMkLst>
            <pc:docMk/>
            <pc:sldMk cId="4142234705" sldId="257"/>
            <ac:spMk id="3" creationId="{EE5F9CC5-5919-4A5B-B9E8-F922D9826927}"/>
          </ac:spMkLst>
        </pc:spChg>
        <pc:spChg chg="mod">
          <ac:chgData name="Subhajit Ghosh" userId="c585d1f3-935b-4ece-b40b-1a6550e66d72" providerId="ADAL" clId="{1B402F82-FCDB-430A-8CDA-49A969163180}" dt="2018-08-31T07:49:04.010" v="5" actId="20577"/>
          <ac:spMkLst>
            <pc:docMk/>
            <pc:sldMk cId="4142234705" sldId="257"/>
            <ac:spMk id="4" creationId="{3824FEB1-C6F4-4284-9EE9-2817F24A4DC0}"/>
          </ac:spMkLst>
        </pc:spChg>
        <pc:spChg chg="mod">
          <ac:chgData name="Subhajit Ghosh" userId="c585d1f3-935b-4ece-b40b-1a6550e66d72" providerId="ADAL" clId="{1B402F82-FCDB-430A-8CDA-49A969163180}" dt="2018-08-31T07:55:56.217" v="39" actId="115"/>
          <ac:spMkLst>
            <pc:docMk/>
            <pc:sldMk cId="4142234705" sldId="257"/>
            <ac:spMk id="5" creationId="{C4B6616B-D638-467B-86EF-41EF776CAD4F}"/>
          </ac:spMkLst>
        </pc:spChg>
        <pc:picChg chg="add mod">
          <ac:chgData name="Subhajit Ghosh" userId="c585d1f3-935b-4ece-b40b-1a6550e66d72" providerId="ADAL" clId="{1B402F82-FCDB-430A-8CDA-49A969163180}" dt="2018-08-31T10:06:00.689" v="51" actId="1035"/>
          <ac:picMkLst>
            <pc:docMk/>
            <pc:sldMk cId="4142234705" sldId="257"/>
            <ac:picMk id="7" creationId="{7CC362A0-7528-4971-BE68-846E415CFA09}"/>
          </ac:picMkLst>
        </pc:picChg>
      </pc:sldChg>
      <pc:sldChg chg="addSp delSp modSp modAnim">
        <pc:chgData name="Subhajit Ghosh" userId="c585d1f3-935b-4ece-b40b-1a6550e66d72" providerId="ADAL" clId="{1B402F82-FCDB-430A-8CDA-49A969163180}" dt="2018-08-31T10:06:31.563" v="53"/>
        <pc:sldMkLst>
          <pc:docMk/>
          <pc:sldMk cId="2815277108" sldId="258"/>
        </pc:sldMkLst>
        <pc:spChg chg="add del mod">
          <ac:chgData name="Subhajit Ghosh" userId="c585d1f3-935b-4ece-b40b-1a6550e66d72" providerId="ADAL" clId="{1B402F82-FCDB-430A-8CDA-49A969163180}" dt="2018-08-31T09:53:36.675" v="44"/>
          <ac:spMkLst>
            <pc:docMk/>
            <pc:sldMk cId="2815277108" sldId="258"/>
            <ac:spMk id="5" creationId="{78982895-377E-4FF7-9BCC-08C11E945657}"/>
          </ac:spMkLst>
        </pc:spChg>
        <pc:spChg chg="mod">
          <ac:chgData name="Subhajit Ghosh" userId="c585d1f3-935b-4ece-b40b-1a6550e66d72" providerId="ADAL" clId="{1B402F82-FCDB-430A-8CDA-49A969163180}" dt="2018-08-31T07:49:07.884" v="7" actId="20577"/>
          <ac:spMkLst>
            <pc:docMk/>
            <pc:sldMk cId="2815277108" sldId="258"/>
            <ac:spMk id="6" creationId="{C656395D-0968-4CC4-83FA-27592B0EA08A}"/>
          </ac:spMkLst>
        </pc:spChg>
        <pc:spChg chg="del">
          <ac:chgData name="Subhajit Ghosh" userId="c585d1f3-935b-4ece-b40b-1a6550e66d72" providerId="ADAL" clId="{1B402F82-FCDB-430A-8CDA-49A969163180}" dt="2018-08-31T07:49:18.635" v="10" actId="478"/>
          <ac:spMkLst>
            <pc:docMk/>
            <pc:sldMk cId="2815277108" sldId="258"/>
            <ac:spMk id="7" creationId="{B46939E6-5567-4C86-97BB-FAE44A9B3871}"/>
          </ac:spMkLst>
        </pc:spChg>
        <pc:spChg chg="del">
          <ac:chgData name="Subhajit Ghosh" userId="c585d1f3-935b-4ece-b40b-1a6550e66d72" providerId="ADAL" clId="{1B402F82-FCDB-430A-8CDA-49A969163180}" dt="2018-08-31T09:51:33.304" v="42"/>
          <ac:spMkLst>
            <pc:docMk/>
            <pc:sldMk cId="2815277108" sldId="258"/>
            <ac:spMk id="8" creationId="{BFEE5A4F-093A-4F1A-8CC4-D4ACBD2F1C2E}"/>
          </ac:spMkLst>
        </pc:spChg>
        <pc:spChg chg="mod">
          <ac:chgData name="Subhajit Ghosh" userId="c585d1f3-935b-4ece-b40b-1a6550e66d72" providerId="ADAL" clId="{1B402F82-FCDB-430A-8CDA-49A969163180}" dt="2018-08-31T07:54:40.375" v="32" actId="2711"/>
          <ac:spMkLst>
            <pc:docMk/>
            <pc:sldMk cId="2815277108" sldId="258"/>
            <ac:spMk id="9" creationId="{4393C9E7-9550-4849-8115-E9C4978354A8}"/>
          </ac:spMkLst>
        </pc:spChg>
        <pc:spChg chg="add del mod">
          <ac:chgData name="Subhajit Ghosh" userId="c585d1f3-935b-4ece-b40b-1a6550e66d72" providerId="ADAL" clId="{1B402F82-FCDB-430A-8CDA-49A969163180}" dt="2018-08-31T10:04:50.641" v="46"/>
          <ac:spMkLst>
            <pc:docMk/>
            <pc:sldMk cId="2815277108" sldId="258"/>
            <ac:spMk id="13" creationId="{20F75684-8375-4D48-988B-FE30677ED098}"/>
          </ac:spMkLst>
        </pc:spChg>
        <pc:picChg chg="add del mod">
          <ac:chgData name="Subhajit Ghosh" userId="c585d1f3-935b-4ece-b40b-1a6550e66d72" providerId="ADAL" clId="{1B402F82-FCDB-430A-8CDA-49A969163180}" dt="2018-08-31T09:53:31.580" v="43" actId="478"/>
          <ac:picMkLst>
            <pc:docMk/>
            <pc:sldMk cId="2815277108" sldId="258"/>
            <ac:picMk id="3" creationId="{B3CAADAB-CFF0-4ED7-8D77-9E3057472C84}"/>
          </ac:picMkLst>
        </pc:picChg>
        <pc:picChg chg="add del mod">
          <ac:chgData name="Subhajit Ghosh" userId="c585d1f3-935b-4ece-b40b-1a6550e66d72" providerId="ADAL" clId="{1B402F82-FCDB-430A-8CDA-49A969163180}" dt="2018-08-31T10:04:33.660" v="45" actId="478"/>
          <ac:picMkLst>
            <pc:docMk/>
            <pc:sldMk cId="2815277108" sldId="258"/>
            <ac:picMk id="11" creationId="{D9BCCC8A-456B-4E30-B6A1-F9210A522815}"/>
          </ac:picMkLst>
        </pc:picChg>
        <pc:picChg chg="add mod">
          <ac:chgData name="Subhajit Ghosh" userId="c585d1f3-935b-4ece-b40b-1a6550e66d72" providerId="ADAL" clId="{1B402F82-FCDB-430A-8CDA-49A969163180}" dt="2018-08-31T10:04:50.641" v="46"/>
          <ac:picMkLst>
            <pc:docMk/>
            <pc:sldMk cId="2815277108" sldId="258"/>
            <ac:picMk id="15" creationId="{A083B6FD-D7D8-4A9E-9848-353C02D2B00D}"/>
          </ac:picMkLst>
        </pc:picChg>
      </pc:sldChg>
      <pc:sldChg chg="addSp delSp modSp add modAnim">
        <pc:chgData name="Subhajit Ghosh" userId="c585d1f3-935b-4ece-b40b-1a6550e66d72" providerId="ADAL" clId="{1B402F82-FCDB-430A-8CDA-49A969163180}" dt="2018-08-31T10:06:36.611" v="54"/>
        <pc:sldMkLst>
          <pc:docMk/>
          <pc:sldMk cId="805103" sldId="260"/>
        </pc:sldMkLst>
        <pc:spChg chg="del">
          <ac:chgData name="Subhajit Ghosh" userId="c585d1f3-935b-4ece-b40b-1a6550e66d72" providerId="ADAL" clId="{1B402F82-FCDB-430A-8CDA-49A969163180}" dt="2018-08-31T07:52:20.442" v="14"/>
          <ac:spMkLst>
            <pc:docMk/>
            <pc:sldMk cId="805103" sldId="260"/>
            <ac:spMk id="2" creationId="{F690F093-D599-487C-B11D-97F829D088D2}"/>
          </ac:spMkLst>
        </pc:spChg>
        <pc:spChg chg="del">
          <ac:chgData name="Subhajit Ghosh" userId="c585d1f3-935b-4ece-b40b-1a6550e66d72" providerId="ADAL" clId="{1B402F82-FCDB-430A-8CDA-49A969163180}" dt="2018-08-31T07:52:20.442" v="14"/>
          <ac:spMkLst>
            <pc:docMk/>
            <pc:sldMk cId="805103" sldId="260"/>
            <ac:spMk id="3" creationId="{E80BAD63-F341-44BE-B14B-A3273402E89C}"/>
          </ac:spMkLst>
        </pc:spChg>
        <pc:spChg chg="del">
          <ac:chgData name="Subhajit Ghosh" userId="c585d1f3-935b-4ece-b40b-1a6550e66d72" providerId="ADAL" clId="{1B402F82-FCDB-430A-8CDA-49A969163180}" dt="2018-08-31T07:52:20.442" v="14"/>
          <ac:spMkLst>
            <pc:docMk/>
            <pc:sldMk cId="805103" sldId="260"/>
            <ac:spMk id="4" creationId="{084BE1E7-0902-42C8-9AB9-CFF3F30F197E}"/>
          </ac:spMkLst>
        </pc:spChg>
        <pc:spChg chg="del">
          <ac:chgData name="Subhajit Ghosh" userId="c585d1f3-935b-4ece-b40b-1a6550e66d72" providerId="ADAL" clId="{1B402F82-FCDB-430A-8CDA-49A969163180}" dt="2018-08-31T07:52:20.442" v="14"/>
          <ac:spMkLst>
            <pc:docMk/>
            <pc:sldMk cId="805103" sldId="260"/>
            <ac:spMk id="5" creationId="{FBEA75E9-570C-45CF-97DE-00F5823A06EF}"/>
          </ac:spMkLst>
        </pc:spChg>
        <pc:spChg chg="add mod">
          <ac:chgData name="Subhajit Ghosh" userId="c585d1f3-935b-4ece-b40b-1a6550e66d72" providerId="ADAL" clId="{1B402F82-FCDB-430A-8CDA-49A969163180}" dt="2018-08-31T07:56:20.767" v="41" actId="20577"/>
          <ac:spMkLst>
            <pc:docMk/>
            <pc:sldMk cId="805103" sldId="260"/>
            <ac:spMk id="6" creationId="{56911852-49AE-4667-94E9-DF1A79A67F18}"/>
          </ac:spMkLst>
        </pc:spChg>
        <pc:spChg chg="add del mod">
          <ac:chgData name="Subhajit Ghosh" userId="c585d1f3-935b-4ece-b40b-1a6550e66d72" providerId="ADAL" clId="{1B402F82-FCDB-430A-8CDA-49A969163180}" dt="2018-08-31T07:52:28.034" v="15" actId="478"/>
          <ac:spMkLst>
            <pc:docMk/>
            <pc:sldMk cId="805103" sldId="260"/>
            <ac:spMk id="7" creationId="{A0892ACB-3B07-464C-BF3A-1FB24C729DB3}"/>
          </ac:spMkLst>
        </pc:spChg>
        <pc:spChg chg="add del mod">
          <ac:chgData name="Subhajit Ghosh" userId="c585d1f3-935b-4ece-b40b-1a6550e66d72" providerId="ADAL" clId="{1B402F82-FCDB-430A-8CDA-49A969163180}" dt="2018-08-31T10:05:18.096" v="47"/>
          <ac:spMkLst>
            <pc:docMk/>
            <pc:sldMk cId="805103" sldId="260"/>
            <ac:spMk id="8" creationId="{3CACFDC2-BA38-481A-9BEE-D199A284E469}"/>
          </ac:spMkLst>
        </pc:spChg>
        <pc:spChg chg="add mod">
          <ac:chgData name="Subhajit Ghosh" userId="c585d1f3-935b-4ece-b40b-1a6550e66d72" providerId="ADAL" clId="{1B402F82-FCDB-430A-8CDA-49A969163180}" dt="2018-08-31T07:55:10.118" v="37" actId="14100"/>
          <ac:spMkLst>
            <pc:docMk/>
            <pc:sldMk cId="805103" sldId="260"/>
            <ac:spMk id="9" creationId="{B9278B40-D98F-4206-889F-E6D8D14D3669}"/>
          </ac:spMkLst>
        </pc:spChg>
        <pc:picChg chg="add mod">
          <ac:chgData name="Subhajit Ghosh" userId="c585d1f3-935b-4ece-b40b-1a6550e66d72" providerId="ADAL" clId="{1B402F82-FCDB-430A-8CDA-49A969163180}" dt="2018-08-31T10:05:18.096" v="47"/>
          <ac:picMkLst>
            <pc:docMk/>
            <pc:sldMk cId="805103" sldId="260"/>
            <ac:picMk id="11" creationId="{11F34449-362D-4212-AF7D-24949CC9F147}"/>
          </ac:picMkLst>
        </pc:picChg>
      </pc:sldChg>
    </pc:docChg>
  </pc:docChgLst>
  <pc:docChgLst>
    <pc:chgData name="Subhajit Ghosh" userId="c585d1f3-935b-4ece-b40b-1a6550e66d72" providerId="ADAL" clId="{BBE14A2F-F588-4B02-86B9-2522B9B1F0D3}"/>
  </pc:docChgLst>
</pc:chgInfo>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Main Title">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AE3787F9-058C-481D-8B45-2ADA376F50DD}"/>
              </a:ext>
            </a:extLst>
          </p:cNvPr>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latin typeface="Arial" charset="0"/>
              <a:ea typeface="Arial" charset="0"/>
              <a:cs typeface="Arial" charset="0"/>
            </a:endParaRPr>
          </a:p>
        </p:txBody>
      </p:sp>
      <p:pic>
        <p:nvPicPr>
          <p:cNvPr id="22" name="Picture 21" descr="logo.jpg">
            <a:extLst>
              <a:ext uri="{FF2B5EF4-FFF2-40B4-BE49-F238E27FC236}">
                <a16:creationId xmlns:a16="http://schemas.microsoft.com/office/drawing/2014/main" id="{AA89E9F4-E2DF-417F-BF2C-7FA2599FF28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23" name="Straight Connector 22">
            <a:extLst>
              <a:ext uri="{FF2B5EF4-FFF2-40B4-BE49-F238E27FC236}">
                <a16:creationId xmlns:a16="http://schemas.microsoft.com/office/drawing/2014/main" id="{5A0EE979-0BC8-4028-BFE6-D350366573A8}"/>
              </a:ext>
            </a:extLst>
          </p:cNvPr>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1A661A07-040C-4F75-90DB-43B30D6E6165}"/>
              </a:ext>
            </a:extLst>
          </p:cNvPr>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25" name="Text Placeholder 2">
            <a:extLst>
              <a:ext uri="{FF2B5EF4-FFF2-40B4-BE49-F238E27FC236}">
                <a16:creationId xmlns:a16="http://schemas.microsoft.com/office/drawing/2014/main" id="{4173AE11-4890-4B9B-A7FA-3B7405FCDFCB}"/>
              </a:ext>
            </a:extLst>
          </p:cNvPr>
          <p:cNvSpPr>
            <a:spLocks noGrp="1"/>
          </p:cNvSpPr>
          <p:nvPr>
            <p:ph type="body" sz="quarter" idx="10" hasCustomPrompt="1"/>
          </p:nvPr>
        </p:nvSpPr>
        <p:spPr>
          <a:xfrm>
            <a:off x="3214838" y="2400381"/>
            <a:ext cx="5532348" cy="482720"/>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pPr lvl="0"/>
            <a:r>
              <a:rPr lang="en-US" dirty="0"/>
              <a:t>Main Title Goes Here</a:t>
            </a:r>
          </a:p>
        </p:txBody>
      </p:sp>
      <p:sp>
        <p:nvSpPr>
          <p:cNvPr id="27" name="TextBox 26">
            <a:extLst>
              <a:ext uri="{FF2B5EF4-FFF2-40B4-BE49-F238E27FC236}">
                <a16:creationId xmlns:a16="http://schemas.microsoft.com/office/drawing/2014/main" id="{94D5FD83-D013-4868-A416-C03DFFDE62A4}"/>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9" name="Title 3">
            <a:extLst>
              <a:ext uri="{FF2B5EF4-FFF2-40B4-BE49-F238E27FC236}">
                <a16:creationId xmlns:a16="http://schemas.microsoft.com/office/drawing/2014/main" id="{391845BF-683B-4B57-9AED-9B1233B5B664}"/>
              </a:ext>
            </a:extLst>
          </p:cNvPr>
          <p:cNvSpPr>
            <a:spLocks noGrp="1"/>
          </p:cNvSpPr>
          <p:nvPr>
            <p:ph type="ctrTitle" hasCustomPrompt="1"/>
          </p:nvPr>
        </p:nvSpPr>
        <p:spPr>
          <a:xfrm>
            <a:off x="312261" y="4435449"/>
            <a:ext cx="4291773" cy="397446"/>
          </a:xfrm>
          <a:prstGeom prst="rect">
            <a:avLst/>
          </a:prstGeom>
        </p:spPr>
        <p:txBody>
          <a:bodyPr/>
          <a:lstStyle>
            <a:lvl1pPr algn="l">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313042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ody Slide - Lef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3833441"/>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cxnSp>
        <p:nvCxnSpPr>
          <p:cNvPr id="4" name="Straight Connector 3"/>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3495430"/>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sp>
        <p:nvSpPr>
          <p:cNvPr id="10" name="TextBox 9">
            <a:extLst>
              <a:ext uri="{FF2B5EF4-FFF2-40B4-BE49-F238E27FC236}">
                <a16:creationId xmlns:a16="http://schemas.microsoft.com/office/drawing/2014/main" id="{88B1BDE2-A3A2-4895-9807-B0EB551144E2}"/>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12973170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ody Slide - Right Colum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291820" y="949235"/>
            <a:ext cx="3897872" cy="3827988"/>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3505717"/>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r>
              <a:rPr lang="en-US" sz="1000" dirty="0">
                <a:solidFill>
                  <a:srgbClr val="50504E"/>
                </a:solidFill>
                <a:latin typeface="ArialMT" charset="0"/>
              </a:rPr>
              <a:t> </a:t>
            </a:r>
            <a:r>
              <a:rPr lang="en-US" sz="1000" dirty="0" err="1">
                <a:solidFill>
                  <a:srgbClr val="50504E"/>
                </a:solidFill>
                <a:latin typeface="ArialMT" charset="0"/>
              </a:rPr>
              <a:t>incidunt</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labore</a:t>
            </a:r>
            <a:r>
              <a:rPr lang="en-US" sz="1000" dirty="0">
                <a:solidFill>
                  <a:srgbClr val="50504E"/>
                </a:solidFill>
                <a:latin typeface="ArialMT" charset="0"/>
              </a:rPr>
              <a:t> et </a:t>
            </a:r>
            <a:r>
              <a:rPr lang="en-US" sz="1000" dirty="0" err="1">
                <a:solidFill>
                  <a:srgbClr val="50504E"/>
                </a:solidFill>
                <a:latin typeface="ArialMT" charset="0"/>
              </a:rPr>
              <a:t>dolore</a:t>
            </a:r>
            <a:r>
              <a:rPr lang="en-US" sz="1000" dirty="0">
                <a:solidFill>
                  <a:srgbClr val="50504E"/>
                </a:solidFill>
                <a:latin typeface="ArialMT" charset="0"/>
              </a:rPr>
              <a:t> </a:t>
            </a:r>
            <a:r>
              <a:rPr lang="en-US" sz="1000" dirty="0" err="1">
                <a:solidFill>
                  <a:srgbClr val="50504E"/>
                </a:solidFill>
                <a:latin typeface="ArialMT" charset="0"/>
              </a:rPr>
              <a:t>magnam</a:t>
            </a:r>
            <a:r>
              <a:rPr lang="en-US" sz="1000" dirty="0">
                <a:solidFill>
                  <a:srgbClr val="50504E"/>
                </a:solidFill>
                <a:latin typeface="ArialMT" charset="0"/>
              </a:rPr>
              <a:t> </a:t>
            </a:r>
            <a:r>
              <a:rPr lang="en-US" sz="1000" dirty="0" err="1">
                <a:solidFill>
                  <a:srgbClr val="50504E"/>
                </a:solidFill>
                <a:latin typeface="ArialMT" charset="0"/>
              </a:rPr>
              <a:t>aliquam</a:t>
            </a:r>
            <a:r>
              <a:rPr lang="en-US" sz="1000" dirty="0">
                <a:solidFill>
                  <a:srgbClr val="50504E"/>
                </a:solidFill>
                <a:latin typeface="ArialMT" charset="0"/>
              </a:rPr>
              <a:t> </a:t>
            </a:r>
            <a:r>
              <a:rPr lang="en-US" sz="1000" dirty="0" err="1">
                <a:solidFill>
                  <a:srgbClr val="50504E"/>
                </a:solidFill>
                <a:latin typeface="ArialMT" charset="0"/>
              </a:rPr>
              <a:t>quaerat</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enim</a:t>
            </a:r>
            <a:r>
              <a:rPr lang="en-US" sz="1000" dirty="0">
                <a:solidFill>
                  <a:srgbClr val="50504E"/>
                </a:solidFill>
                <a:latin typeface="ArialMT" charset="0"/>
              </a:rPr>
              <a:t> ad minima </a:t>
            </a:r>
            <a:r>
              <a:rPr lang="en-US" sz="1000" dirty="0" err="1">
                <a:solidFill>
                  <a:srgbClr val="50504E"/>
                </a:solidFill>
                <a:latin typeface="ArialMT" charset="0"/>
              </a:rPr>
              <a:t>veniam</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nostrum </a:t>
            </a:r>
            <a:r>
              <a:rPr lang="en-US" sz="1000" dirty="0" err="1">
                <a:solidFill>
                  <a:srgbClr val="50504E"/>
                </a:solidFill>
                <a:latin typeface="ArialMT" charset="0"/>
              </a:rPr>
              <a:t>exercitationem</a:t>
            </a:r>
            <a:r>
              <a:rPr lang="en-US" sz="1000" dirty="0">
                <a:solidFill>
                  <a:srgbClr val="50504E"/>
                </a:solidFill>
                <a:latin typeface="ArialMT" charset="0"/>
              </a:rPr>
              <a:t> </a:t>
            </a:r>
            <a:r>
              <a:rPr lang="en-US" sz="1000" dirty="0" err="1">
                <a:solidFill>
                  <a:srgbClr val="50504E"/>
                </a:solidFill>
                <a:latin typeface="ArialMT" charset="0"/>
              </a:rPr>
              <a:t>ullam</a:t>
            </a:r>
            <a:r>
              <a:rPr lang="en-US" sz="1000" dirty="0">
                <a:solidFill>
                  <a:srgbClr val="50504E"/>
                </a:solidFill>
                <a:latin typeface="ArialMT" charset="0"/>
              </a:rPr>
              <a:t> </a:t>
            </a:r>
            <a:r>
              <a:rPr lang="en-US" sz="1000" dirty="0" err="1">
                <a:solidFill>
                  <a:srgbClr val="50504E"/>
                </a:solidFill>
                <a:latin typeface="ArialMT" charset="0"/>
              </a:rPr>
              <a:t>corporis</a:t>
            </a:r>
            <a:r>
              <a:rPr lang="en-US" sz="1000" dirty="0">
                <a:solidFill>
                  <a:srgbClr val="50504E"/>
                </a:solidFill>
                <a:latin typeface="ArialMT" charset="0"/>
              </a:rPr>
              <a:t> </a:t>
            </a:r>
            <a:r>
              <a:rPr lang="en-US" sz="1000" dirty="0" err="1">
                <a:solidFill>
                  <a:srgbClr val="50504E"/>
                </a:solidFill>
                <a:latin typeface="ArialMT" charset="0"/>
              </a:rPr>
              <a:t>suscipit</a:t>
            </a:r>
            <a:r>
              <a:rPr lang="en-US" sz="1000" dirty="0">
                <a:solidFill>
                  <a:srgbClr val="50504E"/>
                </a:solidFill>
                <a:latin typeface="ArialMT" charset="0"/>
              </a:rPr>
              <a:t> </a:t>
            </a:r>
            <a:r>
              <a:rPr lang="en-US" sz="1000" dirty="0" err="1">
                <a:solidFill>
                  <a:srgbClr val="50504E"/>
                </a:solidFill>
                <a:latin typeface="ArialMT" charset="0"/>
              </a:rPr>
              <a:t>laboriosam</a:t>
            </a:r>
            <a:r>
              <a:rPr lang="en-US" sz="1000" dirty="0">
                <a:solidFill>
                  <a:srgbClr val="50504E"/>
                </a:solidFill>
                <a:latin typeface="ArialMT" charset="0"/>
              </a:rPr>
              <a:t>, nisi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aliquid</a:t>
            </a:r>
            <a:r>
              <a:rPr lang="en-US" sz="1000" dirty="0">
                <a:solidFill>
                  <a:srgbClr val="50504E"/>
                </a:solidFill>
                <a:latin typeface="ArialMT" charset="0"/>
              </a:rPr>
              <a:t> ex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commodi</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Quis</a:t>
            </a:r>
            <a:r>
              <a:rPr lang="en-US" sz="1000" dirty="0">
                <a:solidFill>
                  <a:srgbClr val="50504E"/>
                </a:solidFill>
                <a:latin typeface="ArialMT" charset="0"/>
              </a:rPr>
              <a:t> </a:t>
            </a:r>
            <a:r>
              <a:rPr lang="en-US" sz="1000" dirty="0" err="1">
                <a:solidFill>
                  <a:srgbClr val="50504E"/>
                </a:solidFill>
                <a:latin typeface="ArialMT" charset="0"/>
              </a:rPr>
              <a:t>autem</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iure</a:t>
            </a:r>
            <a:r>
              <a:rPr lang="en-US" sz="1000" dirty="0">
                <a:solidFill>
                  <a:srgbClr val="50504E"/>
                </a:solidFill>
                <a:latin typeface="ArialMT" charset="0"/>
              </a:rPr>
              <a:t> </a:t>
            </a:r>
            <a:r>
              <a:rPr lang="en-US" sz="1000" dirty="0" err="1">
                <a:solidFill>
                  <a:srgbClr val="50504E"/>
                </a:solidFill>
                <a:latin typeface="ArialMT" charset="0"/>
              </a:rPr>
              <a:t>reprehenderit</a:t>
            </a:r>
            <a:r>
              <a:rPr lang="en-US" sz="1000" dirty="0">
                <a:solidFill>
                  <a:srgbClr val="50504E"/>
                </a:solidFill>
                <a:latin typeface="ArialMT" charset="0"/>
              </a:rPr>
              <a:t> qui in </a:t>
            </a:r>
            <a:r>
              <a:rPr lang="en-US" sz="1000" dirty="0" err="1">
                <a:solidFill>
                  <a:srgbClr val="50504E"/>
                </a:solidFill>
                <a:latin typeface="ArialMT" charset="0"/>
              </a:rPr>
              <a:t>ea</a:t>
            </a:r>
            <a:r>
              <a:rPr lang="en-US" sz="1000" dirty="0">
                <a:solidFill>
                  <a:srgbClr val="50504E"/>
                </a:solidFill>
                <a:latin typeface="ArialMT" charset="0"/>
              </a:rPr>
              <a:t> </a:t>
            </a:r>
            <a:r>
              <a:rPr lang="en-US" sz="1000" dirty="0" err="1">
                <a:solidFill>
                  <a:srgbClr val="50504E"/>
                </a:solidFill>
                <a:latin typeface="ArialMT" charset="0"/>
              </a:rPr>
              <a:t>voluptate</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esse</a:t>
            </a:r>
            <a:r>
              <a:rPr lang="en-US" sz="1000" dirty="0">
                <a:solidFill>
                  <a:srgbClr val="50504E"/>
                </a:solidFill>
                <a:latin typeface="ArialMT" charset="0"/>
              </a:rPr>
              <a:t> quam nihil </a:t>
            </a:r>
            <a:r>
              <a:rPr lang="en-US" sz="1000" dirty="0" err="1">
                <a:solidFill>
                  <a:srgbClr val="50504E"/>
                </a:solidFill>
                <a:latin typeface="ArialMT" charset="0"/>
              </a:rPr>
              <a:t>molestiae</a:t>
            </a:r>
            <a:r>
              <a:rPr lang="en-US" sz="1000" dirty="0">
                <a:solidFill>
                  <a:srgbClr val="50504E"/>
                </a:solidFill>
                <a:latin typeface="ArialMT" charset="0"/>
              </a:rPr>
              <a:t> </a:t>
            </a:r>
            <a:r>
              <a:rPr lang="en-US" sz="1000" dirty="0" err="1">
                <a:solidFill>
                  <a:srgbClr val="50504E"/>
                </a:solidFill>
                <a:latin typeface="ArialMT" charset="0"/>
              </a:rPr>
              <a:t>consequatur</a:t>
            </a:r>
            <a:r>
              <a:rPr lang="en-US" sz="1000" dirty="0">
                <a:solidFill>
                  <a:srgbClr val="50504E"/>
                </a:solidFill>
                <a:latin typeface="ArialMT" charset="0"/>
              </a:rPr>
              <a:t>, </a:t>
            </a:r>
            <a:r>
              <a:rPr lang="en-US" sz="1000" dirty="0" err="1">
                <a:solidFill>
                  <a:srgbClr val="50504E"/>
                </a:solidFill>
                <a:latin typeface="ArialMT" charset="0"/>
              </a:rPr>
              <a:t>vel</a:t>
            </a:r>
            <a:r>
              <a:rPr lang="en-US" sz="1000" dirty="0">
                <a:solidFill>
                  <a:srgbClr val="50504E"/>
                </a:solidFill>
                <a:latin typeface="ArialMT" charset="0"/>
              </a:rPr>
              <a:t> </a:t>
            </a:r>
            <a:r>
              <a:rPr lang="en-US" sz="1000" dirty="0" err="1">
                <a:solidFill>
                  <a:srgbClr val="50504E"/>
                </a:solidFill>
                <a:latin typeface="ArialMT" charset="0"/>
              </a:rPr>
              <a:t>illum</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a:t>
            </a:r>
            <a:r>
              <a:rPr lang="en-US" sz="1000" dirty="0" err="1">
                <a:solidFill>
                  <a:srgbClr val="50504E"/>
                </a:solidFill>
                <a:latin typeface="ArialMT" charset="0"/>
              </a:rPr>
              <a:t>eum</a:t>
            </a:r>
            <a:r>
              <a:rPr lang="en-US" sz="1000" dirty="0">
                <a:solidFill>
                  <a:srgbClr val="50504E"/>
                </a:solidFill>
                <a:latin typeface="ArialMT" charset="0"/>
              </a:rPr>
              <a:t> </a:t>
            </a:r>
            <a:r>
              <a:rPr lang="en-US" sz="1000" dirty="0" err="1">
                <a:solidFill>
                  <a:srgbClr val="50504E"/>
                </a:solidFill>
                <a:latin typeface="ArialMT" charset="0"/>
              </a:rPr>
              <a:t>fugiat</a:t>
            </a:r>
            <a:r>
              <a:rPr lang="en-US" sz="1000" dirty="0">
                <a:solidFill>
                  <a:srgbClr val="50504E"/>
                </a:solidFill>
                <a:latin typeface="ArialMT" charset="0"/>
              </a:rPr>
              <a:t> quo </a:t>
            </a:r>
            <a:r>
              <a:rPr lang="en-US" sz="1000" dirty="0" err="1">
                <a:solidFill>
                  <a:srgbClr val="50504E"/>
                </a:solidFill>
                <a:latin typeface="ArialMT" charset="0"/>
              </a:rPr>
              <a:t>voluptas</a:t>
            </a:r>
            <a:r>
              <a:rPr lang="en-US" sz="1000" dirty="0">
                <a:solidFill>
                  <a:srgbClr val="50504E"/>
                </a:solidFill>
                <a:latin typeface="ArialMT" charset="0"/>
              </a:rPr>
              <a:t> </a:t>
            </a:r>
            <a:r>
              <a:rPr lang="en-US" sz="1000" dirty="0" err="1">
                <a:solidFill>
                  <a:srgbClr val="50504E"/>
                </a:solidFill>
                <a:latin typeface="ArialMT" charset="0"/>
              </a:rPr>
              <a:t>nulla</a:t>
            </a:r>
            <a:r>
              <a:rPr lang="en-US" sz="1000" dirty="0">
                <a:solidFill>
                  <a:srgbClr val="50504E"/>
                </a:solidFill>
                <a:latin typeface="ArialMT" charset="0"/>
              </a:rPr>
              <a:t> </a:t>
            </a:r>
            <a:r>
              <a:rPr lang="en-US" sz="1000" dirty="0" err="1">
                <a:solidFill>
                  <a:srgbClr val="50504E"/>
                </a:solidFill>
                <a:latin typeface="ArialMT" charset="0"/>
              </a:rPr>
              <a:t>pariatur</a:t>
            </a:r>
            <a:r>
              <a:rPr lang="en-US" sz="1000" dirty="0">
                <a:solidFill>
                  <a:srgbClr val="50504E"/>
                </a:solidFill>
                <a:latin typeface="ArialMT" charset="0"/>
              </a:rPr>
              <a:t>?</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9FAC52C-C171-4F08-9C02-FC815015791D}"/>
              </a:ext>
            </a:extLst>
          </p:cNvPr>
          <p:cNvSpPr txBox="1"/>
          <p:nvPr userDrawn="1"/>
        </p:nvSpPr>
        <p:spPr>
          <a:xfrm>
            <a:off x="313226" y="4924078"/>
            <a:ext cx="2498213" cy="138499"/>
          </a:xfrm>
          <a:prstGeom prst="rect">
            <a:avLst/>
          </a:prstGeom>
          <a:noFill/>
        </p:spPr>
        <p:txBody>
          <a:bodyPr wrap="square" lIns="0" tIns="0" rIns="0" bIns="0" rtlCol="0" anchor="b" anchorCtr="0">
            <a:spAutoFit/>
          </a:bodyPr>
          <a:lstStyle/>
          <a:p>
            <a:pPr marL="0" marR="0" indent="0" defTabSz="685983" rtl="0" eaLnBrk="1" fontAlgn="auto" latinLnBrk="0" hangingPunct="1">
              <a:lnSpc>
                <a:spcPct val="100000"/>
              </a:lnSpc>
              <a:spcBef>
                <a:spcPts val="0"/>
              </a:spcBef>
              <a:spcAft>
                <a:spcPts val="0"/>
              </a:spcAft>
              <a:buClrTx/>
              <a:buSzTx/>
              <a:buFontTx/>
              <a:buNone/>
              <a:tabLst/>
              <a:defRPr/>
            </a:pPr>
            <a:r>
              <a:rPr lang="en-US" sz="900" dirty="0">
                <a:solidFill>
                  <a:srgbClr val="636361"/>
                </a:solidFill>
              </a:rPr>
              <a:t>© 2018 ZINFI Technologies Inc. All Rights Reserved.</a:t>
            </a:r>
          </a:p>
        </p:txBody>
      </p:sp>
    </p:spTree>
    <p:extLst>
      <p:ext uri="{BB962C8B-B14F-4D97-AF65-F5344CB8AC3E}">
        <p14:creationId xmlns:p14="http://schemas.microsoft.com/office/powerpoint/2010/main" val="3325410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Body Slide - Lef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5020574"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313226"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313226"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313226"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313226"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32868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Body Slide - Right Column (2 section)">
    <p:spTree>
      <p:nvGrpSpPr>
        <p:cNvPr id="1" name=""/>
        <p:cNvGrpSpPr/>
        <p:nvPr/>
      </p:nvGrpSpPr>
      <p:grpSpPr>
        <a:xfrm>
          <a:off x="0" y="0"/>
          <a:ext cx="0" cy="0"/>
          <a:chOff x="0" y="0"/>
          <a:chExt cx="0" cy="0"/>
        </a:xfrm>
      </p:grpSpPr>
      <p:sp>
        <p:nvSpPr>
          <p:cNvPr id="3" name="Picture Placeholder 2"/>
          <p:cNvSpPr>
            <a:spLocks noGrp="1"/>
          </p:cNvSpPr>
          <p:nvPr>
            <p:ph type="pic" sz="quarter" idx="15" hasCustomPrompt="1"/>
          </p:nvPr>
        </p:nvSpPr>
        <p:spPr>
          <a:xfrm>
            <a:off x="317946" y="931818"/>
            <a:ext cx="3897872" cy="4001506"/>
          </a:xfrm>
          <a:prstGeom prst="rect">
            <a:avLst/>
          </a:prstGeom>
          <a:solidFill>
            <a:schemeClr val="accent1"/>
          </a:solidFill>
        </p:spPr>
        <p:txBody>
          <a:bodyPr anchor="ctr"/>
          <a:lstStyle>
            <a:lvl1pPr marL="0" marR="0" indent="0" algn="ctr" defTabSz="685800" rtl="0" eaLnBrk="1" fontAlgn="auto" latinLnBrk="0" hangingPunct="1">
              <a:lnSpc>
                <a:spcPct val="90000"/>
              </a:lnSpc>
              <a:spcBef>
                <a:spcPts val="750"/>
              </a:spcBef>
              <a:spcAft>
                <a:spcPts val="0"/>
              </a:spcAft>
              <a:buClrTx/>
              <a:buSzTx/>
              <a:buFont typeface="Arial" panose="020B0604020202020204" pitchFamily="34" charset="0"/>
              <a:buNone/>
              <a:tabLst/>
              <a:defRPr sz="1400">
                <a:solidFill>
                  <a:schemeClr val="bg1"/>
                </a:solidFill>
              </a:defRPr>
            </a:lvl1pPr>
          </a:lstStyle>
          <a:p>
            <a:pPr algn="ctr"/>
            <a:r>
              <a:rPr lang="en-US" dirty="0"/>
              <a:t>Graphic</a:t>
            </a:r>
            <a:r>
              <a:rPr lang="en-US" baseline="0" dirty="0"/>
              <a:t> or Image goes here</a:t>
            </a:r>
            <a:endParaRPr lang="en-US" dirty="0"/>
          </a:p>
        </p:txBody>
      </p:sp>
      <p:sp>
        <p:nvSpPr>
          <p:cNvPr id="11" name="Text Placeholder 2"/>
          <p:cNvSpPr>
            <a:spLocks noGrp="1"/>
          </p:cNvSpPr>
          <p:nvPr>
            <p:ph type="body" sz="quarter" idx="13" hasCustomPrompt="1"/>
          </p:nvPr>
        </p:nvSpPr>
        <p:spPr>
          <a:xfrm>
            <a:off x="4447403" y="775770"/>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pic>
        <p:nvPicPr>
          <p:cNvPr id="5" name="Picture 4"/>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46652" y="130490"/>
            <a:ext cx="687483" cy="372387"/>
          </a:xfrm>
          <a:prstGeom prst="rect">
            <a:avLst/>
          </a:prstGeom>
        </p:spPr>
      </p:pic>
      <p:sp>
        <p:nvSpPr>
          <p:cNvPr id="9" name="Text Placeholder 2"/>
          <p:cNvSpPr>
            <a:spLocks noGrp="1"/>
          </p:cNvSpPr>
          <p:nvPr>
            <p:ph type="body" sz="quarter" idx="11" hasCustomPrompt="1"/>
          </p:nvPr>
        </p:nvSpPr>
        <p:spPr>
          <a:xfrm>
            <a:off x="1158241" y="38496"/>
            <a:ext cx="7760206" cy="434876"/>
          </a:xfrm>
          <a:prstGeom prst="rect">
            <a:avLst/>
          </a:prstGeom>
        </p:spPr>
        <p:txBody>
          <a:bodyPr/>
          <a:lstStyle>
            <a:lvl1pPr marL="0" marR="0" indent="0" algn="r" defTabSz="685800" rtl="0" eaLnBrk="1" fontAlgn="auto" latinLnBrk="0" hangingPunct="1">
              <a:lnSpc>
                <a:spcPct val="150000"/>
              </a:lnSpc>
              <a:spcBef>
                <a:spcPts val="0"/>
              </a:spcBef>
              <a:spcAft>
                <a:spcPts val="0"/>
              </a:spcAft>
              <a:buClrTx/>
              <a:buSzTx/>
              <a:buFont typeface="+mj-lt"/>
              <a:buNone/>
              <a:tabLst/>
              <a:defRPr sz="1600" baseline="0">
                <a:solidFill>
                  <a:schemeClr val="bg1">
                    <a:lumMod val="75000"/>
                  </a:schemeClr>
                </a:solidFill>
                <a:latin typeface="Arial" charset="0"/>
                <a:ea typeface="Arial" charset="0"/>
                <a:cs typeface="Arial" charset="0"/>
              </a:defRPr>
            </a:lvl1pPr>
          </a:lstStyle>
          <a:p>
            <a:pPr lvl="0"/>
            <a:r>
              <a:rPr lang="en-US" dirty="0"/>
              <a:t>Best </a:t>
            </a:r>
            <a:r>
              <a:rPr lang="en-US"/>
              <a:t>Practices Video Title </a:t>
            </a:r>
            <a:r>
              <a:rPr lang="en-US" dirty="0"/>
              <a:t>Goes Here</a:t>
            </a:r>
          </a:p>
          <a:p>
            <a:pPr lvl="0"/>
            <a:endParaRPr lang="en-US" dirty="0"/>
          </a:p>
        </p:txBody>
      </p:sp>
      <p:sp>
        <p:nvSpPr>
          <p:cNvPr id="8" name="Text Placeholder 7"/>
          <p:cNvSpPr>
            <a:spLocks noGrp="1"/>
          </p:cNvSpPr>
          <p:nvPr>
            <p:ph type="body" sz="quarter" idx="16" hasCustomPrompt="1"/>
          </p:nvPr>
        </p:nvSpPr>
        <p:spPr>
          <a:xfrm>
            <a:off x="4447403" y="1284647"/>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sp>
        <p:nvSpPr>
          <p:cNvPr id="13" name="Text Placeholder 2"/>
          <p:cNvSpPr>
            <a:spLocks noGrp="1"/>
          </p:cNvSpPr>
          <p:nvPr>
            <p:ph type="body" sz="quarter" idx="17" hasCustomPrompt="1"/>
          </p:nvPr>
        </p:nvSpPr>
        <p:spPr>
          <a:xfrm>
            <a:off x="4447403" y="3026854"/>
            <a:ext cx="4444916" cy="434876"/>
          </a:xfrm>
          <a:prstGeom prst="rect">
            <a:avLst/>
          </a:prstGeom>
        </p:spPr>
        <p:txBody>
          <a:bodyPr/>
          <a:lstStyle>
            <a:lvl1pPr marL="0" marR="0" indent="0" algn="l" defTabSz="685800" rtl="0" eaLnBrk="1" fontAlgn="auto" latinLnBrk="0" hangingPunct="1">
              <a:lnSpc>
                <a:spcPct val="150000"/>
              </a:lnSpc>
              <a:spcBef>
                <a:spcPts val="0"/>
              </a:spcBef>
              <a:spcAft>
                <a:spcPts val="0"/>
              </a:spcAft>
              <a:buClrTx/>
              <a:buSzTx/>
              <a:buFont typeface="+mj-lt"/>
              <a:buNone/>
              <a:tabLst/>
              <a:defRPr sz="1400" b="0" i="0" baseline="0">
                <a:solidFill>
                  <a:srgbClr val="8CA621"/>
                </a:solidFill>
                <a:latin typeface="Arial" charset="0"/>
                <a:ea typeface="Arial" charset="0"/>
                <a:cs typeface="Arial" charset="0"/>
              </a:defRPr>
            </a:lvl1pPr>
          </a:lstStyle>
          <a:p>
            <a:r>
              <a:rPr lang="en-US" sz="1400" dirty="0">
                <a:solidFill>
                  <a:srgbClr val="8CA621"/>
                </a:solidFill>
                <a:latin typeface="Arial" charset="0"/>
                <a:ea typeface="Arial" charset="0"/>
                <a:cs typeface="Arial" charset="0"/>
              </a:rPr>
              <a:t>Section</a:t>
            </a:r>
            <a:r>
              <a:rPr lang="en-US" sz="1400" baseline="0" dirty="0">
                <a:solidFill>
                  <a:srgbClr val="8CA621"/>
                </a:solidFill>
                <a:latin typeface="Arial" charset="0"/>
                <a:ea typeface="Arial" charset="0"/>
                <a:cs typeface="Arial" charset="0"/>
              </a:rPr>
              <a:t> or Chapter Title Goes Here</a:t>
            </a:r>
            <a:endParaRPr lang="en-US" sz="1400" dirty="0">
              <a:solidFill>
                <a:srgbClr val="8CA621"/>
              </a:solidFill>
              <a:latin typeface="Arial" charset="0"/>
              <a:ea typeface="Arial" charset="0"/>
              <a:cs typeface="Arial" charset="0"/>
            </a:endParaRPr>
          </a:p>
          <a:p>
            <a:pPr lvl="0"/>
            <a:endParaRPr lang="en-US" dirty="0"/>
          </a:p>
        </p:txBody>
      </p:sp>
      <p:sp>
        <p:nvSpPr>
          <p:cNvPr id="14" name="Text Placeholder 7"/>
          <p:cNvSpPr>
            <a:spLocks noGrp="1"/>
          </p:cNvSpPr>
          <p:nvPr>
            <p:ph type="body" sz="quarter" idx="18" hasCustomPrompt="1"/>
          </p:nvPr>
        </p:nvSpPr>
        <p:spPr>
          <a:xfrm>
            <a:off x="4447403" y="3535731"/>
            <a:ext cx="4444916" cy="1397593"/>
          </a:xfrm>
          <a:prstGeom prst="rect">
            <a:avLst/>
          </a:prstGeom>
        </p:spPr>
        <p:txBody>
          <a:bodyPr/>
          <a:lstStyle>
            <a:lvl1pPr marL="0" indent="0">
              <a:lnSpc>
                <a:spcPts val="1400"/>
              </a:lnSpc>
              <a:spcBef>
                <a:spcPts val="500"/>
              </a:spcBef>
              <a:spcAft>
                <a:spcPts val="500"/>
              </a:spcAft>
              <a:buNone/>
              <a:defRPr lang="en-US" sz="1000" smtClean="0">
                <a:solidFill>
                  <a:srgbClr val="636361"/>
                </a:solidFill>
              </a:defRPr>
            </a:lvl1pPr>
            <a:lvl2pPr marL="342900" indent="0">
              <a:buNone/>
              <a:defRPr sz="1400" b="0" i="0">
                <a:latin typeface="Arial" charset="0"/>
                <a:ea typeface="Arial" charset="0"/>
                <a:cs typeface="Arial" charset="0"/>
              </a:defRPr>
            </a:lvl2pPr>
            <a:lvl3pPr marL="685800" indent="0">
              <a:buNone/>
              <a:defRPr sz="1400" b="0" i="0">
                <a:latin typeface="Arial" charset="0"/>
                <a:ea typeface="Arial" charset="0"/>
                <a:cs typeface="Arial" charset="0"/>
              </a:defRPr>
            </a:lvl3pPr>
            <a:lvl4pPr marL="1028700" indent="0">
              <a:buNone/>
              <a:defRPr sz="1400" b="0" i="0">
                <a:latin typeface="Arial" charset="0"/>
                <a:ea typeface="Arial" charset="0"/>
                <a:cs typeface="Arial" charset="0"/>
              </a:defRPr>
            </a:lvl4pPr>
            <a:lvl5pPr marL="1371600" indent="0">
              <a:buNone/>
              <a:defRPr sz="1400" b="0" i="0">
                <a:latin typeface="Arial" charset="0"/>
                <a:ea typeface="Arial" charset="0"/>
                <a:cs typeface="Arial" charset="0"/>
              </a:defRPr>
            </a:lvl5pPr>
          </a:lstStyle>
          <a:p>
            <a:pPr lvl="0"/>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ut</a:t>
            </a:r>
            <a:r>
              <a:rPr lang="en-US" sz="1000" dirty="0">
                <a:solidFill>
                  <a:srgbClr val="50504E"/>
                </a:solidFill>
                <a:latin typeface="ArialMT" charset="0"/>
              </a:rPr>
              <a:t> </a:t>
            </a:r>
            <a:r>
              <a:rPr lang="en-US" sz="1000" dirty="0" err="1">
                <a:solidFill>
                  <a:srgbClr val="50504E"/>
                </a:solidFill>
                <a:latin typeface="ArialMT" charset="0"/>
              </a:rPr>
              <a:t>perspiciatis</a:t>
            </a:r>
            <a:r>
              <a:rPr lang="en-US" sz="1000" dirty="0">
                <a:solidFill>
                  <a:srgbClr val="50504E"/>
                </a:solidFill>
                <a:latin typeface="ArialMT" charset="0"/>
              </a:rPr>
              <a:t> </a:t>
            </a:r>
            <a:r>
              <a:rPr lang="en-US" sz="1000" dirty="0" err="1">
                <a:solidFill>
                  <a:srgbClr val="50504E"/>
                </a:solidFill>
                <a:latin typeface="ArialMT" charset="0"/>
              </a:rPr>
              <a:t>unde</a:t>
            </a:r>
            <a:r>
              <a:rPr lang="en-US" sz="1000" dirty="0">
                <a:solidFill>
                  <a:srgbClr val="50504E"/>
                </a:solidFill>
                <a:latin typeface="ArialMT" charset="0"/>
              </a:rPr>
              <a:t> </a:t>
            </a:r>
            <a:r>
              <a:rPr lang="en-US" sz="1000" dirty="0" err="1">
                <a:solidFill>
                  <a:srgbClr val="50504E"/>
                </a:solidFill>
                <a:latin typeface="ArialMT" charset="0"/>
              </a:rPr>
              <a:t>omnis</a:t>
            </a:r>
            <a:r>
              <a:rPr lang="en-US" sz="1000" dirty="0">
                <a:solidFill>
                  <a:srgbClr val="50504E"/>
                </a:solidFill>
                <a:latin typeface="ArialMT" charset="0"/>
              </a:rPr>
              <a:t> </a:t>
            </a:r>
            <a:r>
              <a:rPr lang="en-US" sz="1000" dirty="0" err="1">
                <a:solidFill>
                  <a:srgbClr val="50504E"/>
                </a:solidFill>
                <a:latin typeface="ArialMT" charset="0"/>
              </a:rPr>
              <a:t>iste</a:t>
            </a:r>
            <a:r>
              <a:rPr lang="en-US" sz="1000" dirty="0">
                <a:solidFill>
                  <a:srgbClr val="50504E"/>
                </a:solidFill>
                <a:latin typeface="ArialMT" charset="0"/>
              </a:rPr>
              <a:t> </a:t>
            </a:r>
            <a:r>
              <a:rPr lang="en-US" sz="1000" dirty="0" err="1">
                <a:solidFill>
                  <a:srgbClr val="50504E"/>
                </a:solidFill>
                <a:latin typeface="ArialMT" charset="0"/>
              </a:rPr>
              <a:t>natus</a:t>
            </a:r>
            <a:r>
              <a:rPr lang="en-US" sz="1000" dirty="0">
                <a:solidFill>
                  <a:srgbClr val="50504E"/>
                </a:solidFill>
                <a:latin typeface="ArialMT" charset="0"/>
              </a:rPr>
              <a:t> error sit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accusantium</a:t>
            </a:r>
            <a:r>
              <a:rPr lang="en-US" sz="1000" dirty="0">
                <a:solidFill>
                  <a:srgbClr val="50504E"/>
                </a:solidFill>
                <a:latin typeface="ArialMT" charset="0"/>
              </a:rPr>
              <a:t> </a:t>
            </a:r>
            <a:r>
              <a:rPr lang="en-US" sz="1000" dirty="0" err="1">
                <a:solidFill>
                  <a:srgbClr val="50504E"/>
                </a:solidFill>
                <a:latin typeface="ArialMT" charset="0"/>
              </a:rPr>
              <a:t>doloremque</a:t>
            </a:r>
            <a:r>
              <a:rPr lang="en-US" sz="1000" dirty="0">
                <a:solidFill>
                  <a:srgbClr val="50504E"/>
                </a:solidFill>
                <a:latin typeface="ArialMT" charset="0"/>
              </a:rPr>
              <a:t> </a:t>
            </a:r>
            <a:r>
              <a:rPr lang="en-US" sz="1000" dirty="0" err="1">
                <a:solidFill>
                  <a:srgbClr val="50504E"/>
                </a:solidFill>
                <a:latin typeface="ArialMT" charset="0"/>
              </a:rPr>
              <a:t>laudantium</a:t>
            </a:r>
            <a:r>
              <a:rPr lang="en-US" sz="1000" dirty="0">
                <a:solidFill>
                  <a:srgbClr val="50504E"/>
                </a:solidFill>
                <a:latin typeface="ArialMT" charset="0"/>
              </a:rPr>
              <a:t>, </a:t>
            </a:r>
            <a:r>
              <a:rPr lang="en-US" sz="1000" dirty="0" err="1">
                <a:solidFill>
                  <a:srgbClr val="50504E"/>
                </a:solidFill>
                <a:latin typeface="ArialMT" charset="0"/>
              </a:rPr>
              <a:t>totam</a:t>
            </a:r>
            <a:r>
              <a:rPr lang="en-US" sz="1000" dirty="0">
                <a:solidFill>
                  <a:srgbClr val="50504E"/>
                </a:solidFill>
                <a:latin typeface="ArialMT" charset="0"/>
              </a:rPr>
              <a:t> rem </a:t>
            </a:r>
            <a:r>
              <a:rPr lang="en-US" sz="1000" dirty="0" err="1">
                <a:solidFill>
                  <a:srgbClr val="50504E"/>
                </a:solidFill>
                <a:latin typeface="ArialMT" charset="0"/>
              </a:rPr>
              <a:t>aperiam</a:t>
            </a:r>
            <a:r>
              <a:rPr lang="en-US" sz="1000" dirty="0">
                <a:solidFill>
                  <a:srgbClr val="50504E"/>
                </a:solidFill>
                <a:latin typeface="ArialMT" charset="0"/>
              </a:rPr>
              <a:t>, </a:t>
            </a:r>
            <a:r>
              <a:rPr lang="en-US" sz="1000" dirty="0" err="1">
                <a:solidFill>
                  <a:srgbClr val="50504E"/>
                </a:solidFill>
                <a:latin typeface="ArialMT" charset="0"/>
              </a:rPr>
              <a:t>eaque</a:t>
            </a:r>
            <a:r>
              <a:rPr lang="en-US" sz="1000" dirty="0">
                <a:solidFill>
                  <a:srgbClr val="50504E"/>
                </a:solidFill>
                <a:latin typeface="ArialMT" charset="0"/>
              </a:rPr>
              <a:t> </a:t>
            </a:r>
            <a:r>
              <a:rPr lang="en-US" sz="1000" dirty="0" err="1">
                <a:solidFill>
                  <a:srgbClr val="50504E"/>
                </a:solidFill>
                <a:latin typeface="ArialMT" charset="0"/>
              </a:rPr>
              <a:t>ipsa</a:t>
            </a:r>
            <a:r>
              <a:rPr lang="en-US" sz="1000" dirty="0">
                <a:solidFill>
                  <a:srgbClr val="50504E"/>
                </a:solidFill>
                <a:latin typeface="ArialMT" charset="0"/>
              </a:rPr>
              <a:t> quae ab </a:t>
            </a:r>
            <a:r>
              <a:rPr lang="en-US" sz="1000" dirty="0" err="1">
                <a:solidFill>
                  <a:srgbClr val="50504E"/>
                </a:solidFill>
                <a:latin typeface="ArialMT" charset="0"/>
              </a:rPr>
              <a:t>illo</a:t>
            </a:r>
            <a:r>
              <a:rPr lang="en-US" sz="1000" dirty="0">
                <a:solidFill>
                  <a:srgbClr val="50504E"/>
                </a:solidFill>
                <a:latin typeface="ArialMT" charset="0"/>
              </a:rPr>
              <a:t> </a:t>
            </a:r>
            <a:r>
              <a:rPr lang="en-US" sz="1000" dirty="0" err="1">
                <a:solidFill>
                  <a:srgbClr val="50504E"/>
                </a:solidFill>
                <a:latin typeface="ArialMT" charset="0"/>
              </a:rPr>
              <a:t>inventore</a:t>
            </a:r>
            <a:r>
              <a:rPr lang="en-US" sz="1000" dirty="0">
                <a:solidFill>
                  <a:srgbClr val="50504E"/>
                </a:solidFill>
                <a:latin typeface="ArialMT" charset="0"/>
              </a:rPr>
              <a:t> </a:t>
            </a:r>
            <a:r>
              <a:rPr lang="en-US" sz="1000" dirty="0" err="1">
                <a:solidFill>
                  <a:srgbClr val="50504E"/>
                </a:solidFill>
                <a:latin typeface="ArialMT" charset="0"/>
              </a:rPr>
              <a:t>veritatis</a:t>
            </a:r>
            <a:r>
              <a:rPr lang="en-US" sz="1000" dirty="0">
                <a:solidFill>
                  <a:srgbClr val="50504E"/>
                </a:solidFill>
                <a:latin typeface="ArialMT" charset="0"/>
              </a:rPr>
              <a:t> et quasi </a:t>
            </a:r>
            <a:r>
              <a:rPr lang="en-US" sz="1000" dirty="0" err="1">
                <a:solidFill>
                  <a:srgbClr val="50504E"/>
                </a:solidFill>
                <a:latin typeface="ArialMT" charset="0"/>
              </a:rPr>
              <a:t>architecto</a:t>
            </a:r>
            <a:r>
              <a:rPr lang="en-US" sz="1000" dirty="0">
                <a:solidFill>
                  <a:srgbClr val="50504E"/>
                </a:solidFill>
                <a:latin typeface="ArialMT" charset="0"/>
              </a:rPr>
              <a:t> </a:t>
            </a:r>
            <a:r>
              <a:rPr lang="en-US" sz="1000" dirty="0" err="1">
                <a:solidFill>
                  <a:srgbClr val="50504E"/>
                </a:solidFill>
                <a:latin typeface="ArialMT" charset="0"/>
              </a:rPr>
              <a:t>beatae</a:t>
            </a:r>
            <a:r>
              <a:rPr lang="en-US" sz="1000" dirty="0">
                <a:solidFill>
                  <a:srgbClr val="50504E"/>
                </a:solidFill>
                <a:latin typeface="ArialMT" charset="0"/>
              </a:rPr>
              <a:t> vitae dicta </a:t>
            </a:r>
            <a:r>
              <a:rPr lang="en-US" sz="1000" dirty="0" err="1">
                <a:solidFill>
                  <a:srgbClr val="50504E"/>
                </a:solidFill>
                <a:latin typeface="ArialMT" charset="0"/>
              </a:rPr>
              <a:t>sunt</a:t>
            </a:r>
            <a:r>
              <a:rPr lang="en-US" sz="1000" dirty="0">
                <a:solidFill>
                  <a:srgbClr val="50504E"/>
                </a:solidFill>
                <a:latin typeface="ArialMT" charset="0"/>
              </a:rPr>
              <a:t> </a:t>
            </a:r>
            <a:r>
              <a:rPr lang="en-US" sz="1000" dirty="0" err="1">
                <a:solidFill>
                  <a:srgbClr val="50504E"/>
                </a:solidFill>
                <a:latin typeface="ArialMT" charset="0"/>
              </a:rPr>
              <a:t>explicabo</a:t>
            </a:r>
            <a:r>
              <a:rPr lang="en-US" sz="1000" dirty="0">
                <a:solidFill>
                  <a:srgbClr val="50504E"/>
                </a:solidFill>
                <a:latin typeface="ArialMT" charset="0"/>
              </a:rPr>
              <a:t>. Nemo </a:t>
            </a:r>
            <a:r>
              <a:rPr lang="en-US" sz="1000" dirty="0" err="1">
                <a:solidFill>
                  <a:srgbClr val="50504E"/>
                </a:solidFill>
                <a:latin typeface="ArialMT" charset="0"/>
              </a:rPr>
              <a:t>enim</a:t>
            </a:r>
            <a:r>
              <a:rPr lang="en-US" sz="1000" dirty="0">
                <a:solidFill>
                  <a:srgbClr val="50504E"/>
                </a:solidFill>
                <a:latin typeface="ArialMT" charset="0"/>
              </a:rPr>
              <a:t> </a:t>
            </a:r>
            <a:r>
              <a:rPr lang="en-US" sz="1000" dirty="0" err="1">
                <a:solidFill>
                  <a:srgbClr val="50504E"/>
                </a:solidFill>
                <a:latin typeface="ArialMT" charset="0"/>
              </a:rPr>
              <a:t>ipsam</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voluptas</a:t>
            </a:r>
            <a:r>
              <a:rPr lang="en-US" sz="1000" dirty="0">
                <a:solidFill>
                  <a:srgbClr val="50504E"/>
                </a:solidFill>
                <a:latin typeface="ArialMT" charset="0"/>
              </a:rPr>
              <a:t> sit </a:t>
            </a:r>
            <a:r>
              <a:rPr lang="en-US" sz="1000" dirty="0" err="1">
                <a:solidFill>
                  <a:srgbClr val="50504E"/>
                </a:solidFill>
                <a:latin typeface="ArialMT" charset="0"/>
              </a:rPr>
              <a:t>aspernatur</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a:t>
            </a:r>
            <a:r>
              <a:rPr lang="en-US" sz="1000" dirty="0" err="1">
                <a:solidFill>
                  <a:srgbClr val="50504E"/>
                </a:solidFill>
                <a:latin typeface="ArialMT" charset="0"/>
              </a:rPr>
              <a:t>odit</a:t>
            </a:r>
            <a:r>
              <a:rPr lang="en-US" sz="1000" dirty="0">
                <a:solidFill>
                  <a:srgbClr val="50504E"/>
                </a:solidFill>
                <a:latin typeface="ArialMT" charset="0"/>
              </a:rPr>
              <a:t> </a:t>
            </a:r>
            <a:r>
              <a:rPr lang="en-US" sz="1000" dirty="0" err="1">
                <a:solidFill>
                  <a:srgbClr val="50504E"/>
                </a:solidFill>
                <a:latin typeface="ArialMT" charset="0"/>
              </a:rPr>
              <a:t>aut</a:t>
            </a:r>
            <a:r>
              <a:rPr lang="en-US" sz="1000" dirty="0">
                <a:solidFill>
                  <a:srgbClr val="50504E"/>
                </a:solidFill>
                <a:latin typeface="ArialMT" charset="0"/>
              </a:rPr>
              <a:t> fugit,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a:t>
            </a:r>
            <a:r>
              <a:rPr lang="en-US" sz="1000" dirty="0" err="1">
                <a:solidFill>
                  <a:srgbClr val="50504E"/>
                </a:solidFill>
                <a:latin typeface="ArialMT" charset="0"/>
              </a:rPr>
              <a:t>consequuntur</a:t>
            </a:r>
            <a:r>
              <a:rPr lang="en-US" sz="1000" dirty="0">
                <a:solidFill>
                  <a:srgbClr val="50504E"/>
                </a:solidFill>
                <a:latin typeface="ArialMT" charset="0"/>
              </a:rPr>
              <a:t> </a:t>
            </a:r>
            <a:r>
              <a:rPr lang="en-US" sz="1000" dirty="0" err="1">
                <a:solidFill>
                  <a:srgbClr val="50504E"/>
                </a:solidFill>
                <a:latin typeface="ArialMT" charset="0"/>
              </a:rPr>
              <a:t>magni</a:t>
            </a:r>
            <a:r>
              <a:rPr lang="en-US" sz="1000" dirty="0">
                <a:solidFill>
                  <a:srgbClr val="50504E"/>
                </a:solidFill>
                <a:latin typeface="ArialMT" charset="0"/>
              </a:rPr>
              <a:t> </a:t>
            </a:r>
            <a:r>
              <a:rPr lang="en-US" sz="1000" dirty="0" err="1">
                <a:solidFill>
                  <a:srgbClr val="50504E"/>
                </a:solidFill>
                <a:latin typeface="ArialMT" charset="0"/>
              </a:rPr>
              <a:t>dolores</a:t>
            </a:r>
            <a:r>
              <a:rPr lang="en-US" sz="1000" dirty="0">
                <a:solidFill>
                  <a:srgbClr val="50504E"/>
                </a:solidFill>
                <a:latin typeface="ArialMT" charset="0"/>
              </a:rPr>
              <a:t> </a:t>
            </a:r>
            <a:r>
              <a:rPr lang="en-US" sz="1000" dirty="0" err="1">
                <a:solidFill>
                  <a:srgbClr val="50504E"/>
                </a:solidFill>
                <a:latin typeface="ArialMT" charset="0"/>
              </a:rPr>
              <a:t>eos</a:t>
            </a:r>
            <a:r>
              <a:rPr lang="en-US" sz="1000" dirty="0">
                <a:solidFill>
                  <a:srgbClr val="50504E"/>
                </a:solidFill>
                <a:latin typeface="ArialMT" charset="0"/>
              </a:rPr>
              <a:t> qui </a:t>
            </a:r>
            <a:r>
              <a:rPr lang="en-US" sz="1000" dirty="0" err="1">
                <a:solidFill>
                  <a:srgbClr val="50504E"/>
                </a:solidFill>
                <a:latin typeface="ArialMT" charset="0"/>
              </a:rPr>
              <a:t>ratione</a:t>
            </a:r>
            <a:r>
              <a:rPr lang="en-US" sz="1000" dirty="0">
                <a:solidFill>
                  <a:srgbClr val="50504E"/>
                </a:solidFill>
                <a:latin typeface="ArialMT" charset="0"/>
              </a:rPr>
              <a:t> </a:t>
            </a:r>
            <a:r>
              <a:rPr lang="en-US" sz="1000" dirty="0" err="1">
                <a:solidFill>
                  <a:srgbClr val="50504E"/>
                </a:solidFill>
                <a:latin typeface="ArialMT" charset="0"/>
              </a:rPr>
              <a:t>voluptatem</a:t>
            </a:r>
            <a:r>
              <a:rPr lang="en-US" sz="1000" dirty="0">
                <a:solidFill>
                  <a:srgbClr val="50504E"/>
                </a:solidFill>
                <a:latin typeface="ArialMT" charset="0"/>
              </a:rPr>
              <a:t> </a:t>
            </a:r>
            <a:r>
              <a:rPr lang="en-US" sz="1000" dirty="0" err="1">
                <a:solidFill>
                  <a:srgbClr val="50504E"/>
                </a:solidFill>
                <a:latin typeface="ArialMT" charset="0"/>
              </a:rPr>
              <a:t>sequi</a:t>
            </a:r>
            <a:r>
              <a:rPr lang="en-US" sz="1000" dirty="0">
                <a:solidFill>
                  <a:srgbClr val="50504E"/>
                </a:solidFill>
                <a:latin typeface="ArialMT" charset="0"/>
              </a:rPr>
              <a:t> </a:t>
            </a:r>
            <a:r>
              <a:rPr lang="en-US" sz="1000" dirty="0" err="1">
                <a:solidFill>
                  <a:srgbClr val="50504E"/>
                </a:solidFill>
                <a:latin typeface="ArialMT" charset="0"/>
              </a:rPr>
              <a:t>nesciunt</a:t>
            </a:r>
            <a:r>
              <a:rPr lang="en-US" sz="1000" dirty="0">
                <a:solidFill>
                  <a:srgbClr val="50504E"/>
                </a:solidFill>
                <a:latin typeface="ArialMT" charset="0"/>
              </a:rPr>
              <a:t>. </a:t>
            </a:r>
            <a:r>
              <a:rPr lang="en-US" sz="1000" dirty="0" err="1">
                <a:solidFill>
                  <a:srgbClr val="50504E"/>
                </a:solidFill>
                <a:latin typeface="ArialMT" charset="0"/>
              </a:rPr>
              <a:t>Neque</a:t>
            </a:r>
            <a:r>
              <a:rPr lang="en-US" sz="1000" dirty="0">
                <a:solidFill>
                  <a:srgbClr val="50504E"/>
                </a:solidFill>
                <a:latin typeface="ArialMT" charset="0"/>
              </a:rPr>
              <a:t> </a:t>
            </a:r>
            <a:r>
              <a:rPr lang="en-US" sz="1000" dirty="0" err="1">
                <a:solidFill>
                  <a:srgbClr val="50504E"/>
                </a:solidFill>
                <a:latin typeface="ArialMT" charset="0"/>
              </a:rPr>
              <a:t>porro</a:t>
            </a:r>
            <a:r>
              <a:rPr lang="en-US" sz="1000" dirty="0">
                <a:solidFill>
                  <a:srgbClr val="50504E"/>
                </a:solidFill>
                <a:latin typeface="ArialMT" charset="0"/>
              </a:rPr>
              <a:t> </a:t>
            </a:r>
            <a:r>
              <a:rPr lang="en-US" sz="1000" dirty="0" err="1">
                <a:solidFill>
                  <a:srgbClr val="50504E"/>
                </a:solidFill>
                <a:latin typeface="ArialMT" charset="0"/>
              </a:rPr>
              <a:t>quisquam</a:t>
            </a:r>
            <a:r>
              <a:rPr lang="en-US" sz="1000" dirty="0">
                <a:solidFill>
                  <a:srgbClr val="50504E"/>
                </a:solidFill>
                <a:latin typeface="ArialMT" charset="0"/>
              </a:rPr>
              <a:t> </a:t>
            </a:r>
            <a:r>
              <a:rPr lang="en-US" sz="1000" dirty="0" err="1">
                <a:solidFill>
                  <a:srgbClr val="50504E"/>
                </a:solidFill>
                <a:latin typeface="ArialMT" charset="0"/>
              </a:rPr>
              <a:t>est</a:t>
            </a:r>
            <a:r>
              <a:rPr lang="en-US" sz="1000" dirty="0">
                <a:solidFill>
                  <a:srgbClr val="50504E"/>
                </a:solidFill>
                <a:latin typeface="ArialMT" charset="0"/>
              </a:rPr>
              <a:t>, qui </a:t>
            </a:r>
            <a:r>
              <a:rPr lang="en-US" sz="1000" dirty="0" err="1">
                <a:solidFill>
                  <a:srgbClr val="50504E"/>
                </a:solidFill>
                <a:latin typeface="ArialMT" charset="0"/>
              </a:rPr>
              <a:t>dolorem</a:t>
            </a:r>
            <a:r>
              <a:rPr lang="en-US" sz="1000" dirty="0">
                <a:solidFill>
                  <a:srgbClr val="50504E"/>
                </a:solidFill>
                <a:latin typeface="ArialMT" charset="0"/>
              </a:rPr>
              <a:t> ipsum </a:t>
            </a:r>
            <a:r>
              <a:rPr lang="en-US" sz="1000" dirty="0" err="1">
                <a:solidFill>
                  <a:srgbClr val="50504E"/>
                </a:solidFill>
                <a:latin typeface="ArialMT" charset="0"/>
              </a:rPr>
              <a:t>quia</a:t>
            </a:r>
            <a:r>
              <a:rPr lang="en-US" sz="1000" dirty="0">
                <a:solidFill>
                  <a:srgbClr val="50504E"/>
                </a:solidFill>
                <a:latin typeface="ArialMT" charset="0"/>
              </a:rPr>
              <a:t> dolor sit </a:t>
            </a:r>
            <a:r>
              <a:rPr lang="en-US" sz="1000" dirty="0" err="1">
                <a:solidFill>
                  <a:srgbClr val="50504E"/>
                </a:solidFill>
                <a:latin typeface="ArialMT" charset="0"/>
              </a:rPr>
              <a:t>amet</a:t>
            </a:r>
            <a:r>
              <a:rPr lang="en-US" sz="1000" dirty="0">
                <a:solidFill>
                  <a:srgbClr val="50504E"/>
                </a:solidFill>
                <a:latin typeface="ArialMT" charset="0"/>
              </a:rPr>
              <a:t>, </a:t>
            </a:r>
            <a:r>
              <a:rPr lang="en-US" sz="1000" dirty="0" err="1">
                <a:solidFill>
                  <a:srgbClr val="50504E"/>
                </a:solidFill>
                <a:latin typeface="ArialMT" charset="0"/>
              </a:rPr>
              <a:t>consectetur</a:t>
            </a:r>
            <a:r>
              <a:rPr lang="en-US" sz="1000" dirty="0">
                <a:solidFill>
                  <a:srgbClr val="50504E"/>
                </a:solidFill>
                <a:latin typeface="ArialMT" charset="0"/>
              </a:rPr>
              <a:t>, </a:t>
            </a:r>
            <a:r>
              <a:rPr lang="en-US" sz="1000" dirty="0" err="1">
                <a:solidFill>
                  <a:srgbClr val="50504E"/>
                </a:solidFill>
                <a:latin typeface="ArialMT" charset="0"/>
              </a:rPr>
              <a:t>adipisci</a:t>
            </a:r>
            <a:r>
              <a:rPr lang="en-US" sz="1000" dirty="0">
                <a:solidFill>
                  <a:srgbClr val="50504E"/>
                </a:solidFill>
                <a:latin typeface="ArialMT" charset="0"/>
              </a:rPr>
              <a:t> </a:t>
            </a:r>
            <a:r>
              <a:rPr lang="en-US" sz="1000" dirty="0" err="1">
                <a:solidFill>
                  <a:srgbClr val="50504E"/>
                </a:solidFill>
                <a:latin typeface="ArialMT" charset="0"/>
              </a:rPr>
              <a:t>velit</a:t>
            </a:r>
            <a:r>
              <a:rPr lang="en-US" sz="1000" dirty="0">
                <a:solidFill>
                  <a:srgbClr val="50504E"/>
                </a:solidFill>
                <a:latin typeface="ArialMT" charset="0"/>
              </a:rPr>
              <a:t>, </a:t>
            </a:r>
            <a:r>
              <a:rPr lang="en-US" sz="1000" dirty="0" err="1">
                <a:solidFill>
                  <a:srgbClr val="50504E"/>
                </a:solidFill>
                <a:latin typeface="ArialMT" charset="0"/>
              </a:rPr>
              <a:t>sed</a:t>
            </a:r>
            <a:r>
              <a:rPr lang="en-US" sz="1000" dirty="0">
                <a:solidFill>
                  <a:srgbClr val="50504E"/>
                </a:solidFill>
                <a:latin typeface="ArialMT" charset="0"/>
              </a:rPr>
              <a:t> </a:t>
            </a:r>
            <a:r>
              <a:rPr lang="en-US" sz="1000" dirty="0" err="1">
                <a:solidFill>
                  <a:srgbClr val="50504E"/>
                </a:solidFill>
                <a:latin typeface="ArialMT" charset="0"/>
              </a:rPr>
              <a:t>quia</a:t>
            </a:r>
            <a:r>
              <a:rPr lang="en-US" sz="1000" dirty="0">
                <a:solidFill>
                  <a:srgbClr val="50504E"/>
                </a:solidFill>
                <a:latin typeface="ArialMT" charset="0"/>
              </a:rPr>
              <a:t> non </a:t>
            </a:r>
            <a:r>
              <a:rPr lang="en-US" sz="1000" dirty="0" err="1">
                <a:solidFill>
                  <a:srgbClr val="50504E"/>
                </a:solidFill>
                <a:latin typeface="ArialMT" charset="0"/>
              </a:rPr>
              <a:t>numquam</a:t>
            </a:r>
            <a:r>
              <a:rPr lang="en-US" sz="1000" dirty="0">
                <a:solidFill>
                  <a:srgbClr val="50504E"/>
                </a:solidFill>
                <a:latin typeface="ArialMT" charset="0"/>
              </a:rPr>
              <a:t> </a:t>
            </a:r>
            <a:r>
              <a:rPr lang="en-US" sz="1000" dirty="0" err="1">
                <a:solidFill>
                  <a:srgbClr val="50504E"/>
                </a:solidFill>
                <a:latin typeface="ArialMT" charset="0"/>
              </a:rPr>
              <a:t>eius</a:t>
            </a:r>
            <a:r>
              <a:rPr lang="en-US" sz="1000" dirty="0">
                <a:solidFill>
                  <a:srgbClr val="50504E"/>
                </a:solidFill>
                <a:latin typeface="ArialMT" charset="0"/>
              </a:rPr>
              <a:t> </a:t>
            </a:r>
            <a:r>
              <a:rPr lang="en-US" sz="1000" dirty="0" err="1">
                <a:solidFill>
                  <a:srgbClr val="50504E"/>
                </a:solidFill>
                <a:latin typeface="ArialMT" charset="0"/>
              </a:rPr>
              <a:t>modi</a:t>
            </a:r>
            <a:r>
              <a:rPr lang="en-US" sz="1000" dirty="0">
                <a:solidFill>
                  <a:srgbClr val="50504E"/>
                </a:solidFill>
                <a:latin typeface="ArialMT" charset="0"/>
              </a:rPr>
              <a:t> </a:t>
            </a:r>
            <a:r>
              <a:rPr lang="en-US" sz="1000" dirty="0" err="1">
                <a:solidFill>
                  <a:srgbClr val="50504E"/>
                </a:solidFill>
                <a:latin typeface="ArialMT" charset="0"/>
              </a:rPr>
              <a:t>tempora</a:t>
            </a:r>
            <a:endParaRPr lang="en-US" dirty="0"/>
          </a:p>
        </p:txBody>
      </p:sp>
      <p:cxnSp>
        <p:nvCxnSpPr>
          <p:cNvPr id="10" name="Straight Connector 9"/>
          <p:cNvCxnSpPr/>
          <p:nvPr userDrawn="1"/>
        </p:nvCxnSpPr>
        <p:spPr>
          <a:xfrm>
            <a:off x="0" y="589280"/>
            <a:ext cx="9144000" cy="508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727788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spTree>
      <p:nvGrpSpPr>
        <p:cNvPr id="1" name=""/>
        <p:cNvGrpSpPr/>
        <p:nvPr/>
      </p:nvGrpSpPr>
      <p:grpSpPr>
        <a:xfrm>
          <a:off x="0" y="0"/>
          <a:ext cx="0" cy="0"/>
          <a:chOff x="0" y="0"/>
          <a:chExt cx="0" cy="0"/>
        </a:xfrm>
      </p:grpSpPr>
      <p:sp>
        <p:nvSpPr>
          <p:cNvPr id="3" name="Rectangle 2"/>
          <p:cNvSpPr/>
          <p:nvPr userDrawn="1"/>
        </p:nvSpPr>
        <p:spPr>
          <a:xfrm>
            <a:off x="0" y="4340994"/>
            <a:ext cx="9144000" cy="802506"/>
          </a:xfrm>
          <a:prstGeom prst="rect">
            <a:avLst/>
          </a:prstGeom>
          <a:solidFill>
            <a:srgbClr val="00ADFF"/>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4" name="Picture 3" descr="logo.jp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849215" y="1329571"/>
            <a:ext cx="2365622" cy="1354364"/>
          </a:xfrm>
          <a:prstGeom prst="rect">
            <a:avLst/>
          </a:prstGeom>
        </p:spPr>
      </p:pic>
      <p:cxnSp>
        <p:nvCxnSpPr>
          <p:cNvPr id="5" name="Straight Connector 4"/>
          <p:cNvCxnSpPr/>
          <p:nvPr userDrawn="1"/>
        </p:nvCxnSpPr>
        <p:spPr>
          <a:xfrm>
            <a:off x="0" y="2400381"/>
            <a:ext cx="2367815"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cxnSp>
        <p:nvCxnSpPr>
          <p:cNvPr id="6" name="Straight Connector 5"/>
          <p:cNvCxnSpPr/>
          <p:nvPr userDrawn="1"/>
        </p:nvCxnSpPr>
        <p:spPr>
          <a:xfrm>
            <a:off x="2627698" y="2400381"/>
            <a:ext cx="6516302" cy="0"/>
          </a:xfrm>
          <a:prstGeom prst="line">
            <a:avLst/>
          </a:prstGeom>
          <a:ln>
            <a:solidFill>
              <a:srgbClr val="B2B2B2"/>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4658627" y="2410006"/>
            <a:ext cx="4023362" cy="1323439"/>
          </a:xfrm>
          <a:prstGeom prst="rect">
            <a:avLst/>
          </a:prstGeom>
          <a:noFill/>
        </p:spPr>
        <p:txBody>
          <a:bodyPr wrap="square" rtlCol="0">
            <a:spAutoFit/>
          </a:bodyPr>
          <a:lstStyle/>
          <a:p>
            <a:pPr algn="r"/>
            <a:r>
              <a:rPr lang="en-US" sz="1600" dirty="0">
                <a:solidFill>
                  <a:srgbClr val="807C78"/>
                </a:solidFill>
                <a:latin typeface="Arial" charset="0"/>
                <a:ea typeface="Arial" charset="0"/>
                <a:cs typeface="Arial" charset="0"/>
              </a:rPr>
              <a:t>ZINFI Technologies, Inc.</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6200 Stoneridge Mall Road, Suite 300</a:t>
            </a:r>
            <a:br>
              <a:rPr lang="en-US" sz="1600" dirty="0">
                <a:solidFill>
                  <a:srgbClr val="807C78"/>
                </a:solidFill>
                <a:latin typeface="Arial" charset="0"/>
                <a:ea typeface="Arial" charset="0"/>
                <a:cs typeface="Arial" charset="0"/>
              </a:rPr>
            </a:br>
            <a:r>
              <a:rPr lang="en-US" sz="1600" dirty="0">
                <a:solidFill>
                  <a:srgbClr val="807C78"/>
                </a:solidFill>
                <a:latin typeface="Arial" charset="0"/>
                <a:ea typeface="Arial" charset="0"/>
                <a:cs typeface="Arial" charset="0"/>
              </a:rPr>
              <a:t>Pleasanton, CA 94588</a:t>
            </a:r>
          </a:p>
          <a:p>
            <a:pPr algn="r"/>
            <a:endParaRPr lang="en-US" sz="1600" dirty="0">
              <a:solidFill>
                <a:srgbClr val="807C78"/>
              </a:solidFill>
              <a:latin typeface="Arial" charset="0"/>
              <a:ea typeface="Arial" charset="0"/>
              <a:cs typeface="Arial" charset="0"/>
            </a:endParaRPr>
          </a:p>
          <a:p>
            <a:pPr algn="r"/>
            <a:r>
              <a:rPr lang="en-US" sz="1600" dirty="0" err="1">
                <a:solidFill>
                  <a:srgbClr val="8CA621"/>
                </a:solidFill>
                <a:latin typeface="Arial" charset="0"/>
                <a:ea typeface="Arial" charset="0"/>
                <a:cs typeface="Arial" charset="0"/>
              </a:rPr>
              <a:t>sales@zinfitech.com</a:t>
            </a:r>
            <a:endParaRPr lang="en-US" sz="1600" dirty="0">
              <a:solidFill>
                <a:srgbClr val="8CA621"/>
              </a:solidFill>
              <a:latin typeface="Arial" charset="0"/>
              <a:ea typeface="Arial" charset="0"/>
              <a:cs typeface="Arial" charset="0"/>
            </a:endParaRPr>
          </a:p>
        </p:txBody>
      </p:sp>
      <p:sp>
        <p:nvSpPr>
          <p:cNvPr id="9" name="TextBox 8">
            <a:extLst>
              <a:ext uri="{FF2B5EF4-FFF2-40B4-BE49-F238E27FC236}">
                <a16:creationId xmlns:a16="http://schemas.microsoft.com/office/drawing/2014/main" id="{9B570C77-9C7C-4DE5-953F-496E64CD3975}"/>
              </a:ext>
            </a:extLst>
          </p:cNvPr>
          <p:cNvSpPr txBox="1"/>
          <p:nvPr userDrawn="1"/>
        </p:nvSpPr>
        <p:spPr>
          <a:xfrm>
            <a:off x="1271784" y="4897060"/>
            <a:ext cx="6600432" cy="138499"/>
          </a:xfrm>
          <a:prstGeom prst="rect">
            <a:avLst/>
          </a:prstGeom>
          <a:noFill/>
        </p:spPr>
        <p:txBody>
          <a:bodyPr wrap="square" lIns="0" tIns="0" rIns="0" bIns="0" rtlCol="0" anchor="b" anchorCtr="0">
            <a:spAutoFit/>
          </a:bodyPr>
          <a:lstStyle/>
          <a:p>
            <a:pPr marL="0" marR="0" indent="0" algn="ctr" defTabSz="685983" rtl="0" eaLnBrk="1" fontAlgn="auto" latinLnBrk="0" hangingPunct="1">
              <a:lnSpc>
                <a:spcPct val="100000"/>
              </a:lnSpc>
              <a:spcBef>
                <a:spcPts val="0"/>
              </a:spcBef>
              <a:spcAft>
                <a:spcPts val="0"/>
              </a:spcAft>
              <a:buClrTx/>
              <a:buSzTx/>
              <a:buFontTx/>
              <a:buNone/>
              <a:tabLst/>
              <a:defRPr/>
            </a:pPr>
            <a:r>
              <a:rPr lang="en-US" sz="900" dirty="0">
                <a:solidFill>
                  <a:schemeClr val="accent1">
                    <a:lumMod val="20000"/>
                    <a:lumOff val="80000"/>
                  </a:schemeClr>
                </a:solidFill>
              </a:rPr>
              <a:t>© 2018 ZINFI Technologies Inc. All Rights Reserved.</a:t>
            </a:r>
          </a:p>
        </p:txBody>
      </p:sp>
      <p:sp>
        <p:nvSpPr>
          <p:cNvPr id="12" name="Title 3">
            <a:extLst>
              <a:ext uri="{FF2B5EF4-FFF2-40B4-BE49-F238E27FC236}">
                <a16:creationId xmlns:a16="http://schemas.microsoft.com/office/drawing/2014/main" id="{E0BA67D2-839A-4652-96F7-582A2CD42A9B}"/>
              </a:ext>
            </a:extLst>
          </p:cNvPr>
          <p:cNvSpPr>
            <a:spLocks noGrp="1"/>
          </p:cNvSpPr>
          <p:nvPr>
            <p:ph type="ctrTitle" hasCustomPrompt="1"/>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pPr algn="ctr"/>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51716749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18857"/>
      </p:ext>
    </p:extLst>
  </p:cSld>
  <p:clrMap bg1="lt1" tx1="dk1" bg2="lt2" tx2="dk2" accent1="accent1" accent2="accent2" accent3="accent3" accent4="accent4" accent5="accent5" accent6="accent6" hlink="hlink" folHlink="folHlink"/>
  <p:sldLayoutIdLst>
    <p:sldLayoutId id="2147483655" r:id="rId1"/>
    <p:sldLayoutId id="2147483671" r:id="rId2"/>
    <p:sldLayoutId id="2147483678" r:id="rId3"/>
    <p:sldLayoutId id="2147483679" r:id="rId4"/>
    <p:sldLayoutId id="2147483680" r:id="rId5"/>
    <p:sldLayoutId id="2147483668" r:id="rId6"/>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www.zinfi.com/services/channel-marketing-services/partner-marketing-concierge"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hyperlink" Target="https://www.zinfi.com/products/partner-relationship-management/partner-incentives-management/" TargetMode="Externa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hyperlink" Target="https://www.zinfi.com/blog/success-stories/" TargetMode="External"/><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2">
            <a:extLst>
              <a:ext uri="{FF2B5EF4-FFF2-40B4-BE49-F238E27FC236}">
                <a16:creationId xmlns:a16="http://schemas.microsoft.com/office/drawing/2014/main" id="{4F2F611E-2383-4DC9-962D-92928E36BA3F}"/>
              </a:ext>
            </a:extLst>
          </p:cNvPr>
          <p:cNvSpPr>
            <a:spLocks noGrp="1"/>
          </p:cNvSpPr>
          <p:nvPr>
            <p:ph type="body" sz="quarter" idx="10" hasCustomPrompt="1"/>
          </p:nvPr>
        </p:nvSpPr>
        <p:spPr>
          <a:xfrm>
            <a:off x="3214838" y="2400380"/>
            <a:ext cx="5532348" cy="1104819"/>
          </a:xfrm>
          <a:prstGeom prst="rect">
            <a:avLst/>
          </a:prstGeom>
        </p:spPr>
        <p:txBody>
          <a:bodyPr/>
          <a:lstStyle>
            <a:lvl1pPr marL="0" indent="0" algn="r">
              <a:buNone/>
              <a:defRPr sz="2200">
                <a:solidFill>
                  <a:srgbClr val="636361"/>
                </a:solidFill>
                <a:latin typeface="Arial" charset="0"/>
                <a:ea typeface="Arial" charset="0"/>
                <a:cs typeface="Arial" charset="0"/>
              </a:defRPr>
            </a:lvl1pPr>
          </a:lstStyle>
          <a:p>
            <a:r>
              <a:rPr lang="en-US" dirty="0"/>
              <a:t>Why Most Deal Registration</a:t>
            </a:r>
          </a:p>
          <a:p>
            <a:r>
              <a:rPr lang="en-US" dirty="0"/>
              <a:t>Programs Don’t Work</a:t>
            </a:r>
          </a:p>
        </p:txBody>
      </p:sp>
      <p:sp>
        <p:nvSpPr>
          <p:cNvPr id="7" name="Title 3">
            <a:extLst>
              <a:ext uri="{FF2B5EF4-FFF2-40B4-BE49-F238E27FC236}">
                <a16:creationId xmlns:a16="http://schemas.microsoft.com/office/drawing/2014/main" id="{7AFA761F-FDD9-4743-A011-446AD91F8115}"/>
              </a:ext>
            </a:extLst>
          </p:cNvPr>
          <p:cNvSpPr>
            <a:spLocks noGrp="1"/>
          </p:cNvSpPr>
          <p:nvPr>
            <p:ph type="ctrTitle"/>
          </p:nvPr>
        </p:nvSpPr>
        <p:spPr>
          <a:xfrm>
            <a:off x="312261" y="4435449"/>
            <a:ext cx="4291773" cy="397446"/>
          </a:xfrm>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24299839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a:extLst>
              <a:ext uri="{FF2B5EF4-FFF2-40B4-BE49-F238E27FC236}">
                <a16:creationId xmlns:a16="http://schemas.microsoft.com/office/drawing/2014/main" id="{7CC362A0-7528-4971-BE68-846E415CFA09}"/>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5020574" y="948752"/>
            <a:ext cx="3897872" cy="3833441"/>
          </a:xfrm>
        </p:spPr>
      </p:pic>
      <p:sp>
        <p:nvSpPr>
          <p:cNvPr id="4" name="Text Placeholder 3">
            <a:extLst>
              <a:ext uri="{FF2B5EF4-FFF2-40B4-BE49-F238E27FC236}">
                <a16:creationId xmlns:a16="http://schemas.microsoft.com/office/drawing/2014/main" id="{3824FEB1-C6F4-4284-9EE9-2817F24A4DC0}"/>
              </a:ext>
            </a:extLst>
          </p:cNvPr>
          <p:cNvSpPr>
            <a:spLocks noGrp="1"/>
          </p:cNvSpPr>
          <p:nvPr>
            <p:ph type="body" sz="quarter" idx="11"/>
          </p:nvPr>
        </p:nvSpPr>
        <p:spPr/>
        <p:txBody>
          <a:bodyPr/>
          <a:lstStyle/>
          <a:p>
            <a:r>
              <a:rPr lang="en-US" dirty="0"/>
              <a:t>Why Most Deal Registration Programs Don’t Work</a:t>
            </a:r>
          </a:p>
        </p:txBody>
      </p:sp>
      <p:sp>
        <p:nvSpPr>
          <p:cNvPr id="5" name="Text Placeholder 4">
            <a:extLst>
              <a:ext uri="{FF2B5EF4-FFF2-40B4-BE49-F238E27FC236}">
                <a16:creationId xmlns:a16="http://schemas.microsoft.com/office/drawing/2014/main" id="{C4B6616B-D638-467B-86EF-41EF776CAD4F}"/>
              </a:ext>
            </a:extLst>
          </p:cNvPr>
          <p:cNvSpPr>
            <a:spLocks noGrp="1"/>
          </p:cNvSpPr>
          <p:nvPr>
            <p:ph type="body" sz="quarter" idx="16"/>
          </p:nvPr>
        </p:nvSpPr>
        <p:spPr>
          <a:xfrm>
            <a:off x="313226" y="931818"/>
            <a:ext cx="4444916" cy="3848259"/>
          </a:xfrm>
        </p:spPr>
        <p:txBody>
          <a:bodyPr/>
          <a:lstStyle/>
          <a:p>
            <a:r>
              <a:rPr lang="en-US" dirty="0">
                <a:latin typeface="Arial" panose="020B0604020202020204" pitchFamily="34" charset="0"/>
                <a:cs typeface="Arial" panose="020B0604020202020204" pitchFamily="34" charset="0"/>
              </a:rPr>
              <a:t>Most technology vendors selling through a network of channel partners tend to turn to </a:t>
            </a:r>
            <a:r>
              <a:rPr lang="en-US" b="1" dirty="0">
                <a:latin typeface="Arial" panose="020B0604020202020204" pitchFamily="34" charset="0"/>
                <a:cs typeface="Arial" panose="020B0604020202020204" pitchFamily="34" charset="0"/>
              </a:rPr>
              <a:t>deal registration</a:t>
            </a:r>
            <a:r>
              <a:rPr lang="en-US" dirty="0">
                <a:latin typeface="Arial" panose="020B0604020202020204" pitchFamily="34" charset="0"/>
                <a:cs typeface="Arial" panose="020B0604020202020204" pitchFamily="34" charset="0"/>
              </a:rPr>
              <a:t> programs to streamline their go-to-market motions. They also leverage such programs to incentivize the partner base and increase sales productivity. However, the sad reality is that most </a:t>
            </a:r>
            <a:r>
              <a:rPr lang="en-US" dirty="0">
                <a:latin typeface="Arial" panose="020B0604020202020204" pitchFamily="34" charset="0"/>
                <a:cs typeface="Arial" panose="020B0604020202020204" pitchFamily="34" charset="0"/>
                <a:hlinkClick r:id="rId3"/>
              </a:rPr>
              <a:t>deal registration</a:t>
            </a:r>
            <a:r>
              <a:rPr lang="en-US" dirty="0">
                <a:latin typeface="Arial" panose="020B0604020202020204" pitchFamily="34" charset="0"/>
                <a:cs typeface="Arial" panose="020B0604020202020204" pitchFamily="34" charset="0"/>
              </a:rPr>
              <a:t> programs actually do not work. Here are the reasons why.</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First, deal registration programs tend to be designed with the vendor’s own business interests in mind, and are often focused on managing over-distribution, managing the sales mix and achieving pricing protection. However, when the design of such programs does not take into account the partner’s business interest regarding profitability and sales productivity, it can create huge rifts in the vendor-partner relationship. It can also create a complete lack of trust in the vendor’s deal registration program and, therefore, a lack of adoption.</a:t>
            </a:r>
          </a:p>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Second, deal registration programs that focus on a short-term sales cycle often fail to establish the rapport with partner sales reps that’s necessary to build momentum and close deals, and thus minimizes the return for the partner base. Deal registration programs that are campaign-specific rather than structural or systemic in nature across a set of product portfolios typically fail to achieve traction with the partner base.</a:t>
            </a:r>
          </a:p>
        </p:txBody>
      </p:sp>
    </p:spTree>
    <p:extLst>
      <p:ext uri="{BB962C8B-B14F-4D97-AF65-F5344CB8AC3E}">
        <p14:creationId xmlns:p14="http://schemas.microsoft.com/office/powerpoint/2010/main" val="41422347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xEl>
                                              <p:pRg st="1" end="1"/>
                                            </p:txEl>
                                          </p:spTgt>
                                        </p:tgtEl>
                                        <p:attrNameLst>
                                          <p:attrName>style.visibility</p:attrName>
                                        </p:attrNameLst>
                                      </p:cBhvr>
                                      <p:to>
                                        <p:strVal val="visible"/>
                                      </p:to>
                                    </p:set>
                                    <p:animEffect transition="in" filter="fade">
                                      <p:cBhvr>
                                        <p:cTn id="12" dur="500"/>
                                        <p:tgtEl>
                                          <p:spTgt spid="5">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2" end="2"/>
                                            </p:txEl>
                                          </p:spTgt>
                                        </p:tgtEl>
                                        <p:attrNameLst>
                                          <p:attrName>style.visibility</p:attrName>
                                        </p:attrNameLst>
                                      </p:cBhvr>
                                      <p:to>
                                        <p:strVal val="visible"/>
                                      </p:to>
                                    </p:set>
                                    <p:animEffect transition="in" filter="fade">
                                      <p:cBhvr>
                                        <p:cTn id="17" dur="500"/>
                                        <p:tgtEl>
                                          <p:spTgt spid="5">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656395D-0968-4CC4-83FA-27592B0EA08A}"/>
              </a:ext>
            </a:extLst>
          </p:cNvPr>
          <p:cNvSpPr>
            <a:spLocks noGrp="1"/>
          </p:cNvSpPr>
          <p:nvPr>
            <p:ph type="body" sz="quarter" idx="11"/>
          </p:nvPr>
        </p:nvSpPr>
        <p:spPr/>
        <p:txBody>
          <a:bodyPr/>
          <a:lstStyle/>
          <a:p>
            <a:r>
              <a:rPr lang="en-US" dirty="0"/>
              <a:t>Why Most Deal Registration Programs Don’t Work</a:t>
            </a:r>
          </a:p>
        </p:txBody>
      </p:sp>
      <p:sp>
        <p:nvSpPr>
          <p:cNvPr id="9" name="Text Placeholder 8">
            <a:extLst>
              <a:ext uri="{FF2B5EF4-FFF2-40B4-BE49-F238E27FC236}">
                <a16:creationId xmlns:a16="http://schemas.microsoft.com/office/drawing/2014/main" id="{4393C9E7-9550-4849-8115-E9C4978354A8}"/>
              </a:ext>
            </a:extLst>
          </p:cNvPr>
          <p:cNvSpPr>
            <a:spLocks noGrp="1"/>
          </p:cNvSpPr>
          <p:nvPr>
            <p:ph type="body" sz="quarter" idx="16"/>
          </p:nvPr>
        </p:nvSpPr>
        <p:spPr>
          <a:xfrm>
            <a:off x="4447403" y="949235"/>
            <a:ext cx="4444916" cy="3841129"/>
          </a:xfrm>
        </p:spPr>
        <p:txBody>
          <a:bodyPr/>
          <a:lstStyle/>
          <a:p>
            <a:pPr marL="171450" indent="-171450">
              <a:buFont typeface="Arial" panose="020B0604020202020204" pitchFamily="34" charset="0"/>
              <a:buChar char="•"/>
            </a:pPr>
            <a:r>
              <a:rPr lang="en-US" dirty="0">
                <a:latin typeface="Arial" panose="020B0604020202020204" pitchFamily="34" charset="0"/>
                <a:cs typeface="Arial" panose="020B0604020202020204" pitchFamily="34" charset="0"/>
              </a:rPr>
              <a:t>Third, deal registration programs that do not explicitly tout the benefits of participation from a partner perspective, and are perceived more like a black-box mystery by the partner base, tend to lack relevance to the partners they are supposed to incentivize. The best way to overcome such a challenge is to clearly show to the partner base that the partners who register deals actually have demonstrably higher sales productivity as well as higher profitability.</a:t>
            </a:r>
          </a:p>
          <a:p>
            <a:r>
              <a:rPr lang="en-US" dirty="0">
                <a:latin typeface="Arial" panose="020B0604020202020204" pitchFamily="34" charset="0"/>
                <a:cs typeface="Arial" panose="020B0604020202020204" pitchFamily="34" charset="0"/>
              </a:rPr>
              <a:t>There are plenty of additional reasons for the lack of adoption in deal registration programs, including  failures to establish clarity of purpose, communicate frequently with the partner base and align programs with appropriate </a:t>
            </a:r>
            <a:r>
              <a:rPr lang="en-US" dirty="0">
                <a:latin typeface="Arial" panose="020B0604020202020204" pitchFamily="34" charset="0"/>
                <a:cs typeface="Arial" panose="020B0604020202020204" pitchFamily="34" charset="0"/>
                <a:hlinkClick r:id="rId2"/>
              </a:rPr>
              <a:t>incentives</a:t>
            </a:r>
            <a:r>
              <a:rPr lang="en-US" dirty="0">
                <a:latin typeface="Arial" panose="020B0604020202020204" pitchFamily="34" charset="0"/>
                <a:cs typeface="Arial" panose="020B0604020202020204" pitchFamily="34" charset="0"/>
              </a:rPr>
              <a:t>. But the key point here is that deal registration programs that are not designed with partners’ core business interests in mind—and particularly their interest in closing more deals at a lower cost and higher margin—are likely to fail. Fear is not an effective motivating factor and ultimately fails to control a vendor-partner relationship, which is highly complex in nature.</a:t>
            </a:r>
          </a:p>
        </p:txBody>
      </p:sp>
      <p:pic>
        <p:nvPicPr>
          <p:cNvPr id="15" name="Picture Placeholder 14">
            <a:extLst>
              <a:ext uri="{FF2B5EF4-FFF2-40B4-BE49-F238E27FC236}">
                <a16:creationId xmlns:a16="http://schemas.microsoft.com/office/drawing/2014/main" id="{A083B6FD-D7D8-4A9E-9848-353C02D2B00D}"/>
              </a:ext>
            </a:extLst>
          </p:cNvPr>
          <p:cNvPicPr>
            <a:picLocks noGrp="1" noChangeAspect="1"/>
          </p:cNvPicPr>
          <p:nvPr>
            <p:ph type="pic" sz="quarter" idx="15"/>
          </p:nvPr>
        </p:nvPicPr>
        <p:blipFill>
          <a:blip r:embed="rId3" cstate="screen">
            <a:extLst>
              <a:ext uri="{28A0092B-C50C-407E-A947-70E740481C1C}">
                <a14:useLocalDpi xmlns:a14="http://schemas.microsoft.com/office/drawing/2010/main"/>
              </a:ext>
            </a:extLst>
          </a:blip>
          <a:srcRect/>
          <a:stretch>
            <a:fillRect/>
          </a:stretch>
        </p:blipFill>
        <p:spPr/>
      </p:pic>
    </p:spTree>
    <p:extLst>
      <p:ext uri="{BB962C8B-B14F-4D97-AF65-F5344CB8AC3E}">
        <p14:creationId xmlns:p14="http://schemas.microsoft.com/office/powerpoint/2010/main" val="2815277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 name="Picture Placeholder 10">
            <a:extLst>
              <a:ext uri="{FF2B5EF4-FFF2-40B4-BE49-F238E27FC236}">
                <a16:creationId xmlns:a16="http://schemas.microsoft.com/office/drawing/2014/main" id="{11F34449-362D-4212-AF7D-24949CC9F147}"/>
              </a:ext>
            </a:extLst>
          </p:cNvPr>
          <p:cNvPicPr>
            <a:picLocks noGrp="1" noChangeAspect="1"/>
          </p:cNvPicPr>
          <p:nvPr>
            <p:ph type="pic" sz="quarter" idx="15"/>
          </p:nvPr>
        </p:nvPicPr>
        <p:blipFill>
          <a:blip r:embed="rId2" cstate="screen">
            <a:extLst>
              <a:ext uri="{28A0092B-C50C-407E-A947-70E740481C1C}">
                <a14:useLocalDpi xmlns:a14="http://schemas.microsoft.com/office/drawing/2010/main"/>
              </a:ext>
            </a:extLst>
          </a:blip>
          <a:srcRect/>
          <a:stretch>
            <a:fillRect/>
          </a:stretch>
        </p:blipFill>
        <p:spPr>
          <a:xfrm>
            <a:off x="5308600" y="931863"/>
            <a:ext cx="3609975" cy="3833812"/>
          </a:xfrm>
        </p:spPr>
      </p:pic>
      <p:sp>
        <p:nvSpPr>
          <p:cNvPr id="6" name="Text Placeholder 5">
            <a:extLst>
              <a:ext uri="{FF2B5EF4-FFF2-40B4-BE49-F238E27FC236}">
                <a16:creationId xmlns:a16="http://schemas.microsoft.com/office/drawing/2014/main" id="{56911852-49AE-4667-94E9-DF1A79A67F18}"/>
              </a:ext>
            </a:extLst>
          </p:cNvPr>
          <p:cNvSpPr>
            <a:spLocks noGrp="1"/>
          </p:cNvSpPr>
          <p:nvPr>
            <p:ph type="body" sz="quarter" idx="11"/>
          </p:nvPr>
        </p:nvSpPr>
        <p:spPr/>
        <p:txBody>
          <a:bodyPr/>
          <a:lstStyle/>
          <a:p>
            <a:r>
              <a:rPr lang="en-US" dirty="0"/>
              <a:t>Why Most Deal Registration Programs Don’t Work</a:t>
            </a:r>
          </a:p>
        </p:txBody>
      </p:sp>
      <p:sp>
        <p:nvSpPr>
          <p:cNvPr id="9" name="Text Placeholder 8">
            <a:extLst>
              <a:ext uri="{FF2B5EF4-FFF2-40B4-BE49-F238E27FC236}">
                <a16:creationId xmlns:a16="http://schemas.microsoft.com/office/drawing/2014/main" id="{B9278B40-D98F-4206-889F-E6D8D14D3669}"/>
              </a:ext>
            </a:extLst>
          </p:cNvPr>
          <p:cNvSpPr>
            <a:spLocks noGrp="1"/>
          </p:cNvSpPr>
          <p:nvPr>
            <p:ph type="body" sz="quarter" idx="16"/>
          </p:nvPr>
        </p:nvSpPr>
        <p:spPr>
          <a:xfrm>
            <a:off x="313226" y="855134"/>
            <a:ext cx="4919174" cy="3924944"/>
          </a:xfrm>
        </p:spPr>
        <p:txBody>
          <a:bodyPr/>
          <a:lstStyle/>
          <a:p>
            <a:r>
              <a:rPr lang="en-US" dirty="0">
                <a:latin typeface="Arial" panose="020B0604020202020204" pitchFamily="34" charset="0"/>
                <a:cs typeface="Arial" panose="020B0604020202020204" pitchFamily="34" charset="0"/>
              </a:rPr>
              <a:t>The best way to make deal registration work is to start with the end objective in mind. It’s not about the vendor’s own goals, but the partner’s ability to sell without facing unfair competition and  make decent margins from their efforts. If a partner sees clear policies that are being pursued by the vendor that are fair and that level the playing field, then will be much more likely to trust in the vendor’s ability to successfully deploy such programs. Once that happens, the next key question partners tend to ask is, How long will the program last? That’s why many deal registration program must remain in place at least for a year, if not more, before they are changed and tied to new product launches, acquisitions and other initiatives.</a:t>
            </a:r>
          </a:p>
          <a:p>
            <a:r>
              <a:rPr lang="en-US" dirty="0">
                <a:latin typeface="Arial" panose="020B0604020202020204" pitchFamily="34" charset="0"/>
                <a:cs typeface="Arial" panose="020B0604020202020204" pitchFamily="34" charset="0"/>
              </a:rPr>
              <a:t>Finally, vendors must regularly share </a:t>
            </a:r>
            <a:r>
              <a:rPr lang="en-US" dirty="0">
                <a:latin typeface="Arial" panose="020B0604020202020204" pitchFamily="34" charset="0"/>
                <a:cs typeface="Arial" panose="020B0604020202020204" pitchFamily="34" charset="0"/>
                <a:hlinkClick r:id="rId3"/>
              </a:rPr>
              <a:t>success stories</a:t>
            </a:r>
            <a:r>
              <a:rPr lang="en-US" dirty="0">
                <a:latin typeface="Arial" panose="020B0604020202020204" pitchFamily="34" charset="0"/>
                <a:cs typeface="Arial" panose="020B0604020202020204" pitchFamily="34" charset="0"/>
              </a:rPr>
              <a:t> related to deal registration programs and celebrate partner achievements by calling attention to participating partners’ gains in profitability and productivity. As I hinted at earlier, the carrot-based approach is much better than stick-based approach in the channel. Nothing builds confidence and thereby drives adoption like stories of partner success. Vendors can’t control their partners’ go-to-market intent and motion by resorting to measures like threatening to lower a partner’s medallion status or take away other incentives. This simply doesn’t work. However, when a deal registration program is clearly tied to higher profitability and aligned with streamlined partner sales rep enablement activities and marketing programs, partners will take note and be motivated. They will see a deal registration program with legs—a program that is here to stay and is designed primarily with their interests in mind.</a:t>
            </a:r>
          </a:p>
          <a:p>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animEffect transition="in" filter="fade">
                                      <p:cBhvr>
                                        <p:cTn id="7" dur="500"/>
                                        <p:tgtEl>
                                          <p:spTgt spid="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9">
                                            <p:txEl>
                                              <p:pRg st="1" end="1"/>
                                            </p:txEl>
                                          </p:spTgt>
                                        </p:tgtEl>
                                        <p:attrNameLst>
                                          <p:attrName>style.visibility</p:attrName>
                                        </p:attrNameLst>
                                      </p:cBhvr>
                                      <p:to>
                                        <p:strVal val="visible"/>
                                      </p:to>
                                    </p:set>
                                    <p:animEffect transition="in" filter="fade">
                                      <p:cBhvr>
                                        <p:cTn id="12" dur="500"/>
                                        <p:tgtEl>
                                          <p:spTgt spid="9">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3">
            <a:extLst>
              <a:ext uri="{FF2B5EF4-FFF2-40B4-BE49-F238E27FC236}">
                <a16:creationId xmlns:a16="http://schemas.microsoft.com/office/drawing/2014/main" id="{BAF20E3C-DC79-4834-B09E-24F1E286C71B}"/>
              </a:ext>
            </a:extLst>
          </p:cNvPr>
          <p:cNvSpPr>
            <a:spLocks noGrp="1"/>
          </p:cNvSpPr>
          <p:nvPr>
            <p:ph type="ctrTitle"/>
          </p:nvPr>
        </p:nvSpPr>
        <p:spPr>
          <a:prstGeom prst="rect">
            <a:avLst/>
          </a:prstGeom>
        </p:spPr>
        <p:txBody>
          <a:bodyPr/>
          <a:lstStyle>
            <a:lvl1pPr>
              <a:defRPr sz="1400" b="0" i="0">
                <a:solidFill>
                  <a:schemeClr val="bg1"/>
                </a:solidFill>
                <a:latin typeface="Arial" charset="0"/>
                <a:ea typeface="Arial" charset="0"/>
                <a:cs typeface="Arial" charset="0"/>
              </a:defRPr>
            </a:lvl1pPr>
          </a:lstStyle>
          <a:p>
            <a:r>
              <a:rPr lang="en-US" sz="1800" dirty="0">
                <a:solidFill>
                  <a:schemeClr val="bg1"/>
                </a:solidFill>
                <a:latin typeface="Arial" charset="0"/>
                <a:ea typeface="Arial" charset="0"/>
                <a:cs typeface="Arial" charset="0"/>
              </a:rPr>
              <a:t>Automating Profitable Growth™</a:t>
            </a:r>
          </a:p>
        </p:txBody>
      </p:sp>
    </p:spTree>
    <p:extLst>
      <p:ext uri="{BB962C8B-B14F-4D97-AF65-F5344CB8AC3E}">
        <p14:creationId xmlns:p14="http://schemas.microsoft.com/office/powerpoint/2010/main" val="18191200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577</TotalTime>
  <Words>183</Words>
  <Application>Microsoft Office PowerPoint</Application>
  <PresentationFormat>Custom</PresentationFormat>
  <Paragraphs>14</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ArialMT</vt:lpstr>
      <vt:lpstr>Calibri</vt:lpstr>
      <vt:lpstr>Office Theme</vt:lpstr>
      <vt:lpstr>Automating Profitable Growth™</vt:lpstr>
      <vt:lpstr>PowerPoint Presentation</vt:lpstr>
      <vt:lpstr>PowerPoint Presentation</vt:lpstr>
      <vt:lpstr>PowerPoint Presentation</vt:lpstr>
      <vt:lpstr>Automating Profitable Growth™</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 Field</dc:creator>
  <cp:lastModifiedBy>subhajit ghosh</cp:lastModifiedBy>
  <cp:revision>39</cp:revision>
  <dcterms:created xsi:type="dcterms:W3CDTF">2016-08-01T19:14:45Z</dcterms:created>
  <dcterms:modified xsi:type="dcterms:W3CDTF">2018-08-31T10:06:39Z</dcterms:modified>
</cp:coreProperties>
</file>