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59" r:id="rId10"/>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4C5FE5-4BED-4508-A118-22A45D9F686F}" v="66" dt="2019-01-08T10:40:42.95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FF4C5FE5-4BED-4508-A118-22A45D9F686F}"/>
    <pc:docChg chg="undo custSel addSld delSld modSld">
      <pc:chgData name="Subhajit Ghosh" userId="c585d1f3-935b-4ece-b40b-1a6550e66d72" providerId="ADAL" clId="{FF4C5FE5-4BED-4508-A118-22A45D9F686F}" dt="2019-01-08T10:40:42.958" v="218"/>
      <pc:docMkLst>
        <pc:docMk/>
      </pc:docMkLst>
      <pc:sldChg chg="modSp">
        <pc:chgData name="Subhajit Ghosh" userId="c585d1f3-935b-4ece-b40b-1a6550e66d72" providerId="ADAL" clId="{FF4C5FE5-4BED-4508-A118-22A45D9F686F}" dt="2018-12-27T09:38:56.851" v="3" actId="14100"/>
        <pc:sldMkLst>
          <pc:docMk/>
          <pc:sldMk cId="2429983986" sldId="256"/>
        </pc:sldMkLst>
        <pc:spChg chg="mod">
          <ac:chgData name="Subhajit Ghosh" userId="c585d1f3-935b-4ece-b40b-1a6550e66d72" providerId="ADAL" clId="{FF4C5FE5-4BED-4508-A118-22A45D9F686F}" dt="2018-12-27T09:38:56.851" v="3" actId="14100"/>
          <ac:spMkLst>
            <pc:docMk/>
            <pc:sldMk cId="2429983986" sldId="256"/>
            <ac:spMk id="6" creationId="{4F2F611E-2383-4DC9-962D-92928E36BA3F}"/>
          </ac:spMkLst>
        </pc:spChg>
      </pc:sldChg>
      <pc:sldChg chg="addSp delSp modSp modAnim">
        <pc:chgData name="Subhajit Ghosh" userId="c585d1f3-935b-4ece-b40b-1a6550e66d72" providerId="ADAL" clId="{FF4C5FE5-4BED-4508-A118-22A45D9F686F}" dt="2019-01-08T10:40:08.055" v="212"/>
        <pc:sldMkLst>
          <pc:docMk/>
          <pc:sldMk cId="4142234705" sldId="257"/>
        </pc:sldMkLst>
        <pc:spChg chg="add del">
          <ac:chgData name="Subhajit Ghosh" userId="c585d1f3-935b-4ece-b40b-1a6550e66d72" providerId="ADAL" clId="{FF4C5FE5-4BED-4508-A118-22A45D9F686F}" dt="2018-12-27T09:42:33.607" v="17"/>
          <ac:spMkLst>
            <pc:docMk/>
            <pc:sldMk cId="4142234705" sldId="257"/>
            <ac:spMk id="2" creationId="{73CDC79A-6FAC-4D7D-B85E-15F848CECB4B}"/>
          </ac:spMkLst>
        </pc:spChg>
        <pc:spChg chg="del">
          <ac:chgData name="Subhajit Ghosh" userId="c585d1f3-935b-4ece-b40b-1a6550e66d72" providerId="ADAL" clId="{FF4C5FE5-4BED-4508-A118-22A45D9F686F}" dt="2018-12-27T09:42:41.305" v="18" actId="478"/>
          <ac:spMkLst>
            <pc:docMk/>
            <pc:sldMk cId="4142234705" sldId="257"/>
            <ac:spMk id="3" creationId="{EE5F9CC5-5919-4A5B-B9E8-F922D9826927}"/>
          </ac:spMkLst>
        </pc:spChg>
        <pc:spChg chg="mod">
          <ac:chgData name="Subhajit Ghosh" userId="c585d1f3-935b-4ece-b40b-1a6550e66d72" providerId="ADAL" clId="{FF4C5FE5-4BED-4508-A118-22A45D9F686F}" dt="2018-12-27T09:40:26.532" v="5" actId="20577"/>
          <ac:spMkLst>
            <pc:docMk/>
            <pc:sldMk cId="4142234705" sldId="257"/>
            <ac:spMk id="4" creationId="{3824FEB1-C6F4-4284-9EE9-2817F24A4DC0}"/>
          </ac:spMkLst>
        </pc:spChg>
        <pc:spChg chg="mod">
          <ac:chgData name="Subhajit Ghosh" userId="c585d1f3-935b-4ece-b40b-1a6550e66d72" providerId="ADAL" clId="{FF4C5FE5-4BED-4508-A118-22A45D9F686F}" dt="2018-12-27T10:42:05.781" v="137" actId="1076"/>
          <ac:spMkLst>
            <pc:docMk/>
            <pc:sldMk cId="4142234705" sldId="257"/>
            <ac:spMk id="5" creationId="{C4B6616B-D638-467B-86EF-41EF776CAD4F}"/>
          </ac:spMkLst>
        </pc:spChg>
        <pc:spChg chg="add del mod">
          <ac:chgData name="Subhajit Ghosh" userId="c585d1f3-935b-4ece-b40b-1a6550e66d72" providerId="ADAL" clId="{FF4C5FE5-4BED-4508-A118-22A45D9F686F}" dt="2018-12-27T09:49:54.181" v="100"/>
          <ac:spMkLst>
            <pc:docMk/>
            <pc:sldMk cId="4142234705" sldId="257"/>
            <ac:spMk id="11" creationId="{03DAC36A-CABF-4BCC-B660-B0C70835656A}"/>
          </ac:spMkLst>
        </pc:spChg>
        <pc:picChg chg="add del mod">
          <ac:chgData name="Subhajit Ghosh" userId="c585d1f3-935b-4ece-b40b-1a6550e66d72" providerId="ADAL" clId="{FF4C5FE5-4BED-4508-A118-22A45D9F686F}" dt="2018-12-27T09:41:25.294" v="16"/>
          <ac:picMkLst>
            <pc:docMk/>
            <pc:sldMk cId="4142234705" sldId="257"/>
            <ac:picMk id="7" creationId="{8018F38C-DC92-4325-83B9-CE343AD4B827}"/>
          </ac:picMkLst>
        </pc:picChg>
        <pc:picChg chg="add del mod modCrop">
          <ac:chgData name="Subhajit Ghosh" userId="c585d1f3-935b-4ece-b40b-1a6550e66d72" providerId="ADAL" clId="{FF4C5FE5-4BED-4508-A118-22A45D9F686F}" dt="2018-12-27T09:49:17.049" v="99" actId="478"/>
          <ac:picMkLst>
            <pc:docMk/>
            <pc:sldMk cId="4142234705" sldId="257"/>
            <ac:picMk id="9" creationId="{7ADE2923-A483-480E-91D8-76D7461E1404}"/>
          </ac:picMkLst>
        </pc:picChg>
        <pc:picChg chg="add mod ord">
          <ac:chgData name="Subhajit Ghosh" userId="c585d1f3-935b-4ece-b40b-1a6550e66d72" providerId="ADAL" clId="{FF4C5FE5-4BED-4508-A118-22A45D9F686F}" dt="2018-12-27T10:42:15.485" v="138" actId="167"/>
          <ac:picMkLst>
            <pc:docMk/>
            <pc:sldMk cId="4142234705" sldId="257"/>
            <ac:picMk id="13" creationId="{F47527A6-2778-414B-957B-FF012D9778FA}"/>
          </ac:picMkLst>
        </pc:picChg>
      </pc:sldChg>
      <pc:sldChg chg="addSp delSp modSp modAnim">
        <pc:chgData name="Subhajit Ghosh" userId="c585d1f3-935b-4ece-b40b-1a6550e66d72" providerId="ADAL" clId="{FF4C5FE5-4BED-4508-A118-22A45D9F686F}" dt="2019-01-08T10:40:13.269" v="213"/>
        <pc:sldMkLst>
          <pc:docMk/>
          <pc:sldMk cId="2815277108" sldId="258"/>
        </pc:sldMkLst>
        <pc:spChg chg="add del mod">
          <ac:chgData name="Subhajit Ghosh" userId="c585d1f3-935b-4ece-b40b-1a6550e66d72" providerId="ADAL" clId="{FF4C5FE5-4BED-4508-A118-22A45D9F686F}" dt="2018-12-27T11:28:05.183" v="159"/>
          <ac:spMkLst>
            <pc:docMk/>
            <pc:sldMk cId="2815277108" sldId="258"/>
            <ac:spMk id="5" creationId="{514142DD-A1E6-42EF-90E4-117C973DB264}"/>
          </ac:spMkLst>
        </pc:spChg>
        <pc:spChg chg="mod">
          <ac:chgData name="Subhajit Ghosh" userId="c585d1f3-935b-4ece-b40b-1a6550e66d72" providerId="ADAL" clId="{FF4C5FE5-4BED-4508-A118-22A45D9F686F}" dt="2018-12-27T09:40:31.991" v="7" actId="20577"/>
          <ac:spMkLst>
            <pc:docMk/>
            <pc:sldMk cId="2815277108" sldId="258"/>
            <ac:spMk id="6" creationId="{C656395D-0968-4CC4-83FA-27592B0EA08A}"/>
          </ac:spMkLst>
        </pc:spChg>
        <pc:spChg chg="del">
          <ac:chgData name="Subhajit Ghosh" userId="c585d1f3-935b-4ece-b40b-1a6550e66d72" providerId="ADAL" clId="{FF4C5FE5-4BED-4508-A118-22A45D9F686F}" dt="2018-12-27T09:42:47.943" v="20" actId="478"/>
          <ac:spMkLst>
            <pc:docMk/>
            <pc:sldMk cId="2815277108" sldId="258"/>
            <ac:spMk id="7" creationId="{B46939E6-5567-4C86-97BB-FAE44A9B3871}"/>
          </ac:spMkLst>
        </pc:spChg>
        <pc:spChg chg="del">
          <ac:chgData name="Subhajit Ghosh" userId="c585d1f3-935b-4ece-b40b-1a6550e66d72" providerId="ADAL" clId="{FF4C5FE5-4BED-4508-A118-22A45D9F686F}" dt="2018-12-27T11:12:27.267" v="157"/>
          <ac:spMkLst>
            <pc:docMk/>
            <pc:sldMk cId="2815277108" sldId="258"/>
            <ac:spMk id="8" creationId="{BFEE5A4F-093A-4F1A-8CC4-D4ACBD2F1C2E}"/>
          </ac:spMkLst>
        </pc:spChg>
        <pc:spChg chg="mod">
          <ac:chgData name="Subhajit Ghosh" userId="c585d1f3-935b-4ece-b40b-1a6550e66d72" providerId="ADAL" clId="{FF4C5FE5-4BED-4508-A118-22A45D9F686F}" dt="2018-12-27T10:41:03.275" v="134" actId="20577"/>
          <ac:spMkLst>
            <pc:docMk/>
            <pc:sldMk cId="2815277108" sldId="258"/>
            <ac:spMk id="9" creationId="{4393C9E7-9550-4849-8115-E9C4978354A8}"/>
          </ac:spMkLst>
        </pc:spChg>
        <pc:picChg chg="add del mod">
          <ac:chgData name="Subhajit Ghosh" userId="c585d1f3-935b-4ece-b40b-1a6550e66d72" providerId="ADAL" clId="{FF4C5FE5-4BED-4508-A118-22A45D9F686F}" dt="2018-12-27T11:12:32.743" v="158" actId="478"/>
          <ac:picMkLst>
            <pc:docMk/>
            <pc:sldMk cId="2815277108" sldId="258"/>
            <ac:picMk id="3" creationId="{5067B814-70E1-4642-B2A2-5310C68C91AD}"/>
          </ac:picMkLst>
        </pc:picChg>
        <pc:picChg chg="add mod modCrop">
          <ac:chgData name="Subhajit Ghosh" userId="c585d1f3-935b-4ece-b40b-1a6550e66d72" providerId="ADAL" clId="{FF4C5FE5-4BED-4508-A118-22A45D9F686F}" dt="2018-12-27T11:28:27.869" v="167" actId="18131"/>
          <ac:picMkLst>
            <pc:docMk/>
            <pc:sldMk cId="2815277108" sldId="258"/>
            <ac:picMk id="11" creationId="{56F52F76-EF3C-4D34-9316-0194E7BBDBC0}"/>
          </ac:picMkLst>
        </pc:picChg>
      </pc:sldChg>
      <pc:sldChg chg="addSp delSp modSp add modAnim">
        <pc:chgData name="Subhajit Ghosh" userId="c585d1f3-935b-4ece-b40b-1a6550e66d72" providerId="ADAL" clId="{FF4C5FE5-4BED-4508-A118-22A45D9F686F}" dt="2019-01-08T10:40:18.174" v="214"/>
        <pc:sldMkLst>
          <pc:docMk/>
          <pc:sldMk cId="1532407705" sldId="260"/>
        </pc:sldMkLst>
        <pc:spChg chg="del">
          <ac:chgData name="Subhajit Ghosh" userId="c585d1f3-935b-4ece-b40b-1a6550e66d72" providerId="ADAL" clId="{FF4C5FE5-4BED-4508-A118-22A45D9F686F}" dt="2018-12-27T09:40:39.827" v="10"/>
          <ac:spMkLst>
            <pc:docMk/>
            <pc:sldMk cId="1532407705" sldId="260"/>
            <ac:spMk id="2" creationId="{3487D385-9147-4F3C-9641-D09F7429C62B}"/>
          </ac:spMkLst>
        </pc:spChg>
        <pc:spChg chg="del">
          <ac:chgData name="Subhajit Ghosh" userId="c585d1f3-935b-4ece-b40b-1a6550e66d72" providerId="ADAL" clId="{FF4C5FE5-4BED-4508-A118-22A45D9F686F}" dt="2018-12-27T09:40:39.827" v="10"/>
          <ac:spMkLst>
            <pc:docMk/>
            <pc:sldMk cId="1532407705" sldId="260"/>
            <ac:spMk id="3" creationId="{322694CC-6E87-4A72-84BC-1DDB154162C1}"/>
          </ac:spMkLst>
        </pc:spChg>
        <pc:spChg chg="del">
          <ac:chgData name="Subhajit Ghosh" userId="c585d1f3-935b-4ece-b40b-1a6550e66d72" providerId="ADAL" clId="{FF4C5FE5-4BED-4508-A118-22A45D9F686F}" dt="2018-12-27T09:40:39.827" v="10"/>
          <ac:spMkLst>
            <pc:docMk/>
            <pc:sldMk cId="1532407705" sldId="260"/>
            <ac:spMk id="4" creationId="{E44810A9-C405-4D81-8E3E-A884C070DA9F}"/>
          </ac:spMkLst>
        </pc:spChg>
        <pc:spChg chg="del">
          <ac:chgData name="Subhajit Ghosh" userId="c585d1f3-935b-4ece-b40b-1a6550e66d72" providerId="ADAL" clId="{FF4C5FE5-4BED-4508-A118-22A45D9F686F}" dt="2018-12-27T09:40:39.827" v="10"/>
          <ac:spMkLst>
            <pc:docMk/>
            <pc:sldMk cId="1532407705" sldId="260"/>
            <ac:spMk id="5" creationId="{7A432587-112E-4563-9870-BC9ECF9FCF80}"/>
          </ac:spMkLst>
        </pc:spChg>
        <pc:spChg chg="add mod">
          <ac:chgData name="Subhajit Ghosh" userId="c585d1f3-935b-4ece-b40b-1a6550e66d72" providerId="ADAL" clId="{FF4C5FE5-4BED-4508-A118-22A45D9F686F}" dt="2018-12-27T09:40:46.453" v="12" actId="20577"/>
          <ac:spMkLst>
            <pc:docMk/>
            <pc:sldMk cId="1532407705" sldId="260"/>
            <ac:spMk id="6" creationId="{78E13B58-9AA3-463C-978C-042FCEF4B407}"/>
          </ac:spMkLst>
        </pc:spChg>
        <pc:spChg chg="add del mod">
          <ac:chgData name="Subhajit Ghosh" userId="c585d1f3-935b-4ece-b40b-1a6550e66d72" providerId="ADAL" clId="{FF4C5FE5-4BED-4508-A118-22A45D9F686F}" dt="2018-12-27T09:42:54.166" v="22" actId="478"/>
          <ac:spMkLst>
            <pc:docMk/>
            <pc:sldMk cId="1532407705" sldId="260"/>
            <ac:spMk id="7" creationId="{5A65BADC-C2CB-4BD9-9274-88A1D79B1150}"/>
          </ac:spMkLst>
        </pc:spChg>
        <pc:spChg chg="add del mod">
          <ac:chgData name="Subhajit Ghosh" userId="c585d1f3-935b-4ece-b40b-1a6550e66d72" providerId="ADAL" clId="{FF4C5FE5-4BED-4508-A118-22A45D9F686F}" dt="2018-12-27T11:01:34.604" v="149"/>
          <ac:spMkLst>
            <pc:docMk/>
            <pc:sldMk cId="1532407705" sldId="260"/>
            <ac:spMk id="8" creationId="{C74EA7E2-F072-420F-9967-B57D8D2FBCF0}"/>
          </ac:spMkLst>
        </pc:spChg>
        <pc:spChg chg="add mod">
          <ac:chgData name="Subhajit Ghosh" userId="c585d1f3-935b-4ece-b40b-1a6550e66d72" providerId="ADAL" clId="{FF4C5FE5-4BED-4508-A118-22A45D9F686F}" dt="2018-12-27T09:44:42.771" v="35" actId="14100"/>
          <ac:spMkLst>
            <pc:docMk/>
            <pc:sldMk cId="1532407705" sldId="260"/>
            <ac:spMk id="9" creationId="{820E6388-CD4E-48A8-99FE-B441378C64BC}"/>
          </ac:spMkLst>
        </pc:spChg>
        <pc:picChg chg="add mod modCrop">
          <ac:chgData name="Subhajit Ghosh" userId="c585d1f3-935b-4ece-b40b-1a6550e66d72" providerId="ADAL" clId="{FF4C5FE5-4BED-4508-A118-22A45D9F686F}" dt="2018-12-27T11:01:52.749" v="156" actId="18131"/>
          <ac:picMkLst>
            <pc:docMk/>
            <pc:sldMk cId="1532407705" sldId="260"/>
            <ac:picMk id="11" creationId="{7B2E44B0-E183-4BCB-8C33-3CA964363C3D}"/>
          </ac:picMkLst>
        </pc:picChg>
      </pc:sldChg>
      <pc:sldChg chg="addSp delSp modSp add modAnim">
        <pc:chgData name="Subhajit Ghosh" userId="c585d1f3-935b-4ece-b40b-1a6550e66d72" providerId="ADAL" clId="{FF4C5FE5-4BED-4508-A118-22A45D9F686F}" dt="2019-01-08T10:40:29.965" v="215"/>
        <pc:sldMkLst>
          <pc:docMk/>
          <pc:sldMk cId="1994417702" sldId="261"/>
        </pc:sldMkLst>
        <pc:spChg chg="add del mod">
          <ac:chgData name="Subhajit Ghosh" userId="c585d1f3-935b-4ece-b40b-1a6550e66d72" providerId="ADAL" clId="{FF4C5FE5-4BED-4508-A118-22A45D9F686F}" dt="2018-12-27T13:54:59.399" v="172"/>
          <ac:spMkLst>
            <pc:docMk/>
            <pc:sldMk cId="1994417702" sldId="261"/>
            <ac:spMk id="2" creationId="{6B975F6F-0524-4C1C-AC69-054D0F14FF33}"/>
          </ac:spMkLst>
        </pc:spChg>
        <pc:spChg chg="del">
          <ac:chgData name="Subhajit Ghosh" userId="c585d1f3-935b-4ece-b40b-1a6550e66d72" providerId="ADAL" clId="{FF4C5FE5-4BED-4508-A118-22A45D9F686F}" dt="2018-12-27T09:42:59.490" v="24" actId="478"/>
          <ac:spMkLst>
            <pc:docMk/>
            <pc:sldMk cId="1994417702" sldId="261"/>
            <ac:spMk id="3" creationId="{E9321C46-0271-47F4-943B-214A8074BDC8}"/>
          </ac:spMkLst>
        </pc:spChg>
        <pc:spChg chg="mod">
          <ac:chgData name="Subhajit Ghosh" userId="c585d1f3-935b-4ece-b40b-1a6550e66d72" providerId="ADAL" clId="{FF4C5FE5-4BED-4508-A118-22A45D9F686F}" dt="2018-12-27T09:40:50.716" v="14" actId="20577"/>
          <ac:spMkLst>
            <pc:docMk/>
            <pc:sldMk cId="1994417702" sldId="261"/>
            <ac:spMk id="4" creationId="{FDB2E7AF-08F0-4AB3-8C95-EBFA9445C420}"/>
          </ac:spMkLst>
        </pc:spChg>
        <pc:spChg chg="mod">
          <ac:chgData name="Subhajit Ghosh" userId="c585d1f3-935b-4ece-b40b-1a6550e66d72" providerId="ADAL" clId="{FF4C5FE5-4BED-4508-A118-22A45D9F686F}" dt="2018-12-27T09:47:14.312" v="40" actId="11"/>
          <ac:spMkLst>
            <pc:docMk/>
            <pc:sldMk cId="1994417702" sldId="261"/>
            <ac:spMk id="5" creationId="{42B3B008-3476-4BD5-A5CD-F0758042238F}"/>
          </ac:spMkLst>
        </pc:spChg>
        <pc:picChg chg="add mod modCrop">
          <ac:chgData name="Subhajit Ghosh" userId="c585d1f3-935b-4ece-b40b-1a6550e66d72" providerId="ADAL" clId="{FF4C5FE5-4BED-4508-A118-22A45D9F686F}" dt="2018-12-27T13:55:16.720" v="182" actId="18131"/>
          <ac:picMkLst>
            <pc:docMk/>
            <pc:sldMk cId="1994417702" sldId="261"/>
            <ac:picMk id="7" creationId="{B47FD33C-A2B0-44DC-AAB4-56184506F866}"/>
          </ac:picMkLst>
        </pc:picChg>
      </pc:sldChg>
      <pc:sldChg chg="addSp delSp modSp add modAnim">
        <pc:chgData name="Subhajit Ghosh" userId="c585d1f3-935b-4ece-b40b-1a6550e66d72" providerId="ADAL" clId="{FF4C5FE5-4BED-4508-A118-22A45D9F686F}" dt="2019-01-08T10:40:33.381" v="216"/>
        <pc:sldMkLst>
          <pc:docMk/>
          <pc:sldMk cId="729682266" sldId="262"/>
        </pc:sldMkLst>
        <pc:spChg chg="del">
          <ac:chgData name="Subhajit Ghosh" userId="c585d1f3-935b-4ece-b40b-1a6550e66d72" providerId="ADAL" clId="{FF4C5FE5-4BED-4508-A118-22A45D9F686F}" dt="2018-12-27T09:47:28.058" v="43"/>
          <ac:spMkLst>
            <pc:docMk/>
            <pc:sldMk cId="729682266" sldId="262"/>
            <ac:spMk id="2" creationId="{17F99D59-8305-4413-9C26-08D6DE84478E}"/>
          </ac:spMkLst>
        </pc:spChg>
        <pc:spChg chg="del">
          <ac:chgData name="Subhajit Ghosh" userId="c585d1f3-935b-4ece-b40b-1a6550e66d72" providerId="ADAL" clId="{FF4C5FE5-4BED-4508-A118-22A45D9F686F}" dt="2018-12-27T09:47:28.058" v="43"/>
          <ac:spMkLst>
            <pc:docMk/>
            <pc:sldMk cId="729682266" sldId="262"/>
            <ac:spMk id="3" creationId="{A6C91516-50D1-4504-BD0B-7A8AA3C7B5B1}"/>
          </ac:spMkLst>
        </pc:spChg>
        <pc:spChg chg="del">
          <ac:chgData name="Subhajit Ghosh" userId="c585d1f3-935b-4ece-b40b-1a6550e66d72" providerId="ADAL" clId="{FF4C5FE5-4BED-4508-A118-22A45D9F686F}" dt="2018-12-27T09:47:28.058" v="43"/>
          <ac:spMkLst>
            <pc:docMk/>
            <pc:sldMk cId="729682266" sldId="262"/>
            <ac:spMk id="4" creationId="{C4408FCC-C76E-4D8E-85DD-BADF832BD382}"/>
          </ac:spMkLst>
        </pc:spChg>
        <pc:spChg chg="del">
          <ac:chgData name="Subhajit Ghosh" userId="c585d1f3-935b-4ece-b40b-1a6550e66d72" providerId="ADAL" clId="{FF4C5FE5-4BED-4508-A118-22A45D9F686F}" dt="2018-12-27T09:47:28.058" v="43"/>
          <ac:spMkLst>
            <pc:docMk/>
            <pc:sldMk cId="729682266" sldId="262"/>
            <ac:spMk id="5" creationId="{3CFE62BC-9324-46DF-8B28-6707FDF6AE10}"/>
          </ac:spMkLst>
        </pc:spChg>
        <pc:spChg chg="add mod">
          <ac:chgData name="Subhajit Ghosh" userId="c585d1f3-935b-4ece-b40b-1a6550e66d72" providerId="ADAL" clId="{FF4C5FE5-4BED-4508-A118-22A45D9F686F}" dt="2018-12-27T09:47:55.550" v="49" actId="20577"/>
          <ac:spMkLst>
            <pc:docMk/>
            <pc:sldMk cId="729682266" sldId="262"/>
            <ac:spMk id="6" creationId="{4BCA4EF8-EDE2-49A0-AF9F-3DBE2AA9F0D8}"/>
          </ac:spMkLst>
        </pc:spChg>
        <pc:spChg chg="add del mod">
          <ac:chgData name="Subhajit Ghosh" userId="c585d1f3-935b-4ece-b40b-1a6550e66d72" providerId="ADAL" clId="{FF4C5FE5-4BED-4508-A118-22A45D9F686F}" dt="2019-01-08T09:10:55.309" v="189"/>
          <ac:spMkLst>
            <pc:docMk/>
            <pc:sldMk cId="729682266" sldId="262"/>
            <ac:spMk id="7" creationId="{253F18F1-7B81-4920-A1AD-3F4380F74E64}"/>
          </ac:spMkLst>
        </pc:spChg>
        <pc:spChg chg="add del mod">
          <ac:chgData name="Subhajit Ghosh" userId="c585d1f3-935b-4ece-b40b-1a6550e66d72" providerId="ADAL" clId="{FF4C5FE5-4BED-4508-A118-22A45D9F686F}" dt="2018-12-27T09:47:32.300" v="44" actId="478"/>
          <ac:spMkLst>
            <pc:docMk/>
            <pc:sldMk cId="729682266" sldId="262"/>
            <ac:spMk id="7" creationId="{6FB22E1A-B099-4929-811A-422A85521837}"/>
          </ac:spMkLst>
        </pc:spChg>
        <pc:spChg chg="add del mod">
          <ac:chgData name="Subhajit Ghosh" userId="c585d1f3-935b-4ece-b40b-1a6550e66d72" providerId="ADAL" clId="{FF4C5FE5-4BED-4508-A118-22A45D9F686F}" dt="2018-12-28T09:09:09.469" v="183"/>
          <ac:spMkLst>
            <pc:docMk/>
            <pc:sldMk cId="729682266" sldId="262"/>
            <ac:spMk id="8" creationId="{B7A36659-95C4-4C5F-8097-ABD178E78202}"/>
          </ac:spMkLst>
        </pc:spChg>
        <pc:spChg chg="add mod">
          <ac:chgData name="Subhajit Ghosh" userId="c585d1f3-935b-4ece-b40b-1a6550e66d72" providerId="ADAL" clId="{FF4C5FE5-4BED-4508-A118-22A45D9F686F}" dt="2018-12-27T10:40:02.501" v="133" actId="20577"/>
          <ac:spMkLst>
            <pc:docMk/>
            <pc:sldMk cId="729682266" sldId="262"/>
            <ac:spMk id="9" creationId="{1B753962-3BAB-426B-A644-665E4D5415AB}"/>
          </ac:spMkLst>
        </pc:spChg>
        <pc:picChg chg="add del mod">
          <ac:chgData name="Subhajit Ghosh" userId="c585d1f3-935b-4ece-b40b-1a6550e66d72" providerId="ADAL" clId="{FF4C5FE5-4BED-4508-A118-22A45D9F686F}" dt="2019-01-08T09:10:48.488" v="186" actId="478"/>
          <ac:picMkLst>
            <pc:docMk/>
            <pc:sldMk cId="729682266" sldId="262"/>
            <ac:picMk id="3" creationId="{37079BE2-36CF-4EC1-8840-4BEB1D05CEF5}"/>
          </ac:picMkLst>
        </pc:picChg>
        <pc:picChg chg="add del mod">
          <ac:chgData name="Subhajit Ghosh" userId="c585d1f3-935b-4ece-b40b-1a6550e66d72" providerId="ADAL" clId="{FF4C5FE5-4BED-4508-A118-22A45D9F686F}" dt="2019-01-08T09:10:47.797" v="185" actId="478"/>
          <ac:picMkLst>
            <pc:docMk/>
            <pc:sldMk cId="729682266" sldId="262"/>
            <ac:picMk id="4" creationId="{7B7BB0E4-3422-465A-A908-014BFA6E84E4}"/>
          </ac:picMkLst>
        </pc:picChg>
        <pc:picChg chg="add mod modCrop">
          <ac:chgData name="Subhajit Ghosh" userId="c585d1f3-935b-4ece-b40b-1a6550e66d72" providerId="ADAL" clId="{FF4C5FE5-4BED-4508-A118-22A45D9F686F}" dt="2019-01-08T09:11:27.263" v="209" actId="18131"/>
          <ac:picMkLst>
            <pc:docMk/>
            <pc:sldMk cId="729682266" sldId="262"/>
            <ac:picMk id="10" creationId="{7FB30B19-9173-4524-A7D6-2F912648643B}"/>
          </ac:picMkLst>
        </pc:picChg>
      </pc:sldChg>
      <pc:sldChg chg="addSp delSp modSp add modAnim">
        <pc:chgData name="Subhajit Ghosh" userId="c585d1f3-935b-4ece-b40b-1a6550e66d72" providerId="ADAL" clId="{FF4C5FE5-4BED-4508-A118-22A45D9F686F}" dt="2019-01-08T10:40:39.389" v="217"/>
        <pc:sldMkLst>
          <pc:docMk/>
          <pc:sldMk cId="2674867381" sldId="263"/>
        </pc:sldMkLst>
        <pc:spChg chg="del">
          <ac:chgData name="Subhajit Ghosh" userId="c585d1f3-935b-4ece-b40b-1a6550e66d72" providerId="ADAL" clId="{FF4C5FE5-4BED-4508-A118-22A45D9F686F}" dt="2019-01-08T09:20:27.367" v="210"/>
          <ac:spMkLst>
            <pc:docMk/>
            <pc:sldMk cId="2674867381" sldId="263"/>
            <ac:spMk id="2" creationId="{CF5B6FF9-B3E8-4E6D-A086-0684C542664A}"/>
          </ac:spMkLst>
        </pc:spChg>
        <pc:spChg chg="del">
          <ac:chgData name="Subhajit Ghosh" userId="c585d1f3-935b-4ece-b40b-1a6550e66d72" providerId="ADAL" clId="{FF4C5FE5-4BED-4508-A118-22A45D9F686F}" dt="2018-12-27T09:47:38.665" v="46" actId="478"/>
          <ac:spMkLst>
            <pc:docMk/>
            <pc:sldMk cId="2674867381" sldId="263"/>
            <ac:spMk id="3" creationId="{0B2B6946-426F-4676-B86E-B8972B03F02C}"/>
          </ac:spMkLst>
        </pc:spChg>
        <pc:spChg chg="mod">
          <ac:chgData name="Subhajit Ghosh" userId="c585d1f3-935b-4ece-b40b-1a6550e66d72" providerId="ADAL" clId="{FF4C5FE5-4BED-4508-A118-22A45D9F686F}" dt="2018-12-27T09:47:58.457" v="51" actId="20577"/>
          <ac:spMkLst>
            <pc:docMk/>
            <pc:sldMk cId="2674867381" sldId="263"/>
            <ac:spMk id="4" creationId="{27304209-EC78-4534-B1A7-4DED484F3244}"/>
          </ac:spMkLst>
        </pc:spChg>
        <pc:spChg chg="mod">
          <ac:chgData name="Subhajit Ghosh" userId="c585d1f3-935b-4ece-b40b-1a6550e66d72" providerId="ADAL" clId="{FF4C5FE5-4BED-4508-A118-22A45D9F686F}" dt="2018-12-27T10:29:53.174" v="116" actId="2711"/>
          <ac:spMkLst>
            <pc:docMk/>
            <pc:sldMk cId="2674867381" sldId="263"/>
            <ac:spMk id="5" creationId="{2A87A635-3F4F-41DD-82AC-C838060871B5}"/>
          </ac:spMkLst>
        </pc:spChg>
        <pc:picChg chg="add mod">
          <ac:chgData name="Subhajit Ghosh" userId="c585d1f3-935b-4ece-b40b-1a6550e66d72" providerId="ADAL" clId="{FF4C5FE5-4BED-4508-A118-22A45D9F686F}" dt="2019-01-08T09:20:27.367" v="210"/>
          <ac:picMkLst>
            <pc:docMk/>
            <pc:sldMk cId="2674867381" sldId="263"/>
            <ac:picMk id="6" creationId="{C9CA5FA5-8946-474C-A364-BD3FF2D8D538}"/>
          </ac:picMkLst>
        </pc:picChg>
      </pc:sldChg>
      <pc:sldChg chg="addSp delSp modSp add modAnim">
        <pc:chgData name="Subhajit Ghosh" userId="c585d1f3-935b-4ece-b40b-1a6550e66d72" providerId="ADAL" clId="{FF4C5FE5-4BED-4508-A118-22A45D9F686F}" dt="2019-01-08T10:40:42.958" v="218"/>
        <pc:sldMkLst>
          <pc:docMk/>
          <pc:sldMk cId="510840478" sldId="264"/>
        </pc:sldMkLst>
        <pc:spChg chg="del">
          <ac:chgData name="Subhajit Ghosh" userId="c585d1f3-935b-4ece-b40b-1a6550e66d72" providerId="ADAL" clId="{FF4C5FE5-4BED-4508-A118-22A45D9F686F}" dt="2018-12-27T10:30:52.388" v="126"/>
          <ac:spMkLst>
            <pc:docMk/>
            <pc:sldMk cId="510840478" sldId="264"/>
            <ac:spMk id="2" creationId="{0BA8B6C3-7B27-44C2-BB52-02B0DA314A9C}"/>
          </ac:spMkLst>
        </pc:spChg>
        <pc:spChg chg="del">
          <ac:chgData name="Subhajit Ghosh" userId="c585d1f3-935b-4ece-b40b-1a6550e66d72" providerId="ADAL" clId="{FF4C5FE5-4BED-4508-A118-22A45D9F686F}" dt="2018-12-27T10:30:52.388" v="126"/>
          <ac:spMkLst>
            <pc:docMk/>
            <pc:sldMk cId="510840478" sldId="264"/>
            <ac:spMk id="3" creationId="{EC97A998-2FEE-45C4-B072-02F1784AD595}"/>
          </ac:spMkLst>
        </pc:spChg>
        <pc:spChg chg="del">
          <ac:chgData name="Subhajit Ghosh" userId="c585d1f3-935b-4ece-b40b-1a6550e66d72" providerId="ADAL" clId="{FF4C5FE5-4BED-4508-A118-22A45D9F686F}" dt="2018-12-27T10:30:52.388" v="126"/>
          <ac:spMkLst>
            <pc:docMk/>
            <pc:sldMk cId="510840478" sldId="264"/>
            <ac:spMk id="4" creationId="{F4EEBA73-161F-47FE-9788-489A98E8C2B0}"/>
          </ac:spMkLst>
        </pc:spChg>
        <pc:spChg chg="del">
          <ac:chgData name="Subhajit Ghosh" userId="c585d1f3-935b-4ece-b40b-1a6550e66d72" providerId="ADAL" clId="{FF4C5FE5-4BED-4508-A118-22A45D9F686F}" dt="2018-12-27T10:30:52.388" v="126"/>
          <ac:spMkLst>
            <pc:docMk/>
            <pc:sldMk cId="510840478" sldId="264"/>
            <ac:spMk id="5" creationId="{4A1A3989-7818-4A40-9B1A-5E6471BA3DE5}"/>
          </ac:spMkLst>
        </pc:spChg>
        <pc:spChg chg="add mod">
          <ac:chgData name="Subhajit Ghosh" userId="c585d1f3-935b-4ece-b40b-1a6550e66d72" providerId="ADAL" clId="{FF4C5FE5-4BED-4508-A118-22A45D9F686F}" dt="2018-12-27T10:31:10.517" v="132" actId="20577"/>
          <ac:spMkLst>
            <pc:docMk/>
            <pc:sldMk cId="510840478" sldId="264"/>
            <ac:spMk id="6" creationId="{8095062E-533D-4CD6-BA11-AEE5C459A75B}"/>
          </ac:spMkLst>
        </pc:spChg>
        <pc:spChg chg="add del mod">
          <ac:chgData name="Subhajit Ghosh" userId="c585d1f3-935b-4ece-b40b-1a6550e66d72" providerId="ADAL" clId="{FF4C5FE5-4BED-4508-A118-22A45D9F686F}" dt="2018-12-27T10:30:55.800" v="127" actId="478"/>
          <ac:spMkLst>
            <pc:docMk/>
            <pc:sldMk cId="510840478" sldId="264"/>
            <ac:spMk id="7" creationId="{8C922C69-A118-4BB8-B344-53525BB21674}"/>
          </ac:spMkLst>
        </pc:spChg>
        <pc:spChg chg="add del mod">
          <ac:chgData name="Subhajit Ghosh" userId="c585d1f3-935b-4ece-b40b-1a6550e66d72" providerId="ADAL" clId="{FF4C5FE5-4BED-4508-A118-22A45D9F686F}" dt="2019-01-08T10:32:40.734" v="211"/>
          <ac:spMkLst>
            <pc:docMk/>
            <pc:sldMk cId="510840478" sldId="264"/>
            <ac:spMk id="8" creationId="{741F3C89-5191-43BB-85A0-35DE2506654B}"/>
          </ac:spMkLst>
        </pc:spChg>
        <pc:spChg chg="add mod">
          <ac:chgData name="Subhajit Ghosh" userId="c585d1f3-935b-4ece-b40b-1a6550e66d72" providerId="ADAL" clId="{FF4C5FE5-4BED-4508-A118-22A45D9F686F}" dt="2018-12-27T10:31:03.130" v="130" actId="14100"/>
          <ac:spMkLst>
            <pc:docMk/>
            <pc:sldMk cId="510840478" sldId="264"/>
            <ac:spMk id="9" creationId="{CEEDB172-AED2-4050-AF82-2F4407B7E797}"/>
          </ac:spMkLst>
        </pc:spChg>
        <pc:picChg chg="add mod">
          <ac:chgData name="Subhajit Ghosh" userId="c585d1f3-935b-4ece-b40b-1a6550e66d72" providerId="ADAL" clId="{FF4C5FE5-4BED-4508-A118-22A45D9F686F}" dt="2019-01-08T10:32:40.734" v="211"/>
          <ac:picMkLst>
            <pc:docMk/>
            <pc:sldMk cId="510840478" sldId="264"/>
            <ac:picMk id="3" creationId="{F10670D6-40FB-4D12-B62A-4458DDCD1ADB}"/>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artner-marketing-management/social-syndication-management/" TargetMode="External"/><Relationship Id="rId7" Type="http://schemas.openxmlformats.org/officeDocument/2006/relationships/image" Target="../media/image4.jpeg"/><Relationship Id="rId2" Type="http://schemas.openxmlformats.org/officeDocument/2006/relationships/hyperlink" Target="https://www.zinfi.com/products/partner-marketing-management/search-marketing-management/" TargetMode="External"/><Relationship Id="rId1" Type="http://schemas.openxmlformats.org/officeDocument/2006/relationships/slideLayout" Target="../slideLayouts/slideLayout3.xml"/><Relationship Id="rId6" Type="http://schemas.openxmlformats.org/officeDocument/2006/relationships/hyperlink" Target="https://www.zinfi.com/products/partner-relationship-management/partner-onboarding-management/" TargetMode="External"/><Relationship Id="rId5" Type="http://schemas.openxmlformats.org/officeDocument/2006/relationships/hyperlink" Target="https://www.zinfi.com/products/partner-marketing-management/event-marketing-management/" TargetMode="External"/><Relationship Id="rId4" Type="http://schemas.openxmlformats.org/officeDocument/2006/relationships/hyperlink" Target="https://www.zinfi.com/products/partner-marketing-management/email-marketing-managem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relationship-management/partner-learning-management"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marketing-management/collateral-marketing-management/"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products/partner-marketing-management/overview/"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zinfi.com/products/partner-relationship-management/partner-incentives-manageme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relationship-management/business-intelligence-reports/"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unified-channel-management-best-practices/" TargetMode="Externa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735926"/>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5 Things Your Partner Management </a:t>
            </a:r>
          </a:p>
          <a:p>
            <a:r>
              <a:rPr lang="en-US" dirty="0"/>
              <a:t>Software Needs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F47527A6-2778-414B-957B-FF012D9778FA}"/>
              </a:ext>
            </a:extLst>
          </p:cNvPr>
          <p:cNvPicPr>
            <a:picLocks noGrp="1" noChangeAspect="1"/>
          </p:cNvPicPr>
          <p:nvPr>
            <p:ph type="pic" sz="quarter" idx="15"/>
          </p:nvPr>
        </p:nvPicPr>
        <p:blipFill>
          <a:blip r:embed="rId2"/>
          <a:srcRect t="51" b="51"/>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5 Things Your Partner Management Software Needs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1085316"/>
            <a:ext cx="4444916" cy="3694761"/>
          </a:xfrm>
        </p:spPr>
        <p:txBody>
          <a:bodyPr/>
          <a:lstStyle/>
          <a:p>
            <a:r>
              <a:rPr lang="en-US" dirty="0">
                <a:latin typeface="Arial" panose="020B0604020202020204" pitchFamily="34" charset="0"/>
                <a:cs typeface="Arial" panose="020B0604020202020204" pitchFamily="34" charset="0"/>
              </a:rPr>
              <a:t>Managing a vast number of channel partners in a distributed global environment is no small task. Organizations grapple with this every day, no matter big or small they are. However, by deploying </a:t>
            </a:r>
            <a:r>
              <a:rPr lang="en-US" b="1" dirty="0">
                <a:latin typeface="Arial" panose="020B0604020202020204" pitchFamily="34" charset="0"/>
                <a:cs typeface="Arial" panose="020B0604020202020204" pitchFamily="34" charset="0"/>
              </a:rPr>
              <a:t>partner management software</a:t>
            </a:r>
            <a:r>
              <a:rPr lang="en-US" dirty="0">
                <a:latin typeface="Arial" panose="020B0604020202020204" pitchFamily="34" charset="0"/>
                <a:cs typeface="Arial" panose="020B0604020202020204" pitchFamily="34" charset="0"/>
              </a:rPr>
              <a:t> and automating channel workflow management, any organization can greatly reduce the complexities of the channel environment, streamline channel management activities, and drive partner productivity and satisfaction. Today, we will explore the five core functions your partner management software needs to fulfil.</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5 Things Your Partner Management Software Needs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a:pPr>
            <a:r>
              <a:rPr lang="en-US" b="1" dirty="0">
                <a:latin typeface="Arial" panose="020B0604020202020204" pitchFamily="34" charset="0"/>
                <a:cs typeface="Arial" panose="020B0604020202020204" pitchFamily="34" charset="0"/>
              </a:rPr>
              <a:t>Partner recruitment</a:t>
            </a:r>
            <a:r>
              <a:rPr lang="en-US" dirty="0">
                <a:latin typeface="Arial" panose="020B0604020202020204" pitchFamily="34" charset="0"/>
                <a:cs typeface="Arial" panose="020B0604020202020204" pitchFamily="34" charset="0"/>
              </a:rPr>
              <a:t> – Whether you are an established company or a fast-growing organization, you always need to recruit partners to build a healthy ecosystem of providers. To do so, you have to streamline your partner recruitment process from outreach to engagement to qualification and closure. You need partner management software to do this work for you in an efficient way.</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By leveraging your partner management software, you should be able to upload a prospective partner list into your partner records manager. From there, you should be able to run various types of integrated marketing campaigns—</a:t>
            </a:r>
            <a:r>
              <a:rPr lang="en-US" dirty="0">
                <a:latin typeface="Arial" panose="020B0604020202020204" pitchFamily="34" charset="0"/>
                <a:cs typeface="Arial" panose="020B0604020202020204" pitchFamily="34" charset="0"/>
                <a:hlinkClick r:id="rId2"/>
              </a:rPr>
              <a:t>search</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social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email</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event</a:t>
            </a:r>
            <a:r>
              <a:rPr lang="en-US" dirty="0">
                <a:latin typeface="Arial" panose="020B0604020202020204" pitchFamily="34" charset="0"/>
                <a:cs typeface="Arial" panose="020B0604020202020204" pitchFamily="34" charset="0"/>
              </a:rPr>
              <a:t>, etc.—to engage with potential partners and then manage them through a recruitment funnel.</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Once you have recruited partners, your partner management software should allow you to automate the </a:t>
            </a:r>
            <a:r>
              <a:rPr lang="en-US" dirty="0">
                <a:latin typeface="Arial" panose="020B0604020202020204" pitchFamily="34" charset="0"/>
                <a:cs typeface="Arial" panose="020B0604020202020204" pitchFamily="34" charset="0"/>
                <a:hlinkClick r:id="rId6"/>
              </a:rPr>
              <a:t>onboarding</a:t>
            </a:r>
            <a:r>
              <a:rPr lang="en-US" dirty="0">
                <a:latin typeface="Arial" panose="020B0604020202020204" pitchFamily="34" charset="0"/>
                <a:cs typeface="Arial" panose="020B0604020202020204" pitchFamily="34" charset="0"/>
              </a:rPr>
              <a:t> process whereby partners go through a 30-60-90-day stair-stepping process to become familiar with your contracts, products, and marketing and sales programs, and ultimately to learn to register deals and apply for incentives.</a:t>
            </a:r>
          </a:p>
        </p:txBody>
      </p:sp>
      <p:pic>
        <p:nvPicPr>
          <p:cNvPr id="11" name="Picture Placeholder 10">
            <a:extLst>
              <a:ext uri="{FF2B5EF4-FFF2-40B4-BE49-F238E27FC236}">
                <a16:creationId xmlns:a16="http://schemas.microsoft.com/office/drawing/2014/main" id="{56F52F76-EF3C-4D34-9316-0194E7BBDBC0}"/>
              </a:ext>
            </a:extLst>
          </p:cNvPr>
          <p:cNvPicPr>
            <a:picLocks noGrp="1" noChangeAspect="1"/>
          </p:cNvPicPr>
          <p:nvPr>
            <p:ph type="pic" sz="quarter" idx="15"/>
          </p:nvPr>
        </p:nvPicPr>
        <p:blipFill rotWithShape="1">
          <a:blip r:embed="rId7"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7B2E44B0-E183-4BCB-8C33-3CA964363C3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135563" y="931863"/>
            <a:ext cx="3783012" cy="3833812"/>
          </a:xfrm>
        </p:spPr>
      </p:pic>
      <p:sp>
        <p:nvSpPr>
          <p:cNvPr id="6" name="Text Placeholder 5">
            <a:extLst>
              <a:ext uri="{FF2B5EF4-FFF2-40B4-BE49-F238E27FC236}">
                <a16:creationId xmlns:a16="http://schemas.microsoft.com/office/drawing/2014/main" id="{78E13B58-9AA3-463C-978C-042FCEF4B407}"/>
              </a:ext>
            </a:extLst>
          </p:cNvPr>
          <p:cNvSpPr>
            <a:spLocks noGrp="1"/>
          </p:cNvSpPr>
          <p:nvPr>
            <p:ph type="body" sz="quarter" idx="11"/>
          </p:nvPr>
        </p:nvSpPr>
        <p:spPr/>
        <p:txBody>
          <a:bodyPr/>
          <a:lstStyle/>
          <a:p>
            <a:r>
              <a:rPr lang="en-US" dirty="0"/>
              <a:t>5 Things Your Partner Management Software Needs</a:t>
            </a:r>
          </a:p>
        </p:txBody>
      </p:sp>
      <p:sp>
        <p:nvSpPr>
          <p:cNvPr id="9" name="Text Placeholder 8">
            <a:extLst>
              <a:ext uri="{FF2B5EF4-FFF2-40B4-BE49-F238E27FC236}">
                <a16:creationId xmlns:a16="http://schemas.microsoft.com/office/drawing/2014/main" id="{820E6388-CD4E-48A8-99FE-B441378C64BC}"/>
              </a:ext>
            </a:extLst>
          </p:cNvPr>
          <p:cNvSpPr>
            <a:spLocks noGrp="1"/>
          </p:cNvSpPr>
          <p:nvPr>
            <p:ph type="body" sz="quarter" idx="16"/>
          </p:nvPr>
        </p:nvSpPr>
        <p:spPr>
          <a:xfrm>
            <a:off x="313226" y="931818"/>
            <a:ext cx="4707348" cy="3848259"/>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Partner training</a:t>
            </a:r>
            <a:r>
              <a:rPr lang="en-US" dirty="0">
                <a:latin typeface="Arial" panose="020B0604020202020204" pitchFamily="34" charset="0"/>
                <a:cs typeface="Arial" panose="020B0604020202020204" pitchFamily="34" charset="0"/>
              </a:rPr>
              <a:t> – As a continuation of the onboarding process, your partner management software should be able to provide a solid foundation for helping partners </a:t>
            </a:r>
            <a:r>
              <a:rPr lang="en-US" dirty="0">
                <a:latin typeface="Arial" panose="020B0604020202020204" pitchFamily="34" charset="0"/>
                <a:cs typeface="Arial" panose="020B0604020202020204" pitchFamily="34" charset="0"/>
                <a:hlinkClick r:id="rId3"/>
              </a:rPr>
              <a:t>learn</a:t>
            </a:r>
            <a:r>
              <a:rPr lang="en-US" dirty="0">
                <a:latin typeface="Arial" panose="020B0604020202020204" pitchFamily="34" charset="0"/>
                <a:cs typeface="Arial" panose="020B0604020202020204" pitchFamily="34" charset="0"/>
              </a:rPr>
              <a:t> about your products and services, understand how they can generate demand by leveraging various marketing tactics and, most importantly, learn which sales tools to use and how to close deals.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Your partner management software should enable you to provide detailed learning plans for individual partner groups. Customization of learning plans by individual partner group prevents partners who sign up to sell one kind of product from being exposed to irrelevant content from other product areas. If you can’t customize content by partner group, the partner experience will quickly become very confusing and the engagement process will be unnecessarily complicated.</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 addition, your partner management software should be able to provide a clear certification path which partners can follow to find out exactly what they need to do to learn, grow and sell more products and solutions. The certification path needs to be logical, sequential and fully transparent, and it should provide partners with key points of contact so they can see how all the reps are performing. It should also allow you, the vendor, to easily track progress across multiple partners.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2407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B47FD33C-A2B0-44DC-AAB4-56184506F86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2100" y="949325"/>
            <a:ext cx="3897313" cy="3827463"/>
          </a:xfrm>
        </p:spPr>
      </p:pic>
      <p:sp>
        <p:nvSpPr>
          <p:cNvPr id="4" name="Text Placeholder 3">
            <a:extLst>
              <a:ext uri="{FF2B5EF4-FFF2-40B4-BE49-F238E27FC236}">
                <a16:creationId xmlns:a16="http://schemas.microsoft.com/office/drawing/2014/main" id="{FDB2E7AF-08F0-4AB3-8C95-EBFA9445C420}"/>
              </a:ext>
            </a:extLst>
          </p:cNvPr>
          <p:cNvSpPr>
            <a:spLocks noGrp="1"/>
          </p:cNvSpPr>
          <p:nvPr>
            <p:ph type="body" sz="quarter" idx="11"/>
          </p:nvPr>
        </p:nvSpPr>
        <p:spPr/>
        <p:txBody>
          <a:bodyPr/>
          <a:lstStyle/>
          <a:p>
            <a:r>
              <a:rPr lang="en-US" dirty="0"/>
              <a:t>5 Things Your Partner Management Software Needs</a:t>
            </a:r>
          </a:p>
        </p:txBody>
      </p:sp>
      <p:sp>
        <p:nvSpPr>
          <p:cNvPr id="5" name="Text Placeholder 4">
            <a:extLst>
              <a:ext uri="{FF2B5EF4-FFF2-40B4-BE49-F238E27FC236}">
                <a16:creationId xmlns:a16="http://schemas.microsoft.com/office/drawing/2014/main" id="{42B3B008-3476-4BD5-A5CD-F0758042238F}"/>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Partner enablement</a:t>
            </a:r>
            <a:r>
              <a:rPr lang="en-US" dirty="0">
                <a:latin typeface="Arial" panose="020B0604020202020204" pitchFamily="34" charset="0"/>
                <a:cs typeface="Arial" panose="020B0604020202020204" pitchFamily="34" charset="0"/>
              </a:rPr>
              <a:t> – Sales enablement is a core capability that your partner management software needs to provide. It’s great to have a bunch of partners recruited, but if they are not selling at the speed and rate you want, then the effort is pretty much wasted. Therefore, once the partners are trained, the next most important step is to enable them with specific sales tools.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Your partner management software should enable you to digitally warehouse multiple types of sales content in various format, such as HTML, HTML5 (for videos), PowerPoint, Word documents, PDF document and ZIP files. This digital content allows you to not only train your partner’s sales reps, but also equip them with </a:t>
            </a:r>
            <a:r>
              <a:rPr lang="en-US" dirty="0">
                <a:latin typeface="Arial" panose="020B0604020202020204" pitchFamily="34" charset="0"/>
                <a:cs typeface="Arial" panose="020B0604020202020204" pitchFamily="34" charset="0"/>
                <a:hlinkClick r:id="rId3"/>
              </a:rPr>
              <a:t>sales collateral</a:t>
            </a:r>
            <a:r>
              <a:rPr lang="en-US" dirty="0">
                <a:latin typeface="Arial" panose="020B0604020202020204" pitchFamily="34" charset="0"/>
                <a:cs typeface="Arial" panose="020B0604020202020204" pitchFamily="34" charset="0"/>
              </a:rPr>
              <a:t> they can use during the sales process.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 addition to enabling your partners with sales tools, you can also set up multi-tactic and </a:t>
            </a:r>
            <a:r>
              <a:rPr lang="en-US" dirty="0">
                <a:latin typeface="Arial" panose="020B0604020202020204" pitchFamily="34" charset="0"/>
                <a:cs typeface="Arial" panose="020B0604020202020204" pitchFamily="34" charset="0"/>
                <a:hlinkClick r:id="rId4"/>
              </a:rPr>
              <a:t>multi-touch marketing campaigns</a:t>
            </a:r>
            <a:r>
              <a:rPr lang="en-US" dirty="0">
                <a:latin typeface="Arial" panose="020B0604020202020204" pitchFamily="34" charset="0"/>
                <a:cs typeface="Arial" panose="020B0604020202020204" pitchFamily="34" charset="0"/>
              </a:rPr>
              <a:t> that your partners can use for demand generation activities. Your partner management software should come with a fully equipped multi-tactic marketing engine that can be loaded up with your marketing content for all co-branding activities, and your partners should be able leverage that content via a simple point-and-click process.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4417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BCA4EF8-EDE2-49A0-AF9F-3DBE2AA9F0D8}"/>
              </a:ext>
            </a:extLst>
          </p:cNvPr>
          <p:cNvSpPr>
            <a:spLocks noGrp="1"/>
          </p:cNvSpPr>
          <p:nvPr>
            <p:ph type="body" sz="quarter" idx="11"/>
          </p:nvPr>
        </p:nvSpPr>
        <p:spPr/>
        <p:txBody>
          <a:bodyPr/>
          <a:lstStyle/>
          <a:p>
            <a:r>
              <a:rPr lang="en-US" dirty="0"/>
              <a:t>5 Things Your Partner Management Software Needs</a:t>
            </a:r>
          </a:p>
        </p:txBody>
      </p:sp>
      <p:sp>
        <p:nvSpPr>
          <p:cNvPr id="9" name="Text Placeholder 8">
            <a:extLst>
              <a:ext uri="{FF2B5EF4-FFF2-40B4-BE49-F238E27FC236}">
                <a16:creationId xmlns:a16="http://schemas.microsoft.com/office/drawing/2014/main" id="{1B753962-3BAB-426B-A644-665E4D5415AB}"/>
              </a:ext>
            </a:extLst>
          </p:cNvPr>
          <p:cNvSpPr>
            <a:spLocks noGrp="1"/>
          </p:cNvSpPr>
          <p:nvPr>
            <p:ph type="body" sz="quarter" idx="16"/>
          </p:nvPr>
        </p:nvSpPr>
        <p:spPr>
          <a:xfrm>
            <a:off x="225555" y="848307"/>
            <a:ext cx="5224450" cy="3916952"/>
          </a:xfrm>
        </p:spPr>
        <p:txBody>
          <a:bodyPr/>
          <a:lstStyle/>
          <a:p>
            <a:pPr marL="228600" indent="-228600">
              <a:buFont typeface="+mj-lt"/>
              <a:buAutoNum type="arabicPeriod" startAt="4"/>
            </a:pPr>
            <a:r>
              <a:rPr lang="en-US" b="1" dirty="0">
                <a:latin typeface="Arial" panose="020B0604020202020204" pitchFamily="34" charset="0"/>
                <a:cs typeface="Arial" panose="020B0604020202020204" pitchFamily="34" charset="0"/>
              </a:rPr>
              <a:t>Incentives management</a:t>
            </a:r>
            <a:r>
              <a:rPr lang="en-US" dirty="0">
                <a:latin typeface="Arial" panose="020B0604020202020204" pitchFamily="34" charset="0"/>
                <a:cs typeface="Arial" panose="020B0604020202020204" pitchFamily="34" charset="0"/>
              </a:rPr>
              <a:t> – This is a very important part of overall partner relationship management. For you to manage partners effectively, your partner management software will need to have deep </a:t>
            </a:r>
            <a:r>
              <a:rPr lang="en-US" dirty="0">
                <a:latin typeface="Arial" panose="020B0604020202020204" pitchFamily="34" charset="0"/>
                <a:cs typeface="Arial" panose="020B0604020202020204" pitchFamily="34" charset="0"/>
                <a:hlinkClick r:id="rId2"/>
              </a:rPr>
              <a:t>incentives management</a:t>
            </a:r>
            <a:r>
              <a:rPr lang="en-US" dirty="0">
                <a:latin typeface="Arial" panose="020B0604020202020204" pitchFamily="34" charset="0"/>
                <a:cs typeface="Arial" panose="020B0604020202020204" pitchFamily="34" charset="0"/>
              </a:rPr>
              <a:t> capabilities. Most organizations offer sales rewards as a core feature of their incentives programs for partner sales reps. Other organizations offer rebates for partner companies based on performance targets, and larger organizations will sometimes offer focused market development funds MDF/ co-op programs to incentivize partners.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For any partner management software to work effectively for both your organization and partner organizations, the incentives process needs to flow in a seamlessly. These days, the world of incentives management can be very confusing. Often, the effectiveness of incentives tools is often minimal and incentives cannot be readily correlated with business impact. If you are looking for a way to effectively manage the performance of your partner base, make sure your partner management software platform has a complete set of tools to manage incentives programs easily and completely.</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Finally, make sure the incentives programs you are running are simple and easy to understand, and then run those programs over a reasonable period of time so partners have a chance to learn, engage and execute. Too often we see partner incentives programs that are too complex and too short in duration, and as a result partners don’t have sufficient time to adopt programs and drive results.</a:t>
            </a:r>
          </a:p>
          <a:p>
            <a:endParaRPr lang="en-US" dirty="0">
              <a:latin typeface="Arial" panose="020B0604020202020204" pitchFamily="34" charset="0"/>
              <a:cs typeface="Arial" panose="020B0604020202020204" pitchFamily="34" charset="0"/>
            </a:endParaRPr>
          </a:p>
        </p:txBody>
      </p:sp>
      <p:pic>
        <p:nvPicPr>
          <p:cNvPr id="10" name="Picture Placeholder 9">
            <a:extLst>
              <a:ext uri="{FF2B5EF4-FFF2-40B4-BE49-F238E27FC236}">
                <a16:creationId xmlns:a16="http://schemas.microsoft.com/office/drawing/2014/main" id="{7FB30B19-9173-4524-A7D6-2F912648643B}"/>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449888" y="931863"/>
            <a:ext cx="3468687" cy="3833812"/>
          </a:xfrm>
        </p:spPr>
      </p:pic>
    </p:spTree>
    <p:extLst>
      <p:ext uri="{BB962C8B-B14F-4D97-AF65-F5344CB8AC3E}">
        <p14:creationId xmlns:p14="http://schemas.microsoft.com/office/powerpoint/2010/main" val="72968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C9CA5FA5-8946-474C-A364-BD3FF2D8D53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27304209-EC78-4534-B1A7-4DED484F3244}"/>
              </a:ext>
            </a:extLst>
          </p:cNvPr>
          <p:cNvSpPr>
            <a:spLocks noGrp="1"/>
          </p:cNvSpPr>
          <p:nvPr>
            <p:ph type="body" sz="quarter" idx="11"/>
          </p:nvPr>
        </p:nvSpPr>
        <p:spPr/>
        <p:txBody>
          <a:bodyPr/>
          <a:lstStyle/>
          <a:p>
            <a:r>
              <a:rPr lang="en-US" dirty="0"/>
              <a:t>5 Things Your Partner Management Software Needs</a:t>
            </a:r>
          </a:p>
        </p:txBody>
      </p:sp>
      <p:sp>
        <p:nvSpPr>
          <p:cNvPr id="5" name="Text Placeholder 4">
            <a:extLst>
              <a:ext uri="{FF2B5EF4-FFF2-40B4-BE49-F238E27FC236}">
                <a16:creationId xmlns:a16="http://schemas.microsoft.com/office/drawing/2014/main" id="{2A87A635-3F4F-41DD-82AC-C838060871B5}"/>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5"/>
            </a:pPr>
            <a:r>
              <a:rPr lang="en-US" b="1" dirty="0">
                <a:latin typeface="Arial" panose="020B0604020202020204" pitchFamily="34" charset="0"/>
                <a:cs typeface="Arial" panose="020B0604020202020204" pitchFamily="34" charset="0"/>
              </a:rPr>
              <a:t>Analytics</a:t>
            </a:r>
            <a:r>
              <a:rPr lang="en-US" dirty="0">
                <a:latin typeface="Arial" panose="020B0604020202020204" pitchFamily="34" charset="0"/>
                <a:cs typeface="Arial" panose="020B0604020202020204" pitchFamily="34" charset="0"/>
              </a:rPr>
              <a:t> – Managing the partner life cycle is hard, but with the right partner management software you can truly streamline core process steps and activities, improve predictability and set resource utilization at the right level. However, the key to achieving all of these objectives is having partner management software with the appropriate </a:t>
            </a:r>
            <a:r>
              <a:rPr lang="en-US" dirty="0">
                <a:latin typeface="Arial" panose="020B0604020202020204" pitchFamily="34" charset="0"/>
                <a:cs typeface="Arial" panose="020B0604020202020204" pitchFamily="34" charset="0"/>
                <a:hlinkClick r:id="rId3"/>
              </a:rPr>
              <a:t>analytics</a:t>
            </a:r>
            <a:r>
              <a:rPr lang="en-US" dirty="0">
                <a:latin typeface="Arial" panose="020B0604020202020204" pitchFamily="34" charset="0"/>
                <a:cs typeface="Arial" panose="020B0604020202020204" pitchFamily="34" charset="0"/>
              </a:rPr>
              <a:t>.</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If you are considering procuring partner management software, please be certain that the platform has the analytical features that will enable you to figure out who the most productive partners are and the key factors in their success. You should also be able to use analytics to determine which partners have the most potential but are not currently succeeding, and identify the specific kinds of enablement, incentives and support they need to improve.</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Analytics can make or break your partner management software. Your partner system of records (PSOR) needs to be able to integrate data feeds from multiple subsystems and give you a unified view of performance and records. This is the holy grail of channel management, and it is fully achievable with the right partner management software.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486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a:extLst>
              <a:ext uri="{FF2B5EF4-FFF2-40B4-BE49-F238E27FC236}">
                <a16:creationId xmlns:a16="http://schemas.microsoft.com/office/drawing/2014/main" id="{F10670D6-40FB-4D12-B62A-4458DDCD1ADB}"/>
              </a:ext>
            </a:extLst>
          </p:cNvPr>
          <p:cNvPicPr>
            <a:picLocks noGrp="1" noChangeAspect="1"/>
          </p:cNvPicPr>
          <p:nvPr>
            <p:ph type="pic" sz="quarter" idx="15"/>
          </p:nvPr>
        </p:nvPicPr>
        <p:blipFill>
          <a:blip r:embed="rId2"/>
          <a:srcRect l="19" r="19"/>
          <a:stretch>
            <a:fillRect/>
          </a:stretch>
        </p:blipFill>
        <p:spPr/>
      </p:pic>
      <p:sp>
        <p:nvSpPr>
          <p:cNvPr id="6" name="Text Placeholder 5">
            <a:extLst>
              <a:ext uri="{FF2B5EF4-FFF2-40B4-BE49-F238E27FC236}">
                <a16:creationId xmlns:a16="http://schemas.microsoft.com/office/drawing/2014/main" id="{8095062E-533D-4CD6-BA11-AEE5C459A75B}"/>
              </a:ext>
            </a:extLst>
          </p:cNvPr>
          <p:cNvSpPr>
            <a:spLocks noGrp="1"/>
          </p:cNvSpPr>
          <p:nvPr>
            <p:ph type="body" sz="quarter" idx="11"/>
          </p:nvPr>
        </p:nvSpPr>
        <p:spPr/>
        <p:txBody>
          <a:bodyPr/>
          <a:lstStyle/>
          <a:p>
            <a:r>
              <a:rPr lang="en-US" dirty="0"/>
              <a:t>5 Things Your Partner Management Software Needs</a:t>
            </a:r>
          </a:p>
        </p:txBody>
      </p:sp>
      <p:sp>
        <p:nvSpPr>
          <p:cNvPr id="9" name="Text Placeholder 8">
            <a:extLst>
              <a:ext uri="{FF2B5EF4-FFF2-40B4-BE49-F238E27FC236}">
                <a16:creationId xmlns:a16="http://schemas.microsoft.com/office/drawing/2014/main" id="{CEEDB172-AED2-4050-AF82-2F4407B7E797}"/>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 hope this article clearly shows how the right partner management software can enable you to manage your partner relationships in the most effective way. It starts with a focus on partner recruitment, training, enablement and management. After those elements are in place, analytics should enable you to understand who the most high-performing partners are and what you need to do to make all of your partners more successful. The great news is that all of this can be achieved today with partner management software.</a:t>
            </a:r>
          </a:p>
          <a:p>
            <a:r>
              <a:rPr lang="en-US" dirty="0">
                <a:latin typeface="Arial" panose="020B0604020202020204" pitchFamily="34" charset="0"/>
                <a:cs typeface="Arial" panose="020B0604020202020204" pitchFamily="34" charset="0"/>
              </a:rPr>
              <a:t>If you want to learn more, please </a:t>
            </a:r>
            <a:r>
              <a:rPr lang="en-US" dirty="0">
                <a:latin typeface="Arial" panose="020B0604020202020204" pitchFamily="34" charset="0"/>
                <a:cs typeface="Arial" panose="020B0604020202020204" pitchFamily="34" charset="0"/>
                <a:hlinkClick r:id="rId3"/>
              </a:rPr>
              <a:t>download our free guide</a:t>
            </a:r>
            <a:r>
              <a:rPr lang="en-US" dirty="0">
                <a:latin typeface="Arial" panose="020B0604020202020204" pitchFamily="34" charset="0"/>
                <a:cs typeface="Arial" panose="020B0604020202020204" pitchFamily="34" charset="0"/>
              </a:rPr>
              <a:t> to Unified Channel Management and then pursue the process in a focused way. Rome wasn’t built in a day, but when it was built, it ruled the world for hundreds of years. More power to you to do the same – with the right partner management software.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084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1044</TotalTime>
  <Words>209</Words>
  <Application>Microsoft Office PowerPoint</Application>
  <PresentationFormat>Custom</PresentationFormat>
  <Paragraphs>19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2019-01-08T10:40:48Z</dcterms:modified>
</cp:coreProperties>
</file>