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59" r:id="rId6"/>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DBA5C7-EAE5-413B-8AF9-A91FCB5D85C9}" v="19" dt="2019-08-12T14:11:41.2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03DBA5C7-EAE5-413B-8AF9-A91FCB5D85C9}"/>
    <pc:docChg chg="custSel addSld modSld">
      <pc:chgData name="Subhajit Ghosh" userId="c585d1f3-935b-4ece-b40b-1a6550e66d72" providerId="ADAL" clId="{03DBA5C7-EAE5-413B-8AF9-A91FCB5D85C9}" dt="2019-08-12T14:11:22.888" v="49" actId="18131"/>
      <pc:docMkLst>
        <pc:docMk/>
      </pc:docMkLst>
      <pc:sldChg chg="modSp">
        <pc:chgData name="Subhajit Ghosh" userId="c585d1f3-935b-4ece-b40b-1a6550e66d72" providerId="ADAL" clId="{03DBA5C7-EAE5-413B-8AF9-A91FCB5D85C9}" dt="2019-08-12T12:21:54.357" v="3" actId="14100"/>
        <pc:sldMkLst>
          <pc:docMk/>
          <pc:sldMk cId="2429983986" sldId="256"/>
        </pc:sldMkLst>
        <pc:spChg chg="mod">
          <ac:chgData name="Subhajit Ghosh" userId="c585d1f3-935b-4ece-b40b-1a6550e66d72" providerId="ADAL" clId="{03DBA5C7-EAE5-413B-8AF9-A91FCB5D85C9}" dt="2019-08-12T12:21:54.357" v="3" actId="14100"/>
          <ac:spMkLst>
            <pc:docMk/>
            <pc:sldMk cId="2429983986" sldId="256"/>
            <ac:spMk id="6" creationId="{4F2F611E-2383-4DC9-962D-92928E36BA3F}"/>
          </ac:spMkLst>
        </pc:spChg>
      </pc:sldChg>
      <pc:sldChg chg="addSp delSp modSp">
        <pc:chgData name="Subhajit Ghosh" userId="c585d1f3-935b-4ece-b40b-1a6550e66d72" providerId="ADAL" clId="{03DBA5C7-EAE5-413B-8AF9-A91FCB5D85C9}" dt="2019-08-12T12:24:13.699" v="20" actId="14100"/>
        <pc:sldMkLst>
          <pc:docMk/>
          <pc:sldMk cId="4142234705" sldId="257"/>
        </pc:sldMkLst>
        <pc:spChg chg="del">
          <ac:chgData name="Subhajit Ghosh" userId="c585d1f3-935b-4ece-b40b-1a6550e66d72" providerId="ADAL" clId="{03DBA5C7-EAE5-413B-8AF9-A91FCB5D85C9}" dt="2019-08-12T12:23:33.762" v="12"/>
          <ac:spMkLst>
            <pc:docMk/>
            <pc:sldMk cId="4142234705" sldId="257"/>
            <ac:spMk id="2" creationId="{73CDC79A-6FAC-4D7D-B85E-15F848CECB4B}"/>
          </ac:spMkLst>
        </pc:spChg>
        <pc:spChg chg="del">
          <ac:chgData name="Subhajit Ghosh" userId="c585d1f3-935b-4ece-b40b-1a6550e66d72" providerId="ADAL" clId="{03DBA5C7-EAE5-413B-8AF9-A91FCB5D85C9}" dt="2019-08-12T12:22:56.197" v="6" actId="478"/>
          <ac:spMkLst>
            <pc:docMk/>
            <pc:sldMk cId="4142234705" sldId="257"/>
            <ac:spMk id="3" creationId="{EE5F9CC5-5919-4A5B-B9E8-F922D9826927}"/>
          </ac:spMkLst>
        </pc:spChg>
        <pc:spChg chg="mod">
          <ac:chgData name="Subhajit Ghosh" userId="c585d1f3-935b-4ece-b40b-1a6550e66d72" providerId="ADAL" clId="{03DBA5C7-EAE5-413B-8AF9-A91FCB5D85C9}" dt="2019-08-12T12:22:50.293" v="5" actId="20577"/>
          <ac:spMkLst>
            <pc:docMk/>
            <pc:sldMk cId="4142234705" sldId="257"/>
            <ac:spMk id="4" creationId="{3824FEB1-C6F4-4284-9EE9-2817F24A4DC0}"/>
          </ac:spMkLst>
        </pc:spChg>
        <pc:spChg chg="mod">
          <ac:chgData name="Subhajit Ghosh" userId="c585d1f3-935b-4ece-b40b-1a6550e66d72" providerId="ADAL" clId="{03DBA5C7-EAE5-413B-8AF9-A91FCB5D85C9}" dt="2019-08-12T12:24:13.699" v="20" actId="14100"/>
          <ac:spMkLst>
            <pc:docMk/>
            <pc:sldMk cId="4142234705" sldId="257"/>
            <ac:spMk id="5" creationId="{C4B6616B-D638-467B-86EF-41EF776CAD4F}"/>
          </ac:spMkLst>
        </pc:spChg>
        <pc:picChg chg="add mod">
          <ac:chgData name="Subhajit Ghosh" userId="c585d1f3-935b-4ece-b40b-1a6550e66d72" providerId="ADAL" clId="{03DBA5C7-EAE5-413B-8AF9-A91FCB5D85C9}" dt="2019-08-12T12:23:35.356" v="14" actId="962"/>
          <ac:picMkLst>
            <pc:docMk/>
            <pc:sldMk cId="4142234705" sldId="257"/>
            <ac:picMk id="7" creationId="{48AE4DEA-FA20-4D0B-B9A0-4E963EE80B37}"/>
          </ac:picMkLst>
        </pc:picChg>
      </pc:sldChg>
      <pc:sldChg chg="addSp delSp modSp">
        <pc:chgData name="Subhajit Ghosh" userId="c585d1f3-935b-4ece-b40b-1a6550e66d72" providerId="ADAL" clId="{03DBA5C7-EAE5-413B-8AF9-A91FCB5D85C9}" dt="2019-08-12T14:10:21.094" v="35" actId="27614"/>
        <pc:sldMkLst>
          <pc:docMk/>
          <pc:sldMk cId="2815277108" sldId="258"/>
        </pc:sldMkLst>
        <pc:spChg chg="mod">
          <ac:chgData name="Subhajit Ghosh" userId="c585d1f3-935b-4ece-b40b-1a6550e66d72" providerId="ADAL" clId="{03DBA5C7-EAE5-413B-8AF9-A91FCB5D85C9}" dt="2019-08-12T12:23:08.840" v="11" actId="20577"/>
          <ac:spMkLst>
            <pc:docMk/>
            <pc:sldMk cId="2815277108" sldId="258"/>
            <ac:spMk id="6" creationId="{C656395D-0968-4CC4-83FA-27592B0EA08A}"/>
          </ac:spMkLst>
        </pc:spChg>
        <pc:spChg chg="del">
          <ac:chgData name="Subhajit Ghosh" userId="c585d1f3-935b-4ece-b40b-1a6550e66d72" providerId="ADAL" clId="{03DBA5C7-EAE5-413B-8AF9-A91FCB5D85C9}" dt="2019-08-12T12:23:04.012" v="8" actId="478"/>
          <ac:spMkLst>
            <pc:docMk/>
            <pc:sldMk cId="2815277108" sldId="258"/>
            <ac:spMk id="7" creationId="{B46939E6-5567-4C86-97BB-FAE44A9B3871}"/>
          </ac:spMkLst>
        </pc:spChg>
        <pc:spChg chg="del">
          <ac:chgData name="Subhajit Ghosh" userId="c585d1f3-935b-4ece-b40b-1a6550e66d72" providerId="ADAL" clId="{03DBA5C7-EAE5-413B-8AF9-A91FCB5D85C9}" dt="2019-08-12T14:10:16.893" v="34"/>
          <ac:spMkLst>
            <pc:docMk/>
            <pc:sldMk cId="2815277108" sldId="258"/>
            <ac:spMk id="8" creationId="{BFEE5A4F-093A-4F1A-8CC4-D4ACBD2F1C2E}"/>
          </ac:spMkLst>
        </pc:spChg>
        <pc:spChg chg="mod">
          <ac:chgData name="Subhajit Ghosh" userId="c585d1f3-935b-4ece-b40b-1a6550e66d72" providerId="ADAL" clId="{03DBA5C7-EAE5-413B-8AF9-A91FCB5D85C9}" dt="2019-08-12T12:25:01.499" v="23" actId="14100"/>
          <ac:spMkLst>
            <pc:docMk/>
            <pc:sldMk cId="2815277108" sldId="258"/>
            <ac:spMk id="9" creationId="{4393C9E7-9550-4849-8115-E9C4978354A8}"/>
          </ac:spMkLst>
        </pc:spChg>
        <pc:picChg chg="add mod">
          <ac:chgData name="Subhajit Ghosh" userId="c585d1f3-935b-4ece-b40b-1a6550e66d72" providerId="ADAL" clId="{03DBA5C7-EAE5-413B-8AF9-A91FCB5D85C9}" dt="2019-08-12T14:10:21.094" v="35" actId="27614"/>
          <ac:picMkLst>
            <pc:docMk/>
            <pc:sldMk cId="2815277108" sldId="258"/>
            <ac:picMk id="3" creationId="{8DFEEAC1-0CFE-4938-9269-9EF01F7349B7}"/>
          </ac:picMkLst>
        </pc:picChg>
      </pc:sldChg>
      <pc:sldChg chg="addSp delSp modSp add">
        <pc:chgData name="Subhajit Ghosh" userId="c585d1f3-935b-4ece-b40b-1a6550e66d72" providerId="ADAL" clId="{03DBA5C7-EAE5-413B-8AF9-A91FCB5D85C9}" dt="2019-08-12T14:11:22.888" v="49" actId="18131"/>
        <pc:sldMkLst>
          <pc:docMk/>
          <pc:sldMk cId="1731374163" sldId="260"/>
        </pc:sldMkLst>
        <pc:spChg chg="add del">
          <ac:chgData name="Subhajit Ghosh" userId="c585d1f3-935b-4ece-b40b-1a6550e66d72" providerId="ADAL" clId="{03DBA5C7-EAE5-413B-8AF9-A91FCB5D85C9}" dt="2019-08-12T12:25:21.085" v="27"/>
          <ac:spMkLst>
            <pc:docMk/>
            <pc:sldMk cId="1731374163" sldId="260"/>
            <ac:spMk id="2" creationId="{5E6150E8-9439-4F75-9516-914A92F5E649}"/>
          </ac:spMkLst>
        </pc:spChg>
        <pc:spChg chg="add del">
          <ac:chgData name="Subhajit Ghosh" userId="c585d1f3-935b-4ece-b40b-1a6550e66d72" providerId="ADAL" clId="{03DBA5C7-EAE5-413B-8AF9-A91FCB5D85C9}" dt="2019-08-12T12:25:21.085" v="27"/>
          <ac:spMkLst>
            <pc:docMk/>
            <pc:sldMk cId="1731374163" sldId="260"/>
            <ac:spMk id="3" creationId="{55B5055A-96F8-40B5-99E9-0131381F770C}"/>
          </ac:spMkLst>
        </pc:spChg>
        <pc:spChg chg="add del">
          <ac:chgData name="Subhajit Ghosh" userId="c585d1f3-935b-4ece-b40b-1a6550e66d72" providerId="ADAL" clId="{03DBA5C7-EAE5-413B-8AF9-A91FCB5D85C9}" dt="2019-08-12T12:25:21.085" v="27"/>
          <ac:spMkLst>
            <pc:docMk/>
            <pc:sldMk cId="1731374163" sldId="260"/>
            <ac:spMk id="4" creationId="{7357994E-5066-454E-8968-B218E296C49C}"/>
          </ac:spMkLst>
        </pc:spChg>
        <pc:spChg chg="add del">
          <ac:chgData name="Subhajit Ghosh" userId="c585d1f3-935b-4ece-b40b-1a6550e66d72" providerId="ADAL" clId="{03DBA5C7-EAE5-413B-8AF9-A91FCB5D85C9}" dt="2019-08-12T12:25:21.085" v="27"/>
          <ac:spMkLst>
            <pc:docMk/>
            <pc:sldMk cId="1731374163" sldId="260"/>
            <ac:spMk id="5" creationId="{C98DD00A-1A2A-4B0E-8489-4C0B78A5A35E}"/>
          </ac:spMkLst>
        </pc:spChg>
        <pc:spChg chg="add del mod">
          <ac:chgData name="Subhajit Ghosh" userId="c585d1f3-935b-4ece-b40b-1a6550e66d72" providerId="ADAL" clId="{03DBA5C7-EAE5-413B-8AF9-A91FCB5D85C9}" dt="2019-08-12T12:25:17.513" v="26"/>
          <ac:spMkLst>
            <pc:docMk/>
            <pc:sldMk cId="1731374163" sldId="260"/>
            <ac:spMk id="6" creationId="{6B5D5F67-6E8C-4AB0-AB24-C1A98031CD09}"/>
          </ac:spMkLst>
        </pc:spChg>
        <pc:spChg chg="add del mod">
          <ac:chgData name="Subhajit Ghosh" userId="c585d1f3-935b-4ece-b40b-1a6550e66d72" providerId="ADAL" clId="{03DBA5C7-EAE5-413B-8AF9-A91FCB5D85C9}" dt="2019-08-12T12:25:17.513" v="26"/>
          <ac:spMkLst>
            <pc:docMk/>
            <pc:sldMk cId="1731374163" sldId="260"/>
            <ac:spMk id="7" creationId="{C19BFF8E-69EC-4AF6-9BBA-E29887A0849C}"/>
          </ac:spMkLst>
        </pc:spChg>
        <pc:spChg chg="add del mod">
          <ac:chgData name="Subhajit Ghosh" userId="c585d1f3-935b-4ece-b40b-1a6550e66d72" providerId="ADAL" clId="{03DBA5C7-EAE5-413B-8AF9-A91FCB5D85C9}" dt="2019-08-12T12:25:17.513" v="26"/>
          <ac:spMkLst>
            <pc:docMk/>
            <pc:sldMk cId="1731374163" sldId="260"/>
            <ac:spMk id="8" creationId="{3895D219-7C70-42C6-B227-649339C2412F}"/>
          </ac:spMkLst>
        </pc:spChg>
        <pc:spChg chg="add del mod">
          <ac:chgData name="Subhajit Ghosh" userId="c585d1f3-935b-4ece-b40b-1a6550e66d72" providerId="ADAL" clId="{03DBA5C7-EAE5-413B-8AF9-A91FCB5D85C9}" dt="2019-08-12T12:25:17.513" v="26"/>
          <ac:spMkLst>
            <pc:docMk/>
            <pc:sldMk cId="1731374163" sldId="260"/>
            <ac:spMk id="9" creationId="{9D2629DD-A2EC-4D71-863A-9CDA0B031D40}"/>
          </ac:spMkLst>
        </pc:spChg>
        <pc:spChg chg="add del mod">
          <ac:chgData name="Subhajit Ghosh" userId="c585d1f3-935b-4ece-b40b-1a6550e66d72" providerId="ADAL" clId="{03DBA5C7-EAE5-413B-8AF9-A91FCB5D85C9}" dt="2019-08-12T12:25:17.513" v="26"/>
          <ac:spMkLst>
            <pc:docMk/>
            <pc:sldMk cId="1731374163" sldId="260"/>
            <ac:spMk id="10" creationId="{0733675E-65B2-4355-B4C2-056A889D64D6}"/>
          </ac:spMkLst>
        </pc:spChg>
        <pc:spChg chg="add del mod">
          <ac:chgData name="Subhajit Ghosh" userId="c585d1f3-935b-4ece-b40b-1a6550e66d72" providerId="ADAL" clId="{03DBA5C7-EAE5-413B-8AF9-A91FCB5D85C9}" dt="2019-08-12T12:25:17.513" v="26"/>
          <ac:spMkLst>
            <pc:docMk/>
            <pc:sldMk cId="1731374163" sldId="260"/>
            <ac:spMk id="11" creationId="{660A36DC-9955-45F0-B41E-EA9312BFB27A}"/>
          </ac:spMkLst>
        </pc:spChg>
        <pc:spChg chg="add mod">
          <ac:chgData name="Subhajit Ghosh" userId="c585d1f3-935b-4ece-b40b-1a6550e66d72" providerId="ADAL" clId="{03DBA5C7-EAE5-413B-8AF9-A91FCB5D85C9}" dt="2019-08-12T12:25:36.099" v="31" actId="20577"/>
          <ac:spMkLst>
            <pc:docMk/>
            <pc:sldMk cId="1731374163" sldId="260"/>
            <ac:spMk id="12" creationId="{103CD3CD-D1E6-4A83-B561-8EF77260E721}"/>
          </ac:spMkLst>
        </pc:spChg>
        <pc:spChg chg="add del mod">
          <ac:chgData name="Subhajit Ghosh" userId="c585d1f3-935b-4ece-b40b-1a6550e66d72" providerId="ADAL" clId="{03DBA5C7-EAE5-413B-8AF9-A91FCB5D85C9}" dt="2019-08-12T12:25:25.117" v="28" actId="478"/>
          <ac:spMkLst>
            <pc:docMk/>
            <pc:sldMk cId="1731374163" sldId="260"/>
            <ac:spMk id="13" creationId="{267E78A3-9111-42A3-A99F-91853C4FE693}"/>
          </ac:spMkLst>
        </pc:spChg>
        <pc:spChg chg="add del mod">
          <ac:chgData name="Subhajit Ghosh" userId="c585d1f3-935b-4ece-b40b-1a6550e66d72" providerId="ADAL" clId="{03DBA5C7-EAE5-413B-8AF9-A91FCB5D85C9}" dt="2019-08-12T14:11:04.733" v="36"/>
          <ac:spMkLst>
            <pc:docMk/>
            <pc:sldMk cId="1731374163" sldId="260"/>
            <ac:spMk id="14" creationId="{BF5F8AB5-4DA0-4672-8B8B-53251FD4CED6}"/>
          </ac:spMkLst>
        </pc:spChg>
        <pc:spChg chg="add mod">
          <ac:chgData name="Subhajit Ghosh" userId="c585d1f3-935b-4ece-b40b-1a6550e66d72" providerId="ADAL" clId="{03DBA5C7-EAE5-413B-8AF9-A91FCB5D85C9}" dt="2019-08-12T12:26:06.475" v="33" actId="2711"/>
          <ac:spMkLst>
            <pc:docMk/>
            <pc:sldMk cId="1731374163" sldId="260"/>
            <ac:spMk id="15" creationId="{CBC1C143-C6BE-4CB8-8986-B8ABA8F30BBA}"/>
          </ac:spMkLst>
        </pc:spChg>
        <pc:picChg chg="add mod modCrop">
          <ac:chgData name="Subhajit Ghosh" userId="c585d1f3-935b-4ece-b40b-1a6550e66d72" providerId="ADAL" clId="{03DBA5C7-EAE5-413B-8AF9-A91FCB5D85C9}" dt="2019-08-12T14:11:22.888" v="49" actId="18131"/>
          <ac:picMkLst>
            <pc:docMk/>
            <pc:sldMk cId="1731374163" sldId="260"/>
            <ac:picMk id="17" creationId="{0BBB2D23-6D29-4C66-A4AF-C9F17782FCFE}"/>
          </ac:picMkLst>
        </pc:picChg>
      </pc:sldChg>
    </pc:docChg>
  </pc:docChgLst>
  <pc:docChgLst>
    <pc:chgData name="Subhajit Ghosh" userId="c585d1f3-935b-4ece-b40b-1a6550e66d72" providerId="ADAL" clId="{BAC08081-DD0F-482E-8B72-0F8AFCD3C3F8}"/>
  </pc:docChgLst>
  <pc:docChgLst>
    <pc:chgData name="Subhajit Ghosh" userId="c585d1f3-935b-4ece-b40b-1a6550e66d72" providerId="ADAL" clId="{BBE14A2F-F588-4B02-86B9-2522B9B1F0D3}"/>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 TargetMode="External"/><Relationship Id="rId7" Type="http://schemas.openxmlformats.org/officeDocument/2006/relationships/hyperlink" Target="https://www.zinfi.com/products/partner-relationship-management/partner-learning-management" TargetMode="External"/><Relationship Id="rId2" Type="http://schemas.openxmlformats.org/officeDocument/2006/relationships/image" Target="../media/image4.jpeg"/><Relationship Id="rId1" Type="http://schemas.openxmlformats.org/officeDocument/2006/relationships/slideLayout" Target="../slideLayouts/slideLayout3.xml"/><Relationship Id="rId6" Type="http://schemas.openxmlformats.org/officeDocument/2006/relationships/hyperlink" Target="https://www.zinfi.com/products/partner-relationship-management/partner-business-planning/" TargetMode="External"/><Relationship Id="rId5" Type="http://schemas.openxmlformats.org/officeDocument/2006/relationships/hyperlink" Target="https://www.zinfi.com/products/partner-relationship-management/partner-contracts-management/" TargetMode="External"/><Relationship Id="rId4" Type="http://schemas.openxmlformats.org/officeDocument/2006/relationships/hyperlink" Target="https://www.zinfi.com/products/partner-relationship-management/channel-profile-managemen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relationship-management/business-intelligence-reports/"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https://www.zinfi.com/products/partner-relationship-management/overview" TargetMode="External"/><Relationship Id="rId4" Type="http://schemas.openxmlformats.org/officeDocument/2006/relationships/hyperlink" Target="https://www.zinfi.com/products/partner-relationship-management/partner-rewards-rebates-managemen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804292"/>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Business Planning with</a:t>
            </a:r>
          </a:p>
          <a:p>
            <a:r>
              <a:rPr lang="en-US" dirty="0"/>
              <a:t>Channel Management Software</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group of people standing around a table&#10;&#10;Description automatically generated">
            <a:extLst>
              <a:ext uri="{FF2B5EF4-FFF2-40B4-BE49-F238E27FC236}">
                <a16:creationId xmlns:a16="http://schemas.microsoft.com/office/drawing/2014/main" id="{48AE4DEA-FA20-4D0B-B9A0-4E963EE80B37}"/>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Business Planning with Channel Management Software</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863126"/>
            <a:ext cx="4600606" cy="3916952"/>
          </a:xfrm>
        </p:spPr>
        <p:txBody>
          <a:bodyPr/>
          <a:lstStyle/>
          <a:p>
            <a:r>
              <a:rPr lang="en-US" dirty="0">
                <a:latin typeface="Arial" panose="020B0604020202020204" pitchFamily="34" charset="0"/>
                <a:cs typeface="Arial" panose="020B0604020202020204" pitchFamily="34" charset="0"/>
              </a:rPr>
              <a:t>Technology organizations selling through the channel develop business plans with their strategic channel partners to ensure that the partner and the vendor organization stay aligned as they pursue marketing, sales, technical and other activities. Business planning is also quite common in certain franchise businesses where market and sales development remains in the hand of local franchises. In such cases it is essential to have a tool that can automate business planning, and this is where </a:t>
            </a:r>
            <a:r>
              <a:rPr lang="en-US" b="1" dirty="0">
                <a:latin typeface="Arial" panose="020B0604020202020204" pitchFamily="34" charset="0"/>
                <a:cs typeface="Arial" panose="020B0604020202020204" pitchFamily="34" charset="0"/>
              </a:rPr>
              <a:t>channel management software</a:t>
            </a:r>
            <a:r>
              <a:rPr lang="en-US" dirty="0">
                <a:latin typeface="Arial" panose="020B0604020202020204" pitchFamily="34" charset="0"/>
                <a:cs typeface="Arial" panose="020B0604020202020204" pitchFamily="34" charset="0"/>
              </a:rPr>
              <a:t> comes in.</a:t>
            </a:r>
          </a:p>
          <a:p>
            <a:r>
              <a:rPr lang="en-US" dirty="0">
                <a:latin typeface="Arial" panose="020B0604020202020204" pitchFamily="34" charset="0"/>
                <a:cs typeface="Arial" panose="020B0604020202020204" pitchFamily="34" charset="0"/>
              </a:rPr>
              <a:t>A typical partner business plan includes most of the common elements of any business plan, including identification of the target market, potential prospects, overall value propositions, the products and solutions that will be bundled together, employee training and rewards. Typically, several marketing and sales campaigns plans will also be included. For a vendor selling through a network of partners, it is almost impossible to develop unique plans for each partner and manage them properly. Therefore, it is essential to build a template and drive consistency across all partners involved in such planning, but also to accommodate some degree of customization for certain partner business plans. Today, most organizations try to execute this process using tools like Excel, Word and PowerPoint, which are not built for the efficient management and tracking of the business planning process. This is where channel management software can be a significant help.</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group of people sitting at a table&#10;&#10;Description automatically generated">
            <a:extLst>
              <a:ext uri="{FF2B5EF4-FFF2-40B4-BE49-F238E27FC236}">
                <a16:creationId xmlns:a16="http://schemas.microsoft.com/office/drawing/2014/main" id="{8DFEEAC1-0CFE-4938-9269-9EF01F7349B7}"/>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Business Planning with Channel Management Software</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871671"/>
            <a:ext cx="4444916" cy="3918693"/>
          </a:xfrm>
        </p:spPr>
        <p:txBody>
          <a:bodyPr/>
          <a:lstStyle/>
          <a:p>
            <a:r>
              <a:rPr lang="en-US" dirty="0">
                <a:latin typeface="Arial" panose="020B0604020202020204" pitchFamily="34" charset="0"/>
                <a:cs typeface="Arial" panose="020B0604020202020204" pitchFamily="34" charset="0"/>
              </a:rPr>
              <a:t>State-of-the-art </a:t>
            </a:r>
            <a:r>
              <a:rPr lang="en-US" dirty="0">
                <a:latin typeface="Arial" panose="020B0604020202020204" pitchFamily="34" charset="0"/>
                <a:cs typeface="Arial" panose="020B0604020202020204" pitchFamily="34" charset="0"/>
                <a:hlinkClick r:id="rId3"/>
              </a:rPr>
              <a:t>Unified Channel Management</a:t>
            </a:r>
            <a:r>
              <a:rPr lang="en-US" dirty="0">
                <a:latin typeface="Arial" panose="020B0604020202020204" pitchFamily="34" charset="0"/>
                <a:cs typeface="Arial" panose="020B0604020202020204" pitchFamily="34" charset="0"/>
              </a:rPr>
              <a:t> software comes with a few critical capabilities, including </a:t>
            </a:r>
            <a:r>
              <a:rPr lang="en-US" dirty="0">
                <a:latin typeface="Arial" panose="020B0604020202020204" pitchFamily="34" charset="0"/>
                <a:cs typeface="Arial" panose="020B0604020202020204" pitchFamily="34" charset="0"/>
                <a:hlinkClick r:id="rId4"/>
              </a:rPr>
              <a:t>channel profile management</a:t>
            </a:r>
            <a:r>
              <a:rPr lang="en-US" dirty="0">
                <a:latin typeface="Arial" panose="020B0604020202020204" pitchFamily="34" charset="0"/>
                <a:cs typeface="Arial" panose="020B0604020202020204" pitchFamily="34" charset="0"/>
              </a:rPr>
              <a:t>—which is about managing partner records—as well as </a:t>
            </a:r>
            <a:r>
              <a:rPr lang="en-US" dirty="0">
                <a:latin typeface="Arial" panose="020B0604020202020204" pitchFamily="34" charset="0"/>
                <a:cs typeface="Arial" panose="020B0604020202020204" pitchFamily="34" charset="0"/>
                <a:hlinkClick r:id="rId5"/>
              </a:rPr>
              <a:t>contract management,</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6"/>
              </a:rPr>
              <a:t>business planning</a:t>
            </a:r>
            <a:r>
              <a:rPr lang="en-US" dirty="0">
                <a:latin typeface="Arial" panose="020B0604020202020204" pitchFamily="34" charset="0"/>
                <a:cs typeface="Arial" panose="020B0604020202020204" pitchFamily="34" charset="0"/>
              </a:rPr>
              <a:t>, marketing and sales management, and various kinds of incentives management. The two key modules that are especially relevant for automating business planning are channel profile management and planning management. By leveraging these two modules, a vendor can assign various business plan templates based on partner types, groups, profiles, etc., and then allow channel management teams to work with each partner to complete these plans. This is a core requirement for any channel management software.</a:t>
            </a:r>
          </a:p>
          <a:p>
            <a:r>
              <a:rPr lang="en-US" dirty="0">
                <a:latin typeface="Arial" panose="020B0604020202020204" pitchFamily="34" charset="0"/>
                <a:cs typeface="Arial" panose="020B0604020202020204" pitchFamily="34" charset="0"/>
              </a:rPr>
              <a:t>Now, within the business planning modules a partner should be able to enter all functional plan details related to marketing, sales, technical aspects, support, financial details and so on, thereby creating a realistic game plan that specifies how the partner will drive a vendor’s sales. Business planning should also clearly specify investment requirements from both the partners and the vendor. In addition to these two types of planning activities, another key element of the planning process involves linking the plans with actual performance data, and this should come from the other modules in the channel management software, such as marketing, sales, </a:t>
            </a:r>
            <a:r>
              <a:rPr lang="en-US" dirty="0">
                <a:latin typeface="Arial" panose="020B0604020202020204" pitchFamily="34" charset="0"/>
                <a:cs typeface="Arial" panose="020B0604020202020204" pitchFamily="34" charset="0"/>
                <a:hlinkClick r:id="rId7"/>
              </a:rPr>
              <a:t>training</a:t>
            </a:r>
            <a:r>
              <a:rPr lang="en-US" dirty="0">
                <a:latin typeface="Arial" panose="020B0604020202020204" pitchFamily="34" charset="0"/>
                <a:cs typeface="Arial" panose="020B0604020202020204" pitchFamily="34" charset="0"/>
              </a:rPr>
              <a:t> and incentives.</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Placeholder 16" descr="A picture containing object&#10;&#10;Description automatically generated">
            <a:extLst>
              <a:ext uri="{FF2B5EF4-FFF2-40B4-BE49-F238E27FC236}">
                <a16:creationId xmlns:a16="http://schemas.microsoft.com/office/drawing/2014/main" id="{0BBB2D23-6D29-4C66-A4AF-C9F17782FCF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12" name="Text Placeholder 11">
            <a:extLst>
              <a:ext uri="{FF2B5EF4-FFF2-40B4-BE49-F238E27FC236}">
                <a16:creationId xmlns:a16="http://schemas.microsoft.com/office/drawing/2014/main" id="{103CD3CD-D1E6-4A83-B561-8EF77260E721}"/>
              </a:ext>
            </a:extLst>
          </p:cNvPr>
          <p:cNvSpPr>
            <a:spLocks noGrp="1"/>
          </p:cNvSpPr>
          <p:nvPr>
            <p:ph type="body" sz="quarter" idx="11"/>
          </p:nvPr>
        </p:nvSpPr>
        <p:spPr/>
        <p:txBody>
          <a:bodyPr/>
          <a:lstStyle/>
          <a:p>
            <a:r>
              <a:rPr lang="en-US" dirty="0"/>
              <a:t>Business Planning with Channel Management Software</a:t>
            </a:r>
          </a:p>
        </p:txBody>
      </p:sp>
      <p:sp>
        <p:nvSpPr>
          <p:cNvPr id="15" name="Text Placeholder 14">
            <a:extLst>
              <a:ext uri="{FF2B5EF4-FFF2-40B4-BE49-F238E27FC236}">
                <a16:creationId xmlns:a16="http://schemas.microsoft.com/office/drawing/2014/main" id="{CBC1C143-C6BE-4CB8-8986-B8ABA8F30BBA}"/>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The final part of business planning involves </a:t>
            </a:r>
            <a:r>
              <a:rPr lang="en-US" dirty="0">
                <a:latin typeface="Arial" panose="020B0604020202020204" pitchFamily="34" charset="0"/>
                <a:cs typeface="Arial" panose="020B0604020202020204" pitchFamily="34" charset="0"/>
                <a:hlinkClick r:id="rId3"/>
              </a:rPr>
              <a:t>performance tracking</a:t>
            </a:r>
            <a:r>
              <a:rPr lang="en-US" dirty="0">
                <a:latin typeface="Arial" panose="020B0604020202020204" pitchFamily="34" charset="0"/>
                <a:cs typeface="Arial" panose="020B0604020202020204" pitchFamily="34" charset="0"/>
              </a:rPr>
              <a:t> and aligning performance with the proper </a:t>
            </a:r>
            <a:r>
              <a:rPr lang="en-US" dirty="0">
                <a:latin typeface="Arial" panose="020B0604020202020204" pitchFamily="34" charset="0"/>
                <a:cs typeface="Arial" panose="020B0604020202020204" pitchFamily="34" charset="0"/>
                <a:hlinkClick r:id="rId4"/>
              </a:rPr>
              <a:t>rewards</a:t>
            </a:r>
            <a:r>
              <a:rPr lang="en-US" dirty="0">
                <a:latin typeface="Arial" panose="020B0604020202020204" pitchFamily="34" charset="0"/>
                <a:cs typeface="Arial" panose="020B0604020202020204" pitchFamily="34" charset="0"/>
              </a:rPr>
              <a:t>. This is what incentives management is all about and it is why, if you are thinking of creating sound business plans with your partners, you will need to ensure that all performance data are integrated at a partner record level and can be accessed using a single interface or “pane of glass,” so that certain incentives can be automatically applied to appropriate partners or partner groups to further enhance performance.</a:t>
            </a:r>
          </a:p>
          <a:p>
            <a:r>
              <a:rPr lang="en-US" dirty="0">
                <a:latin typeface="Arial" panose="020B0604020202020204" pitchFamily="34" charset="0"/>
                <a:cs typeface="Arial" panose="020B0604020202020204" pitchFamily="34" charset="0"/>
              </a:rPr>
              <a:t>What I have described above from a </a:t>
            </a:r>
            <a:r>
              <a:rPr lang="en-US" dirty="0">
                <a:latin typeface="Arial" panose="020B0604020202020204" pitchFamily="34" charset="0"/>
                <a:cs typeface="Arial" panose="020B0604020202020204" pitchFamily="34" charset="0"/>
                <a:hlinkClick r:id="rId5"/>
              </a:rPr>
              <a:t>channel management software</a:t>
            </a:r>
            <a:r>
              <a:rPr lang="en-US" dirty="0">
                <a:latin typeface="Arial" panose="020B0604020202020204" pitchFamily="34" charset="0"/>
                <a:cs typeface="Arial" panose="020B0604020202020204" pitchFamily="34" charset="0"/>
              </a:rPr>
              <a:t> perspective is completely available from providers channel management software providers like ZINFI. A good platform can reduce the labor required by both the partner and the vendor organization tenfold. Even more importantly, it allows vendors to integrate their business planning activities with performance tracking and incentives data to build a high-performing group of channel partners.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1374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550</TotalTime>
  <Words>120</Words>
  <Application>Microsoft Office PowerPoint</Application>
  <PresentationFormat>Custom</PresentationFormat>
  <Paragraphs>13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ArialMT</vt:lpstr>
      <vt:lpstr>Calibri</vt:lpstr>
      <vt:lpstr>Office Theme</vt:lpstr>
      <vt:lpstr>Automating Profitable Growth™</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2019-08-12T14:11:46Z</dcterms:modified>
</cp:coreProperties>
</file>