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1" r:id="rId1"/>
  </p:sldMasterIdLst>
  <p:sldIdLst>
    <p:sldId id="256" r:id="rId2"/>
    <p:sldId id="257" r:id="rId3"/>
    <p:sldId id="258" r:id="rId4"/>
    <p:sldId id="260" r:id="rId5"/>
    <p:sldId id="261" r:id="rId6"/>
    <p:sldId id="259" r:id="rId7"/>
  </p:sldIdLst>
  <p:sldSz cx="9144000" cy="5148263"/>
  <p:notesSz cx="6858000" cy="9144000"/>
  <p:defaultTextStyle>
    <a:defPPr>
      <a:defRPr lang="en-US"/>
    </a:defPPr>
    <a:lvl1pPr marL="0" algn="l" defTabSz="685983" rtl="0" eaLnBrk="1" latinLnBrk="0" hangingPunct="1">
      <a:defRPr sz="1350" kern="1200">
        <a:solidFill>
          <a:schemeClr val="tx1"/>
        </a:solidFill>
        <a:latin typeface="+mn-lt"/>
        <a:ea typeface="+mn-ea"/>
        <a:cs typeface="+mn-cs"/>
      </a:defRPr>
    </a:lvl1pPr>
    <a:lvl2pPr marL="342991" algn="l" defTabSz="685983" rtl="0" eaLnBrk="1" latinLnBrk="0" hangingPunct="1">
      <a:defRPr sz="1350" kern="1200">
        <a:solidFill>
          <a:schemeClr val="tx1"/>
        </a:solidFill>
        <a:latin typeface="+mn-lt"/>
        <a:ea typeface="+mn-ea"/>
        <a:cs typeface="+mn-cs"/>
      </a:defRPr>
    </a:lvl2pPr>
    <a:lvl3pPr marL="685983" algn="l" defTabSz="685983" rtl="0" eaLnBrk="1" latinLnBrk="0" hangingPunct="1">
      <a:defRPr sz="1350" kern="1200">
        <a:solidFill>
          <a:schemeClr val="tx1"/>
        </a:solidFill>
        <a:latin typeface="+mn-lt"/>
        <a:ea typeface="+mn-ea"/>
        <a:cs typeface="+mn-cs"/>
      </a:defRPr>
    </a:lvl3pPr>
    <a:lvl4pPr marL="1028974" algn="l" defTabSz="685983" rtl="0" eaLnBrk="1" latinLnBrk="0" hangingPunct="1">
      <a:defRPr sz="1350" kern="1200">
        <a:solidFill>
          <a:schemeClr val="tx1"/>
        </a:solidFill>
        <a:latin typeface="+mn-lt"/>
        <a:ea typeface="+mn-ea"/>
        <a:cs typeface="+mn-cs"/>
      </a:defRPr>
    </a:lvl4pPr>
    <a:lvl5pPr marL="1371966" algn="l" defTabSz="685983" rtl="0" eaLnBrk="1" latinLnBrk="0" hangingPunct="1">
      <a:defRPr sz="1350" kern="1200">
        <a:solidFill>
          <a:schemeClr val="tx1"/>
        </a:solidFill>
        <a:latin typeface="+mn-lt"/>
        <a:ea typeface="+mn-ea"/>
        <a:cs typeface="+mn-cs"/>
      </a:defRPr>
    </a:lvl5pPr>
    <a:lvl6pPr marL="1714957" algn="l" defTabSz="685983" rtl="0" eaLnBrk="1" latinLnBrk="0" hangingPunct="1">
      <a:defRPr sz="1350" kern="1200">
        <a:solidFill>
          <a:schemeClr val="tx1"/>
        </a:solidFill>
        <a:latin typeface="+mn-lt"/>
        <a:ea typeface="+mn-ea"/>
        <a:cs typeface="+mn-cs"/>
      </a:defRPr>
    </a:lvl6pPr>
    <a:lvl7pPr marL="2057949" algn="l" defTabSz="685983" rtl="0" eaLnBrk="1" latinLnBrk="0" hangingPunct="1">
      <a:defRPr sz="1350" kern="1200">
        <a:solidFill>
          <a:schemeClr val="tx1"/>
        </a:solidFill>
        <a:latin typeface="+mn-lt"/>
        <a:ea typeface="+mn-ea"/>
        <a:cs typeface="+mn-cs"/>
      </a:defRPr>
    </a:lvl7pPr>
    <a:lvl8pPr marL="2400940" algn="l" defTabSz="685983" rtl="0" eaLnBrk="1" latinLnBrk="0" hangingPunct="1">
      <a:defRPr sz="1350" kern="1200">
        <a:solidFill>
          <a:schemeClr val="tx1"/>
        </a:solidFill>
        <a:latin typeface="+mn-lt"/>
        <a:ea typeface="+mn-ea"/>
        <a:cs typeface="+mn-cs"/>
      </a:defRPr>
    </a:lvl8pPr>
    <a:lvl9pPr marL="2743932" algn="l" defTabSz="685983" rtl="0" eaLnBrk="1" latinLnBrk="0" hangingPunct="1">
      <a:defRPr sz="135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2B2B2"/>
    <a:srgbClr val="636361"/>
    <a:srgbClr val="F27724"/>
    <a:srgbClr val="00BCFF"/>
    <a:srgbClr val="8CA621"/>
    <a:srgbClr val="962AA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6785"/>
    <p:restoredTop sz="94667" autoAdjust="0"/>
  </p:normalViewPr>
  <p:slideViewPr>
    <p:cSldViewPr snapToGrid="0" snapToObjects="1">
      <p:cViewPr varScale="1">
        <p:scale>
          <a:sx n="113" d="100"/>
          <a:sy n="113" d="100"/>
        </p:scale>
        <p:origin x="1170"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ubhajit Ghosh" userId="c585d1f3-935b-4ece-b40b-1a6550e66d72" providerId="ADAL" clId="{B0982BBB-F712-4E26-A8D4-45E0AA1264C0}"/>
    <pc:docChg chg="undo custSel addSld delSld modSld">
      <pc:chgData name="Subhajit Ghosh" userId="c585d1f3-935b-4ece-b40b-1a6550e66d72" providerId="ADAL" clId="{B0982BBB-F712-4E26-A8D4-45E0AA1264C0}" dt="2018-05-25T12:05:56.586" v="82" actId="14100"/>
      <pc:docMkLst>
        <pc:docMk/>
      </pc:docMkLst>
      <pc:sldChg chg="modSp">
        <pc:chgData name="Subhajit Ghosh" userId="c585d1f3-935b-4ece-b40b-1a6550e66d72" providerId="ADAL" clId="{B0982BBB-F712-4E26-A8D4-45E0AA1264C0}" dt="2018-05-25T09:09:40.411" v="4" actId="14100"/>
        <pc:sldMkLst>
          <pc:docMk/>
          <pc:sldMk cId="2429983986" sldId="256"/>
        </pc:sldMkLst>
        <pc:spChg chg="mod">
          <ac:chgData name="Subhajit Ghosh" userId="c585d1f3-935b-4ece-b40b-1a6550e66d72" providerId="ADAL" clId="{B0982BBB-F712-4E26-A8D4-45E0AA1264C0}" dt="2018-05-25T09:09:40.411" v="4" actId="14100"/>
          <ac:spMkLst>
            <pc:docMk/>
            <pc:sldMk cId="2429983986" sldId="256"/>
            <ac:spMk id="6" creationId="{4F2F611E-2383-4DC9-962D-92928E36BA3F}"/>
          </ac:spMkLst>
        </pc:spChg>
      </pc:sldChg>
      <pc:sldChg chg="addSp delSp modSp modAnim">
        <pc:chgData name="Subhajit Ghosh" userId="c585d1f3-935b-4ece-b40b-1a6550e66d72" providerId="ADAL" clId="{B0982BBB-F712-4E26-A8D4-45E0AA1264C0}" dt="2018-05-25T12:01:10.994" v="65" actId="113"/>
        <pc:sldMkLst>
          <pc:docMk/>
          <pc:sldMk cId="4142234705" sldId="257"/>
        </pc:sldMkLst>
        <pc:spChg chg="del">
          <ac:chgData name="Subhajit Ghosh" userId="c585d1f3-935b-4ece-b40b-1a6550e66d72" providerId="ADAL" clId="{B0982BBB-F712-4E26-A8D4-45E0AA1264C0}" dt="2018-05-25T10:31:43.946" v="52"/>
          <ac:spMkLst>
            <pc:docMk/>
            <pc:sldMk cId="4142234705" sldId="257"/>
            <ac:spMk id="2" creationId="{73CDC79A-6FAC-4D7D-B85E-15F848CECB4B}"/>
          </ac:spMkLst>
        </pc:spChg>
        <pc:spChg chg="mod">
          <ac:chgData name="Subhajit Ghosh" userId="c585d1f3-935b-4ece-b40b-1a6550e66d72" providerId="ADAL" clId="{B0982BBB-F712-4E26-A8D4-45E0AA1264C0}" dt="2018-05-25T12:01:10.994" v="65" actId="113"/>
          <ac:spMkLst>
            <pc:docMk/>
            <pc:sldMk cId="4142234705" sldId="257"/>
            <ac:spMk id="3" creationId="{EE5F9CC5-5919-4A5B-B9E8-F922D9826927}"/>
          </ac:spMkLst>
        </pc:spChg>
        <pc:spChg chg="mod">
          <ac:chgData name="Subhajit Ghosh" userId="c585d1f3-935b-4ece-b40b-1a6550e66d72" providerId="ADAL" clId="{B0982BBB-F712-4E26-A8D4-45E0AA1264C0}" dt="2018-05-25T10:11:13.651" v="31" actId="20577"/>
          <ac:spMkLst>
            <pc:docMk/>
            <pc:sldMk cId="4142234705" sldId="257"/>
            <ac:spMk id="4" creationId="{3824FEB1-C6F4-4284-9EE9-2817F24A4DC0}"/>
          </ac:spMkLst>
        </pc:spChg>
        <pc:spChg chg="mod">
          <ac:chgData name="Subhajit Ghosh" userId="c585d1f3-935b-4ece-b40b-1a6550e66d72" providerId="ADAL" clId="{B0982BBB-F712-4E26-A8D4-45E0AA1264C0}" dt="2018-05-25T09:14:03.509" v="19" actId="2711"/>
          <ac:spMkLst>
            <pc:docMk/>
            <pc:sldMk cId="4142234705" sldId="257"/>
            <ac:spMk id="5" creationId="{C4B6616B-D638-467B-86EF-41EF776CAD4F}"/>
          </ac:spMkLst>
        </pc:spChg>
        <pc:spChg chg="add del mod">
          <ac:chgData name="Subhajit Ghosh" userId="c585d1f3-935b-4ece-b40b-1a6550e66d72" providerId="ADAL" clId="{B0982BBB-F712-4E26-A8D4-45E0AA1264C0}" dt="2018-05-25T10:53:59.342" v="59"/>
          <ac:spMkLst>
            <pc:docMk/>
            <pc:sldMk cId="4142234705" sldId="257"/>
            <ac:spMk id="9" creationId="{A39B17FA-EC5A-4BFF-BFD1-A75682B8F178}"/>
          </ac:spMkLst>
        </pc:spChg>
        <pc:picChg chg="add del mod">
          <ac:chgData name="Subhajit Ghosh" userId="c585d1f3-935b-4ece-b40b-1a6550e66d72" providerId="ADAL" clId="{B0982BBB-F712-4E26-A8D4-45E0AA1264C0}" dt="2018-05-25T10:53:04.605" v="56" actId="478"/>
          <ac:picMkLst>
            <pc:docMk/>
            <pc:sldMk cId="4142234705" sldId="257"/>
            <ac:picMk id="7" creationId="{16952A73-A671-4173-BB28-AF9B430EBC02}"/>
          </ac:picMkLst>
        </pc:picChg>
        <pc:picChg chg="add del mod">
          <ac:chgData name="Subhajit Ghosh" userId="c585d1f3-935b-4ece-b40b-1a6550e66d72" providerId="ADAL" clId="{B0982BBB-F712-4E26-A8D4-45E0AA1264C0}" dt="2018-05-25T10:53:13.729" v="58"/>
          <ac:picMkLst>
            <pc:docMk/>
            <pc:sldMk cId="4142234705" sldId="257"/>
            <ac:picMk id="11" creationId="{C00E7F66-2207-4D8C-94CE-D09C99E9BC1D}"/>
          </ac:picMkLst>
        </pc:picChg>
        <pc:picChg chg="add mod">
          <ac:chgData name="Subhajit Ghosh" userId="c585d1f3-935b-4ece-b40b-1a6550e66d72" providerId="ADAL" clId="{B0982BBB-F712-4E26-A8D4-45E0AA1264C0}" dt="2018-05-25T10:53:59.342" v="59"/>
          <ac:picMkLst>
            <pc:docMk/>
            <pc:sldMk cId="4142234705" sldId="257"/>
            <ac:picMk id="13" creationId="{BF63AC7D-2B3D-40C8-82F5-630D359B3F22}"/>
          </ac:picMkLst>
        </pc:picChg>
      </pc:sldChg>
      <pc:sldChg chg="addSp delSp modSp modAnim">
        <pc:chgData name="Subhajit Ghosh" userId="c585d1f3-935b-4ece-b40b-1a6550e66d72" providerId="ADAL" clId="{B0982BBB-F712-4E26-A8D4-45E0AA1264C0}" dt="2018-05-25T12:05:56.586" v="82" actId="14100"/>
        <pc:sldMkLst>
          <pc:docMk/>
          <pc:sldMk cId="2815277108" sldId="258"/>
        </pc:sldMkLst>
        <pc:spChg chg="add del mod">
          <ac:chgData name="Subhajit Ghosh" userId="c585d1f3-935b-4ece-b40b-1a6550e66d72" providerId="ADAL" clId="{B0982BBB-F712-4E26-A8D4-45E0AA1264C0}" dt="2018-05-25T12:05:23.711" v="77"/>
          <ac:spMkLst>
            <pc:docMk/>
            <pc:sldMk cId="2815277108" sldId="258"/>
            <ac:spMk id="3" creationId="{37ABB639-947F-436C-B612-EB1E0115B116}"/>
          </ac:spMkLst>
        </pc:spChg>
        <pc:spChg chg="mod">
          <ac:chgData name="Subhajit Ghosh" userId="c585d1f3-935b-4ece-b40b-1a6550e66d72" providerId="ADAL" clId="{B0982BBB-F712-4E26-A8D4-45E0AA1264C0}" dt="2018-05-25T10:11:19.880" v="35" actId="20577"/>
          <ac:spMkLst>
            <pc:docMk/>
            <pc:sldMk cId="2815277108" sldId="258"/>
            <ac:spMk id="6" creationId="{C656395D-0968-4CC4-83FA-27592B0EA08A}"/>
          </ac:spMkLst>
        </pc:spChg>
        <pc:spChg chg="del">
          <ac:chgData name="Subhajit Ghosh" userId="c585d1f3-935b-4ece-b40b-1a6550e66d72" providerId="ADAL" clId="{B0982BBB-F712-4E26-A8D4-45E0AA1264C0}" dt="2018-05-25T12:01:15.009" v="66" actId="478"/>
          <ac:spMkLst>
            <pc:docMk/>
            <pc:sldMk cId="2815277108" sldId="258"/>
            <ac:spMk id="7" creationId="{B46939E6-5567-4C86-97BB-FAE44A9B3871}"/>
          </ac:spMkLst>
        </pc:spChg>
        <pc:spChg chg="add del">
          <ac:chgData name="Subhajit Ghosh" userId="c585d1f3-935b-4ece-b40b-1a6550e66d72" providerId="ADAL" clId="{B0982BBB-F712-4E26-A8D4-45E0AA1264C0}" dt="2018-05-25T10:48:06.719" v="55"/>
          <ac:spMkLst>
            <pc:docMk/>
            <pc:sldMk cId="2815277108" sldId="258"/>
            <ac:spMk id="8" creationId="{BFEE5A4F-093A-4F1A-8CC4-D4ACBD2F1C2E}"/>
          </ac:spMkLst>
        </pc:spChg>
        <pc:spChg chg="mod">
          <ac:chgData name="Subhajit Ghosh" userId="c585d1f3-935b-4ece-b40b-1a6550e66d72" providerId="ADAL" clId="{B0982BBB-F712-4E26-A8D4-45E0AA1264C0}" dt="2018-05-25T12:01:18.364" v="67" actId="14100"/>
          <ac:spMkLst>
            <pc:docMk/>
            <pc:sldMk cId="2815277108" sldId="258"/>
            <ac:spMk id="9" creationId="{4393C9E7-9550-4849-8115-E9C4978354A8}"/>
          </ac:spMkLst>
        </pc:spChg>
        <pc:picChg chg="add del mod">
          <ac:chgData name="Subhajit Ghosh" userId="c585d1f3-935b-4ece-b40b-1a6550e66d72" providerId="ADAL" clId="{B0982BBB-F712-4E26-A8D4-45E0AA1264C0}" dt="2018-05-25T10:47:30.907" v="54"/>
          <ac:picMkLst>
            <pc:docMk/>
            <pc:sldMk cId="2815277108" sldId="258"/>
            <ac:picMk id="3" creationId="{CF05DA0A-8454-4254-AF70-0D5E98E91C16}"/>
          </ac:picMkLst>
        </pc:picChg>
        <pc:picChg chg="add del mod">
          <ac:chgData name="Subhajit Ghosh" userId="c585d1f3-935b-4ece-b40b-1a6550e66d72" providerId="ADAL" clId="{B0982BBB-F712-4E26-A8D4-45E0AA1264C0}" dt="2018-05-25T12:05:17.240" v="76" actId="478"/>
          <ac:picMkLst>
            <pc:docMk/>
            <pc:sldMk cId="2815277108" sldId="258"/>
            <ac:picMk id="5" creationId="{C1A4DF93-1AA6-49AE-BC20-FBEE01E76A32}"/>
          </ac:picMkLst>
        </pc:picChg>
        <pc:picChg chg="add mod modCrop">
          <ac:chgData name="Subhajit Ghosh" userId="c585d1f3-935b-4ece-b40b-1a6550e66d72" providerId="ADAL" clId="{B0982BBB-F712-4E26-A8D4-45E0AA1264C0}" dt="2018-05-25T12:05:56.586" v="82" actId="14100"/>
          <ac:picMkLst>
            <pc:docMk/>
            <pc:sldMk cId="2815277108" sldId="258"/>
            <ac:picMk id="8" creationId="{83DFE119-CB31-4705-A38A-246522D1BDE0}"/>
          </ac:picMkLst>
        </pc:picChg>
      </pc:sldChg>
      <pc:sldChg chg="addSp delSp modSp add modAnim">
        <pc:chgData name="Subhajit Ghosh" userId="c585d1f3-935b-4ece-b40b-1a6550e66d72" providerId="ADAL" clId="{B0982BBB-F712-4E26-A8D4-45E0AA1264C0}" dt="2018-05-25T12:05:07.024" v="75"/>
        <pc:sldMkLst>
          <pc:docMk/>
          <pc:sldMk cId="870710646" sldId="260"/>
        </pc:sldMkLst>
        <pc:spChg chg="del">
          <ac:chgData name="Subhajit Ghosh" userId="c585d1f3-935b-4ece-b40b-1a6550e66d72" providerId="ADAL" clId="{B0982BBB-F712-4E26-A8D4-45E0AA1264C0}" dt="2018-05-25T09:10:20.973" v="8"/>
          <ac:spMkLst>
            <pc:docMk/>
            <pc:sldMk cId="870710646" sldId="260"/>
            <ac:spMk id="2" creationId="{D216190D-040D-46CE-B82D-2E19F25DB0C0}"/>
          </ac:spMkLst>
        </pc:spChg>
        <pc:spChg chg="add del mod">
          <ac:chgData name="Subhajit Ghosh" userId="c585d1f3-935b-4ece-b40b-1a6550e66d72" providerId="ADAL" clId="{B0982BBB-F712-4E26-A8D4-45E0AA1264C0}" dt="2018-05-25T12:05:07.024" v="75"/>
          <ac:spMkLst>
            <pc:docMk/>
            <pc:sldMk cId="870710646" sldId="260"/>
            <ac:spMk id="3" creationId="{199003C6-BB5F-4042-A871-270A8276A333}"/>
          </ac:spMkLst>
        </pc:spChg>
        <pc:spChg chg="del">
          <ac:chgData name="Subhajit Ghosh" userId="c585d1f3-935b-4ece-b40b-1a6550e66d72" providerId="ADAL" clId="{B0982BBB-F712-4E26-A8D4-45E0AA1264C0}" dt="2018-05-25T09:10:20.973" v="8"/>
          <ac:spMkLst>
            <pc:docMk/>
            <pc:sldMk cId="870710646" sldId="260"/>
            <ac:spMk id="3" creationId="{58348919-78C2-4A18-9B58-04BC1F8BAC53}"/>
          </ac:spMkLst>
        </pc:spChg>
        <pc:spChg chg="del">
          <ac:chgData name="Subhajit Ghosh" userId="c585d1f3-935b-4ece-b40b-1a6550e66d72" providerId="ADAL" clId="{B0982BBB-F712-4E26-A8D4-45E0AA1264C0}" dt="2018-05-25T09:10:20.973" v="8"/>
          <ac:spMkLst>
            <pc:docMk/>
            <pc:sldMk cId="870710646" sldId="260"/>
            <ac:spMk id="4" creationId="{3EE441EB-035D-4AD0-8A20-50D61E7D462C}"/>
          </ac:spMkLst>
        </pc:spChg>
        <pc:spChg chg="del">
          <ac:chgData name="Subhajit Ghosh" userId="c585d1f3-935b-4ece-b40b-1a6550e66d72" providerId="ADAL" clId="{B0982BBB-F712-4E26-A8D4-45E0AA1264C0}" dt="2018-05-25T09:10:20.973" v="8"/>
          <ac:spMkLst>
            <pc:docMk/>
            <pc:sldMk cId="870710646" sldId="260"/>
            <ac:spMk id="5" creationId="{33CB2385-0793-4673-AD08-E097B0031524}"/>
          </ac:spMkLst>
        </pc:spChg>
        <pc:spChg chg="add mod">
          <ac:chgData name="Subhajit Ghosh" userId="c585d1f3-935b-4ece-b40b-1a6550e66d72" providerId="ADAL" clId="{B0982BBB-F712-4E26-A8D4-45E0AA1264C0}" dt="2018-05-25T10:11:24.728" v="37" actId="20577"/>
          <ac:spMkLst>
            <pc:docMk/>
            <pc:sldMk cId="870710646" sldId="260"/>
            <ac:spMk id="6" creationId="{04946E48-3D5C-4B83-A9AF-00855C557EB1}"/>
          </ac:spMkLst>
        </pc:spChg>
        <pc:spChg chg="add del mod">
          <ac:chgData name="Subhajit Ghosh" userId="c585d1f3-935b-4ece-b40b-1a6550e66d72" providerId="ADAL" clId="{B0982BBB-F712-4E26-A8D4-45E0AA1264C0}" dt="2018-05-25T12:01:22.556" v="68" actId="478"/>
          <ac:spMkLst>
            <pc:docMk/>
            <pc:sldMk cId="870710646" sldId="260"/>
            <ac:spMk id="7" creationId="{0123529B-F513-4E80-B0B5-DAB552F08B6B}"/>
          </ac:spMkLst>
        </pc:spChg>
        <pc:spChg chg="add del mod">
          <ac:chgData name="Subhajit Ghosh" userId="c585d1f3-935b-4ece-b40b-1a6550e66d72" providerId="ADAL" clId="{B0982BBB-F712-4E26-A8D4-45E0AA1264C0}" dt="2018-05-25T10:54:29.405" v="60"/>
          <ac:spMkLst>
            <pc:docMk/>
            <pc:sldMk cId="870710646" sldId="260"/>
            <ac:spMk id="8" creationId="{437C29B3-837D-4979-BB2C-30C7DE674D52}"/>
          </ac:spMkLst>
        </pc:spChg>
        <pc:spChg chg="add mod">
          <ac:chgData name="Subhajit Ghosh" userId="c585d1f3-935b-4ece-b40b-1a6550e66d72" providerId="ADAL" clId="{B0982BBB-F712-4E26-A8D4-45E0AA1264C0}" dt="2018-05-25T12:01:26.446" v="69" actId="14100"/>
          <ac:spMkLst>
            <pc:docMk/>
            <pc:sldMk cId="870710646" sldId="260"/>
            <ac:spMk id="9" creationId="{0A83F7B6-00AD-402C-AD55-2B45D7DED1E7}"/>
          </ac:spMkLst>
        </pc:spChg>
        <pc:picChg chg="add mod">
          <ac:chgData name="Subhajit Ghosh" userId="c585d1f3-935b-4ece-b40b-1a6550e66d72" providerId="ADAL" clId="{B0982BBB-F712-4E26-A8D4-45E0AA1264C0}" dt="2018-05-25T12:05:07.024" v="75"/>
          <ac:picMkLst>
            <pc:docMk/>
            <pc:sldMk cId="870710646" sldId="260"/>
            <ac:picMk id="5" creationId="{8BE907C1-2981-46AB-BA62-773B001F7858}"/>
          </ac:picMkLst>
        </pc:picChg>
        <pc:picChg chg="add del mod">
          <ac:chgData name="Subhajit Ghosh" userId="c585d1f3-935b-4ece-b40b-1a6550e66d72" providerId="ADAL" clId="{B0982BBB-F712-4E26-A8D4-45E0AA1264C0}" dt="2018-05-25T12:04:58.457" v="74" actId="478"/>
          <ac:picMkLst>
            <pc:docMk/>
            <pc:sldMk cId="870710646" sldId="260"/>
            <ac:picMk id="11" creationId="{849E6557-7E5A-4799-86F4-B295ED5D00FA}"/>
          </ac:picMkLst>
        </pc:picChg>
      </pc:sldChg>
      <pc:sldChg chg="addSp delSp modSp add modAnim">
        <pc:chgData name="Subhajit Ghosh" userId="c585d1f3-935b-4ece-b40b-1a6550e66d72" providerId="ADAL" clId="{B0982BBB-F712-4E26-A8D4-45E0AA1264C0}" dt="2018-05-25T12:04:46.118" v="73"/>
        <pc:sldMkLst>
          <pc:docMk/>
          <pc:sldMk cId="1305498400" sldId="261"/>
        </pc:sldMkLst>
        <pc:spChg chg="add del">
          <ac:chgData name="Subhajit Ghosh" userId="c585d1f3-935b-4ece-b40b-1a6550e66d72" providerId="ADAL" clId="{B0982BBB-F712-4E26-A8D4-45E0AA1264C0}" dt="2018-05-25T11:03:50.314" v="63"/>
          <ac:spMkLst>
            <pc:docMk/>
            <pc:sldMk cId="1305498400" sldId="261"/>
            <ac:spMk id="2" creationId="{1028291D-7D6C-433A-B123-D65F292376F3}"/>
          </ac:spMkLst>
        </pc:spChg>
        <pc:spChg chg="del">
          <ac:chgData name="Subhajit Ghosh" userId="c585d1f3-935b-4ece-b40b-1a6550e66d72" providerId="ADAL" clId="{B0982BBB-F712-4E26-A8D4-45E0AA1264C0}" dt="2018-05-25T12:01:29.650" v="70" actId="478"/>
          <ac:spMkLst>
            <pc:docMk/>
            <pc:sldMk cId="1305498400" sldId="261"/>
            <ac:spMk id="3" creationId="{D36DB1D9-9090-4739-B2AF-6DB88CEB8326}"/>
          </ac:spMkLst>
        </pc:spChg>
        <pc:spChg chg="mod">
          <ac:chgData name="Subhajit Ghosh" userId="c585d1f3-935b-4ece-b40b-1a6550e66d72" providerId="ADAL" clId="{B0982BBB-F712-4E26-A8D4-45E0AA1264C0}" dt="2018-05-25T10:11:28.329" v="39" actId="20577"/>
          <ac:spMkLst>
            <pc:docMk/>
            <pc:sldMk cId="1305498400" sldId="261"/>
            <ac:spMk id="4" creationId="{7433F2ED-0473-41BF-A0D6-CFF3DE4197FE}"/>
          </ac:spMkLst>
        </pc:spChg>
        <pc:spChg chg="mod">
          <ac:chgData name="Subhajit Ghosh" userId="c585d1f3-935b-4ece-b40b-1a6550e66d72" providerId="ADAL" clId="{B0982BBB-F712-4E26-A8D4-45E0AA1264C0}" dt="2018-05-25T12:01:35.103" v="71" actId="14100"/>
          <ac:spMkLst>
            <pc:docMk/>
            <pc:sldMk cId="1305498400" sldId="261"/>
            <ac:spMk id="5" creationId="{B9EEF88D-E8E6-48DA-9FD9-B5DEA6826A7D}"/>
          </ac:spMkLst>
        </pc:spChg>
        <pc:spChg chg="add del mod">
          <ac:chgData name="Subhajit Ghosh" userId="c585d1f3-935b-4ece-b40b-1a6550e66d72" providerId="ADAL" clId="{B0982BBB-F712-4E26-A8D4-45E0AA1264C0}" dt="2018-05-25T12:04:46.118" v="73"/>
          <ac:spMkLst>
            <pc:docMk/>
            <pc:sldMk cId="1305498400" sldId="261"/>
            <ac:spMk id="6" creationId="{0B1E4F05-A78E-4F86-A77A-B0CE8733A6A2}"/>
          </ac:spMkLst>
        </pc:spChg>
        <pc:picChg chg="add del mod">
          <ac:chgData name="Subhajit Ghosh" userId="c585d1f3-935b-4ece-b40b-1a6550e66d72" providerId="ADAL" clId="{B0982BBB-F712-4E26-A8D4-45E0AA1264C0}" dt="2018-05-25T11:03:39.194" v="62"/>
          <ac:picMkLst>
            <pc:docMk/>
            <pc:sldMk cId="1305498400" sldId="261"/>
            <ac:picMk id="7" creationId="{FA725641-16F0-47A6-843B-5CDAF47FDE45}"/>
          </ac:picMkLst>
        </pc:picChg>
        <pc:picChg chg="add mod">
          <ac:chgData name="Subhajit Ghosh" userId="c585d1f3-935b-4ece-b40b-1a6550e66d72" providerId="ADAL" clId="{B0982BBB-F712-4E26-A8D4-45E0AA1264C0}" dt="2018-05-25T12:04:46.118" v="73"/>
          <ac:picMkLst>
            <pc:docMk/>
            <pc:sldMk cId="1305498400" sldId="261"/>
            <ac:picMk id="8" creationId="{F74EFE8A-5933-4007-9E19-0CD033A7A6BE}"/>
          </ac:picMkLst>
        </pc:picChg>
        <pc:picChg chg="add del mod">
          <ac:chgData name="Subhajit Ghosh" userId="c585d1f3-935b-4ece-b40b-1a6550e66d72" providerId="ADAL" clId="{B0982BBB-F712-4E26-A8D4-45E0AA1264C0}" dt="2018-05-25T12:04:42.806" v="72" actId="478"/>
          <ac:picMkLst>
            <pc:docMk/>
            <pc:sldMk cId="1305498400" sldId="261"/>
            <ac:picMk id="9" creationId="{04410932-0065-47D3-BA34-D8623A038D70}"/>
          </ac:picMkLst>
        </pc:picChg>
      </pc:sldChg>
      <pc:sldChg chg="addSp delSp modSp add del">
        <pc:chgData name="Subhajit Ghosh" userId="c585d1f3-935b-4ece-b40b-1a6550e66d72" providerId="ADAL" clId="{B0982BBB-F712-4E26-A8D4-45E0AA1264C0}" dt="2018-05-25T09:17:05.742" v="29" actId="2696"/>
        <pc:sldMkLst>
          <pc:docMk/>
          <pc:sldMk cId="2200857655" sldId="262"/>
        </pc:sldMkLst>
        <pc:spChg chg="del">
          <ac:chgData name="Subhajit Ghosh" userId="c585d1f3-935b-4ece-b40b-1a6550e66d72" providerId="ADAL" clId="{B0982BBB-F712-4E26-A8D4-45E0AA1264C0}" dt="2018-05-25T09:10:20.973" v="8" actId="2696"/>
          <ac:spMkLst>
            <pc:docMk/>
            <pc:sldMk cId="2200857655" sldId="262"/>
            <ac:spMk id="2" creationId="{141DE821-37E2-4388-916D-C6C53871F14E}"/>
          </ac:spMkLst>
        </pc:spChg>
        <pc:spChg chg="del">
          <ac:chgData name="Subhajit Ghosh" userId="c585d1f3-935b-4ece-b40b-1a6550e66d72" providerId="ADAL" clId="{B0982BBB-F712-4E26-A8D4-45E0AA1264C0}" dt="2018-05-25T09:10:20.973" v="8" actId="2696"/>
          <ac:spMkLst>
            <pc:docMk/>
            <pc:sldMk cId="2200857655" sldId="262"/>
            <ac:spMk id="3" creationId="{C8E694F6-C1ED-48A9-BADC-9D0157A743B9}"/>
          </ac:spMkLst>
        </pc:spChg>
        <pc:spChg chg="del">
          <ac:chgData name="Subhajit Ghosh" userId="c585d1f3-935b-4ece-b40b-1a6550e66d72" providerId="ADAL" clId="{B0982BBB-F712-4E26-A8D4-45E0AA1264C0}" dt="2018-05-25T09:10:20.973" v="8" actId="2696"/>
          <ac:spMkLst>
            <pc:docMk/>
            <pc:sldMk cId="2200857655" sldId="262"/>
            <ac:spMk id="4" creationId="{31403BCE-6704-49AC-A9C2-09FD4315BFE6}"/>
          </ac:spMkLst>
        </pc:spChg>
        <pc:spChg chg="del">
          <ac:chgData name="Subhajit Ghosh" userId="c585d1f3-935b-4ece-b40b-1a6550e66d72" providerId="ADAL" clId="{B0982BBB-F712-4E26-A8D4-45E0AA1264C0}" dt="2018-05-25T09:10:20.973" v="8" actId="2696"/>
          <ac:spMkLst>
            <pc:docMk/>
            <pc:sldMk cId="2200857655" sldId="262"/>
            <ac:spMk id="5" creationId="{31549036-7BD7-4CBE-98EE-B033B5303D24}"/>
          </ac:spMkLst>
        </pc:spChg>
        <pc:spChg chg="add mod">
          <ac:chgData name="Subhajit Ghosh" userId="c585d1f3-935b-4ece-b40b-1a6550e66d72" providerId="ADAL" clId="{B0982BBB-F712-4E26-A8D4-45E0AA1264C0}" dt="2018-05-25T09:10:20.973" v="8" actId="2696"/>
          <ac:spMkLst>
            <pc:docMk/>
            <pc:sldMk cId="2200857655" sldId="262"/>
            <ac:spMk id="6" creationId="{A9823AA0-57E1-4FF8-BEB0-0F99FE96D087}"/>
          </ac:spMkLst>
        </pc:spChg>
        <pc:spChg chg="add mod">
          <ac:chgData name="Subhajit Ghosh" userId="c585d1f3-935b-4ece-b40b-1a6550e66d72" providerId="ADAL" clId="{B0982BBB-F712-4E26-A8D4-45E0AA1264C0}" dt="2018-05-25T09:10:20.973" v="8" actId="2696"/>
          <ac:spMkLst>
            <pc:docMk/>
            <pc:sldMk cId="2200857655" sldId="262"/>
            <ac:spMk id="7" creationId="{3B028C4A-86C1-4A95-B9D5-D278A6699747}"/>
          </ac:spMkLst>
        </pc:spChg>
        <pc:spChg chg="add mod">
          <ac:chgData name="Subhajit Ghosh" userId="c585d1f3-935b-4ece-b40b-1a6550e66d72" providerId="ADAL" clId="{B0982BBB-F712-4E26-A8D4-45E0AA1264C0}" dt="2018-05-25T09:10:20.973" v="8" actId="2696"/>
          <ac:spMkLst>
            <pc:docMk/>
            <pc:sldMk cId="2200857655" sldId="262"/>
            <ac:spMk id="8" creationId="{EA7D6C16-83E0-4186-902A-9023985E995B}"/>
          </ac:spMkLst>
        </pc:spChg>
        <pc:spChg chg="add mod">
          <ac:chgData name="Subhajit Ghosh" userId="c585d1f3-935b-4ece-b40b-1a6550e66d72" providerId="ADAL" clId="{B0982BBB-F712-4E26-A8D4-45E0AA1264C0}" dt="2018-05-25T09:10:20.973" v="8" actId="2696"/>
          <ac:spMkLst>
            <pc:docMk/>
            <pc:sldMk cId="2200857655" sldId="262"/>
            <ac:spMk id="9" creationId="{A4FE0B4D-BE07-46FE-A7C1-322F5B7916D8}"/>
          </ac:spMkLst>
        </pc:spChg>
      </pc:sldChg>
    </pc:docChg>
  </pc:docChgLst>
  <pc:docChgLst>
    <pc:chgData name="Subhajit Ghosh" userId="c585d1f3-935b-4ece-b40b-1a6550e66d72" providerId="ADAL" clId="{BBE14A2F-F588-4B02-86B9-2522B9B1F0D3}"/>
    <pc:docChg chg="undo custSel addSld delSld modSld modMainMaster">
      <pc:chgData name="Subhajit Ghosh" userId="c585d1f3-935b-4ece-b40b-1a6550e66d72" providerId="ADAL" clId="{BBE14A2F-F588-4B02-86B9-2522B9B1F0D3}" dt="2018-04-10T07:00:59.277" v="62"/>
      <pc:docMkLst>
        <pc:docMk/>
      </pc:docMkLst>
      <pc:sldChg chg="addSp delSp modSp">
        <pc:chgData name="Subhajit Ghosh" userId="c585d1f3-935b-4ece-b40b-1a6550e66d72" providerId="ADAL" clId="{BBE14A2F-F588-4B02-86B9-2522B9B1F0D3}" dt="2018-04-09T13:50:37.273" v="54" actId="120"/>
        <pc:sldMkLst>
          <pc:docMk/>
          <pc:sldMk cId="2429983986" sldId="256"/>
        </pc:sldMkLst>
        <pc:spChg chg="del">
          <ac:chgData name="Subhajit Ghosh" userId="c585d1f3-935b-4ece-b40b-1a6550e66d72" providerId="ADAL" clId="{BBE14A2F-F588-4B02-86B9-2522B9B1F0D3}" dt="2018-04-09T10:53:27.229" v="45" actId="478"/>
          <ac:spMkLst>
            <pc:docMk/>
            <pc:sldMk cId="2429983986" sldId="256"/>
            <ac:spMk id="2" creationId="{6C508723-A199-4A13-BFDA-DFEB486D7D46}"/>
          </ac:spMkLst>
        </pc:spChg>
        <pc:spChg chg="del">
          <ac:chgData name="Subhajit Ghosh" userId="c585d1f3-935b-4ece-b40b-1a6550e66d72" providerId="ADAL" clId="{BBE14A2F-F588-4B02-86B9-2522B9B1F0D3}" dt="2018-04-06T07:31:01.523" v="20" actId="478"/>
          <ac:spMkLst>
            <pc:docMk/>
            <pc:sldMk cId="2429983986" sldId="256"/>
            <ac:spMk id="3" creationId="{7E4FE485-5D4A-4710-9DC2-43849FAADD96}"/>
          </ac:spMkLst>
        </pc:spChg>
        <pc:spChg chg="add del">
          <ac:chgData name="Subhajit Ghosh" userId="c585d1f3-935b-4ece-b40b-1a6550e66d72" providerId="ADAL" clId="{BBE14A2F-F588-4B02-86B9-2522B9B1F0D3}" dt="2018-04-09T10:53:22.809" v="44" actId="120"/>
          <ac:spMkLst>
            <pc:docMk/>
            <pc:sldMk cId="2429983986" sldId="256"/>
            <ac:spMk id="4" creationId="{1892FE52-5B23-4EF6-9641-31CCB6E79AEA}"/>
          </ac:spMkLst>
        </pc:spChg>
        <pc:spChg chg="del">
          <ac:chgData name="Subhajit Ghosh" userId="c585d1f3-935b-4ece-b40b-1a6550e66d72" providerId="ADAL" clId="{BBE14A2F-F588-4B02-86B9-2522B9B1F0D3}" dt="2018-04-06T07:31:03.502" v="21" actId="478"/>
          <ac:spMkLst>
            <pc:docMk/>
            <pc:sldMk cId="2429983986" sldId="256"/>
            <ac:spMk id="4" creationId="{0A410509-E340-4197-8EB4-8241A52A89B6}"/>
          </ac:spMkLst>
        </pc:spChg>
        <pc:spChg chg="del">
          <ac:chgData name="Subhajit Ghosh" userId="c585d1f3-935b-4ece-b40b-1a6550e66d72" providerId="ADAL" clId="{BBE14A2F-F588-4B02-86B9-2522B9B1F0D3}" dt="2018-04-06T07:31:04.648" v="22" actId="478"/>
          <ac:spMkLst>
            <pc:docMk/>
            <pc:sldMk cId="2429983986" sldId="256"/>
            <ac:spMk id="5" creationId="{4C5CA7E0-9A9D-4D4C-90C8-D8E2703F51BF}"/>
          </ac:spMkLst>
        </pc:spChg>
        <pc:spChg chg="add del mod">
          <ac:chgData name="Subhajit Ghosh" userId="c585d1f3-935b-4ece-b40b-1a6550e66d72" providerId="ADAL" clId="{BBE14A2F-F588-4B02-86B9-2522B9B1F0D3}" dt="2018-04-09T10:54:20.761" v="47" actId="120"/>
          <ac:spMkLst>
            <pc:docMk/>
            <pc:sldMk cId="2429983986" sldId="256"/>
            <ac:spMk id="5" creationId="{4F730417-EAC3-4E14-BCAD-EEFFBD57729A}"/>
          </ac:spMkLst>
        </pc:spChg>
        <pc:spChg chg="add">
          <ac:chgData name="Subhajit Ghosh" userId="c585d1f3-935b-4ece-b40b-1a6550e66d72" providerId="ADAL" clId="{BBE14A2F-F588-4B02-86B9-2522B9B1F0D3}" dt="2018-04-06T07:31:05.960" v="23" actId="120"/>
          <ac:spMkLst>
            <pc:docMk/>
            <pc:sldMk cId="2429983986" sldId="256"/>
            <ac:spMk id="6" creationId="{4F2F611E-2383-4DC9-962D-92928E36BA3F}"/>
          </ac:spMkLst>
        </pc:spChg>
        <pc:spChg chg="add mod">
          <ac:chgData name="Subhajit Ghosh" userId="c585d1f3-935b-4ece-b40b-1a6550e66d72" providerId="ADAL" clId="{BBE14A2F-F588-4B02-86B9-2522B9B1F0D3}" dt="2018-04-09T13:50:37.273" v="54" actId="120"/>
          <ac:spMkLst>
            <pc:docMk/>
            <pc:sldMk cId="2429983986" sldId="256"/>
            <ac:spMk id="7" creationId="{7AFA761F-FDD9-4743-A011-446AD91F8115}"/>
          </ac:spMkLst>
        </pc:spChg>
      </pc:sldChg>
      <pc:sldChg chg="addSp delSp modSp">
        <pc:chgData name="Subhajit Ghosh" userId="c585d1f3-935b-4ece-b40b-1a6550e66d72" providerId="ADAL" clId="{BBE14A2F-F588-4B02-86B9-2522B9B1F0D3}" dt="2018-04-09T13:50:50.116" v="55" actId="120"/>
        <pc:sldMkLst>
          <pc:docMk/>
          <pc:sldMk cId="1819120097" sldId="259"/>
        </pc:sldMkLst>
        <pc:spChg chg="add del mod">
          <ac:chgData name="Subhajit Ghosh" userId="c585d1f3-935b-4ece-b40b-1a6550e66d72" providerId="ADAL" clId="{BBE14A2F-F588-4B02-86B9-2522B9B1F0D3}" dt="2018-04-09T10:54:32.104" v="48" actId="120"/>
          <ac:spMkLst>
            <pc:docMk/>
            <pc:sldMk cId="1819120097" sldId="259"/>
            <ac:spMk id="3" creationId="{92F6C8A4-5D48-4271-86B6-527694A7CFDA}"/>
          </ac:spMkLst>
        </pc:spChg>
        <pc:spChg chg="add mod">
          <ac:chgData name="Subhajit Ghosh" userId="c585d1f3-935b-4ece-b40b-1a6550e66d72" providerId="ADAL" clId="{BBE14A2F-F588-4B02-86B9-2522B9B1F0D3}" dt="2018-04-09T13:50:50.116" v="55" actId="120"/>
          <ac:spMkLst>
            <pc:docMk/>
            <pc:sldMk cId="1819120097" sldId="259"/>
            <ac:spMk id="5" creationId="{BAF20E3C-DC79-4834-B09E-24F1E286C71B}"/>
          </ac:spMkLst>
        </pc:spChg>
        <pc:spChg chg="del">
          <ac:chgData name="Subhajit Ghosh" userId="c585d1f3-935b-4ece-b40b-1a6550e66d72" providerId="ADAL" clId="{BBE14A2F-F588-4B02-86B9-2522B9B1F0D3}" dt="2018-04-09T10:53:38.259" v="46" actId="478"/>
          <ac:spMkLst>
            <pc:docMk/>
            <pc:sldMk cId="1819120097" sldId="259"/>
            <ac:spMk id="6" creationId="{FD03E287-7F42-44CC-89A2-236C7F5E5D51}"/>
          </ac:spMkLst>
        </pc:spChg>
      </pc:sldChg>
      <pc:sldMasterChg chg="modSldLayout">
        <pc:chgData name="Subhajit Ghosh" userId="c585d1f3-935b-4ece-b40b-1a6550e66d72" providerId="ADAL" clId="{BBE14A2F-F588-4B02-86B9-2522B9B1F0D3}" dt="2018-04-10T06:43:50.233" v="60"/>
        <pc:sldMasterMkLst>
          <pc:docMk/>
          <pc:sldMasterMk cId="1867618857" sldId="2147483651"/>
        </pc:sldMasterMkLst>
        <pc:sldLayoutChg chg="addSp delSp modSp">
          <pc:chgData name="Subhajit Ghosh" userId="c585d1f3-935b-4ece-b40b-1a6550e66d72" providerId="ADAL" clId="{BBE14A2F-F588-4B02-86B9-2522B9B1F0D3}" dt="2018-04-10T06:43:50.233" v="60"/>
          <pc:sldLayoutMkLst>
            <pc:docMk/>
            <pc:sldMasterMk cId="1867618857" sldId="2147483651"/>
            <pc:sldLayoutMk cId="313042061" sldId="2147483655"/>
          </pc:sldLayoutMkLst>
          <pc:spChg chg="del">
            <ac:chgData name="Subhajit Ghosh" userId="c585d1f3-935b-4ece-b40b-1a6550e66d72" providerId="ADAL" clId="{BBE14A2F-F588-4B02-86B9-2522B9B1F0D3}" dt="2018-04-06T07:29:41.185" v="0" actId="478"/>
            <ac:spMkLst>
              <pc:docMk/>
              <pc:sldMasterMk cId="1867618857" sldId="2147483651"/>
              <pc:sldLayoutMk cId="313042061" sldId="2147483655"/>
              <ac:spMk id="6" creationId="{00000000-0000-0000-0000-000000000000}"/>
            </ac:spMkLst>
          </pc:spChg>
          <pc:spChg chg="del">
            <ac:chgData name="Subhajit Ghosh" userId="c585d1f3-935b-4ece-b40b-1a6550e66d72" providerId="ADAL" clId="{BBE14A2F-F588-4B02-86B9-2522B9B1F0D3}" dt="2018-04-06T07:29:41.185" v="0" actId="478"/>
            <ac:spMkLst>
              <pc:docMk/>
              <pc:sldMasterMk cId="1867618857" sldId="2147483651"/>
              <pc:sldLayoutMk cId="313042061" sldId="2147483655"/>
              <ac:spMk id="8" creationId="{00000000-0000-0000-0000-000000000000}"/>
            </ac:spMkLst>
          </pc:spChg>
          <pc:spChg chg="add">
            <ac:chgData name="Subhajit Ghosh" userId="c585d1f3-935b-4ece-b40b-1a6550e66d72" providerId="ADAL" clId="{BBE14A2F-F588-4B02-86B9-2522B9B1F0D3}" dt="2018-04-10T06:43:50.233" v="60"/>
            <ac:spMkLst>
              <pc:docMk/>
              <pc:sldMasterMk cId="1867618857" sldId="2147483651"/>
              <pc:sldLayoutMk cId="313042061" sldId="2147483655"/>
              <ac:spMk id="9" creationId="{391845BF-683B-4B57-9AED-9B1233B5B664}"/>
            </ac:spMkLst>
          </pc:spChg>
          <pc:spChg chg="add del mod">
            <ac:chgData name="Subhajit Ghosh" userId="c585d1f3-935b-4ece-b40b-1a6550e66d72" providerId="ADAL" clId="{BBE14A2F-F588-4B02-86B9-2522B9B1F0D3}" dt="2018-04-06T07:30:33.466" v="14" actId="478"/>
            <ac:spMkLst>
              <pc:docMk/>
              <pc:sldMasterMk cId="1867618857" sldId="2147483651"/>
              <pc:sldLayoutMk cId="313042061" sldId="2147483655"/>
              <ac:spMk id="9" creationId="{A22224D2-1C96-46D8-BBB4-54709F40C9B2}"/>
            </ac:spMkLst>
          </pc:spChg>
          <pc:spChg chg="del">
            <ac:chgData name="Subhajit Ghosh" userId="c585d1f3-935b-4ece-b40b-1a6550e66d72" providerId="ADAL" clId="{BBE14A2F-F588-4B02-86B9-2522B9B1F0D3}" dt="2018-04-06T07:29:41.185" v="0" actId="478"/>
            <ac:spMkLst>
              <pc:docMk/>
              <pc:sldMasterMk cId="1867618857" sldId="2147483651"/>
              <pc:sldLayoutMk cId="313042061" sldId="2147483655"/>
              <ac:spMk id="15" creationId="{00000000-0000-0000-0000-000000000000}"/>
            </ac:spMkLst>
          </pc:spChg>
          <pc:spChg chg="add del">
            <ac:chgData name="Subhajit Ghosh" userId="c585d1f3-935b-4ece-b40b-1a6550e66d72" providerId="ADAL" clId="{BBE14A2F-F588-4B02-86B9-2522B9B1F0D3}" dt="2018-04-06T07:30:33.466" v="14" actId="478"/>
            <ac:spMkLst>
              <pc:docMk/>
              <pc:sldMasterMk cId="1867618857" sldId="2147483651"/>
              <pc:sldLayoutMk cId="313042061" sldId="2147483655"/>
              <ac:spMk id="16" creationId="{FF90623D-2851-42B7-A4E9-95CCAE8EE834}"/>
            </ac:spMkLst>
          </pc:spChg>
          <pc:spChg chg="del">
            <ac:chgData name="Subhajit Ghosh" userId="c585d1f3-935b-4ece-b40b-1a6550e66d72" providerId="ADAL" clId="{BBE14A2F-F588-4B02-86B9-2522B9B1F0D3}" dt="2018-04-06T07:29:41.185" v="0" actId="478"/>
            <ac:spMkLst>
              <pc:docMk/>
              <pc:sldMasterMk cId="1867618857" sldId="2147483651"/>
              <pc:sldLayoutMk cId="313042061" sldId="2147483655"/>
              <ac:spMk id="17" creationId="{00000000-0000-0000-0000-000000000000}"/>
            </ac:spMkLst>
          </pc:spChg>
          <pc:spChg chg="add del mod">
            <ac:chgData name="Subhajit Ghosh" userId="c585d1f3-935b-4ece-b40b-1a6550e66d72" providerId="ADAL" clId="{BBE14A2F-F588-4B02-86B9-2522B9B1F0D3}" dt="2018-04-06T07:30:33.466" v="14" actId="478"/>
            <ac:spMkLst>
              <pc:docMk/>
              <pc:sldMasterMk cId="1867618857" sldId="2147483651"/>
              <pc:sldLayoutMk cId="313042061" sldId="2147483655"/>
              <ac:spMk id="18" creationId="{1616F6BA-0A3D-483E-A46F-326C771D1E1B}"/>
            </ac:spMkLst>
          </pc:spChg>
          <pc:spChg chg="add del">
            <ac:chgData name="Subhajit Ghosh" userId="c585d1f3-935b-4ece-b40b-1a6550e66d72" providerId="ADAL" clId="{BBE14A2F-F588-4B02-86B9-2522B9B1F0D3}" dt="2018-04-06T07:30:33.466" v="14" actId="478"/>
            <ac:spMkLst>
              <pc:docMk/>
              <pc:sldMasterMk cId="1867618857" sldId="2147483651"/>
              <pc:sldLayoutMk cId="313042061" sldId="2147483655"/>
              <ac:spMk id="19" creationId="{9D5BE14C-6200-42E5-8952-D278800E7D48}"/>
            </ac:spMkLst>
          </pc:spChg>
          <pc:spChg chg="add">
            <ac:chgData name="Subhajit Ghosh" userId="c585d1f3-935b-4ece-b40b-1a6550e66d72" providerId="ADAL" clId="{BBE14A2F-F588-4B02-86B9-2522B9B1F0D3}" dt="2018-04-06T07:30:34.091" v="15" actId="1037"/>
            <ac:spMkLst>
              <pc:docMk/>
              <pc:sldMasterMk cId="1867618857" sldId="2147483651"/>
              <pc:sldLayoutMk cId="313042061" sldId="2147483655"/>
              <ac:spMk id="20" creationId="{AE3787F9-058C-481D-8B45-2ADA376F50DD}"/>
            </ac:spMkLst>
          </pc:spChg>
          <pc:spChg chg="del">
            <ac:chgData name="Subhajit Ghosh" userId="c585d1f3-935b-4ece-b40b-1a6550e66d72" providerId="ADAL" clId="{BBE14A2F-F588-4B02-86B9-2522B9B1F0D3}" dt="2018-04-06T07:29:41.185" v="0" actId="478"/>
            <ac:spMkLst>
              <pc:docMk/>
              <pc:sldMasterMk cId="1867618857" sldId="2147483651"/>
              <pc:sldLayoutMk cId="313042061" sldId="2147483655"/>
              <ac:spMk id="21" creationId="{00000000-0000-0000-0000-000000000000}"/>
            </ac:spMkLst>
          </pc:spChg>
          <pc:spChg chg="add">
            <ac:chgData name="Subhajit Ghosh" userId="c585d1f3-935b-4ece-b40b-1a6550e66d72" providerId="ADAL" clId="{BBE14A2F-F588-4B02-86B9-2522B9B1F0D3}" dt="2018-04-06T07:30:34.091" v="15" actId="1037"/>
            <ac:spMkLst>
              <pc:docMk/>
              <pc:sldMasterMk cId="1867618857" sldId="2147483651"/>
              <pc:sldLayoutMk cId="313042061" sldId="2147483655"/>
              <ac:spMk id="25" creationId="{4173AE11-4890-4B9B-A7FA-3B7405FCDFCB}"/>
            </ac:spMkLst>
          </pc:spChg>
          <pc:spChg chg="add del mod">
            <ac:chgData name="Subhajit Ghosh" userId="c585d1f3-935b-4ece-b40b-1a6550e66d72" providerId="ADAL" clId="{BBE14A2F-F588-4B02-86B9-2522B9B1F0D3}" dt="2018-04-10T06:43:49.356" v="59" actId="478"/>
            <ac:spMkLst>
              <pc:docMk/>
              <pc:sldMasterMk cId="1867618857" sldId="2147483651"/>
              <pc:sldLayoutMk cId="313042061" sldId="2147483655"/>
              <ac:spMk id="26" creationId="{C3928AD2-1685-4032-9E09-F7B088EC3386}"/>
            </ac:spMkLst>
          </pc:spChg>
          <pc:spChg chg="add">
            <ac:chgData name="Subhajit Ghosh" userId="c585d1f3-935b-4ece-b40b-1a6550e66d72" providerId="ADAL" clId="{BBE14A2F-F588-4B02-86B9-2522B9B1F0D3}" dt="2018-04-06T07:30:34.091" v="15" actId="1037"/>
            <ac:spMkLst>
              <pc:docMk/>
              <pc:sldMasterMk cId="1867618857" sldId="2147483651"/>
              <pc:sldLayoutMk cId="313042061" sldId="2147483655"/>
              <ac:spMk id="27" creationId="{94D5FD83-D013-4868-A416-C03DFFDE62A4}"/>
            </ac:spMkLst>
          </pc:spChg>
          <pc:picChg chg="add del">
            <ac:chgData name="Subhajit Ghosh" userId="c585d1f3-935b-4ece-b40b-1a6550e66d72" providerId="ADAL" clId="{BBE14A2F-F588-4B02-86B9-2522B9B1F0D3}" dt="2018-04-06T07:30:33.466" v="14" actId="478"/>
            <ac:picMkLst>
              <pc:docMk/>
              <pc:sldMasterMk cId="1867618857" sldId="2147483651"/>
              <pc:sldLayoutMk cId="313042061" sldId="2147483655"/>
              <ac:picMk id="10" creationId="{31B27ADE-93B5-4D99-90C7-829743C565BB}"/>
            </ac:picMkLst>
          </pc:picChg>
          <pc:picChg chg="del">
            <ac:chgData name="Subhajit Ghosh" userId="c585d1f3-935b-4ece-b40b-1a6550e66d72" providerId="ADAL" clId="{BBE14A2F-F588-4B02-86B9-2522B9B1F0D3}" dt="2018-04-06T07:29:41.185" v="0" actId="478"/>
            <ac:picMkLst>
              <pc:docMk/>
              <pc:sldMasterMk cId="1867618857" sldId="2147483651"/>
              <pc:sldLayoutMk cId="313042061" sldId="2147483655"/>
              <ac:picMk id="14" creationId="{00000000-0000-0000-0000-000000000000}"/>
            </ac:picMkLst>
          </pc:picChg>
          <pc:picChg chg="add">
            <ac:chgData name="Subhajit Ghosh" userId="c585d1f3-935b-4ece-b40b-1a6550e66d72" providerId="ADAL" clId="{BBE14A2F-F588-4B02-86B9-2522B9B1F0D3}" dt="2018-04-06T07:30:34.091" v="15" actId="1037"/>
            <ac:picMkLst>
              <pc:docMk/>
              <pc:sldMasterMk cId="1867618857" sldId="2147483651"/>
              <pc:sldLayoutMk cId="313042061" sldId="2147483655"/>
              <ac:picMk id="22" creationId="{AA89E9F4-E2DF-417F-BF2C-7FA2599FF28B}"/>
            </ac:picMkLst>
          </pc:picChg>
          <pc:cxnChg chg="add del">
            <ac:chgData name="Subhajit Ghosh" userId="c585d1f3-935b-4ece-b40b-1a6550e66d72" providerId="ADAL" clId="{BBE14A2F-F588-4B02-86B9-2522B9B1F0D3}" dt="2018-04-06T07:30:33.466" v="14" actId="478"/>
            <ac:cxnSpMkLst>
              <pc:docMk/>
              <pc:sldMasterMk cId="1867618857" sldId="2147483651"/>
              <pc:sldLayoutMk cId="313042061" sldId="2147483655"/>
              <ac:cxnSpMk id="11" creationId="{A0CE0BF8-0C37-47B9-B984-D6C6A6B3D473}"/>
            </ac:cxnSpMkLst>
          </pc:cxnChg>
          <pc:cxnChg chg="add del">
            <ac:chgData name="Subhajit Ghosh" userId="c585d1f3-935b-4ece-b40b-1a6550e66d72" providerId="ADAL" clId="{BBE14A2F-F588-4B02-86B9-2522B9B1F0D3}" dt="2018-04-06T07:30:33.466" v="14" actId="478"/>
            <ac:cxnSpMkLst>
              <pc:docMk/>
              <pc:sldMasterMk cId="1867618857" sldId="2147483651"/>
              <pc:sldLayoutMk cId="313042061" sldId="2147483655"/>
              <ac:cxnSpMk id="12" creationId="{0D92E374-7CC7-434D-AA02-D6ECA898D947}"/>
            </ac:cxnSpMkLst>
          </pc:cxnChg>
          <pc:cxnChg chg="del">
            <ac:chgData name="Subhajit Ghosh" userId="c585d1f3-935b-4ece-b40b-1a6550e66d72" providerId="ADAL" clId="{BBE14A2F-F588-4B02-86B9-2522B9B1F0D3}" dt="2018-04-06T07:29:41.185" v="0" actId="478"/>
            <ac:cxnSpMkLst>
              <pc:docMk/>
              <pc:sldMasterMk cId="1867618857" sldId="2147483651"/>
              <pc:sldLayoutMk cId="313042061" sldId="2147483655"/>
              <ac:cxnSpMk id="13" creationId="{00000000-0000-0000-0000-000000000000}"/>
            </ac:cxnSpMkLst>
          </pc:cxnChg>
          <pc:cxnChg chg="add">
            <ac:chgData name="Subhajit Ghosh" userId="c585d1f3-935b-4ece-b40b-1a6550e66d72" providerId="ADAL" clId="{BBE14A2F-F588-4B02-86B9-2522B9B1F0D3}" dt="2018-04-06T07:30:34.091" v="15" actId="1037"/>
            <ac:cxnSpMkLst>
              <pc:docMk/>
              <pc:sldMasterMk cId="1867618857" sldId="2147483651"/>
              <pc:sldLayoutMk cId="313042061" sldId="2147483655"/>
              <ac:cxnSpMk id="23" creationId="{5A0EE979-0BC8-4028-BFE6-D350366573A8}"/>
            </ac:cxnSpMkLst>
          </pc:cxnChg>
          <pc:cxnChg chg="add">
            <ac:chgData name="Subhajit Ghosh" userId="c585d1f3-935b-4ece-b40b-1a6550e66d72" providerId="ADAL" clId="{BBE14A2F-F588-4B02-86B9-2522B9B1F0D3}" dt="2018-04-06T07:30:34.091" v="15" actId="1037"/>
            <ac:cxnSpMkLst>
              <pc:docMk/>
              <pc:sldMasterMk cId="1867618857" sldId="2147483651"/>
              <pc:sldLayoutMk cId="313042061" sldId="2147483655"/>
              <ac:cxnSpMk id="24" creationId="{1A661A07-040C-4F75-90DB-43B30D6E6165}"/>
            </ac:cxnSpMkLst>
          </pc:cxnChg>
        </pc:sldLayoutChg>
        <pc:sldLayoutChg chg="addSp delSp modSp">
          <pc:chgData name="Subhajit Ghosh" userId="c585d1f3-935b-4ece-b40b-1a6550e66d72" providerId="ADAL" clId="{BBE14A2F-F588-4B02-86B9-2522B9B1F0D3}" dt="2018-04-09T10:52:32.545" v="42" actId="120"/>
          <pc:sldLayoutMkLst>
            <pc:docMk/>
            <pc:sldMasterMk cId="1867618857" sldId="2147483651"/>
            <pc:sldLayoutMk cId="517167494" sldId="2147483668"/>
          </pc:sldLayoutMkLst>
          <pc:spChg chg="mod">
            <ac:chgData name="Subhajit Ghosh" userId="c585d1f3-935b-4ece-b40b-1a6550e66d72" providerId="ADAL" clId="{BBE14A2F-F588-4B02-86B9-2522B9B1F0D3}" dt="2018-04-09T10:50:31.467" v="40" actId="1076"/>
            <ac:spMkLst>
              <pc:docMk/>
              <pc:sldMasterMk cId="1867618857" sldId="2147483651"/>
              <pc:sldLayoutMk cId="517167494" sldId="2147483668"/>
              <ac:spMk id="3" creationId="{00000000-0000-0000-0000-000000000000}"/>
            </ac:spMkLst>
          </pc:spChg>
          <pc:spChg chg="add">
            <ac:chgData name="Subhajit Ghosh" userId="c585d1f3-935b-4ece-b40b-1a6550e66d72" providerId="ADAL" clId="{BBE14A2F-F588-4B02-86B9-2522B9B1F0D3}" dt="2018-04-06T07:33:48.814" v="28" actId="120"/>
            <ac:spMkLst>
              <pc:docMk/>
              <pc:sldMasterMk cId="1867618857" sldId="2147483651"/>
              <pc:sldLayoutMk cId="517167494" sldId="2147483668"/>
              <ac:spMk id="9" creationId="{9B570C77-9C7C-4DE5-953F-496E64CD3975}"/>
            </ac:spMkLst>
          </pc:spChg>
          <pc:spChg chg="add del">
            <ac:chgData name="Subhajit Ghosh" userId="c585d1f3-935b-4ece-b40b-1a6550e66d72" providerId="ADAL" clId="{BBE14A2F-F588-4B02-86B9-2522B9B1F0D3}" dt="2018-04-09T10:50:06.700" v="30" actId="120"/>
            <ac:spMkLst>
              <pc:docMk/>
              <pc:sldMasterMk cId="1867618857" sldId="2147483651"/>
              <pc:sldLayoutMk cId="517167494" sldId="2147483668"/>
              <ac:spMk id="10" creationId="{690AAD50-3B86-4425-9CBC-7D895A71659D}"/>
            </ac:spMkLst>
          </pc:spChg>
          <pc:spChg chg="add del">
            <ac:chgData name="Subhajit Ghosh" userId="c585d1f3-935b-4ece-b40b-1a6550e66d72" providerId="ADAL" clId="{BBE14A2F-F588-4B02-86B9-2522B9B1F0D3}" dt="2018-04-09T10:50:08.852" v="32" actId="120"/>
            <ac:spMkLst>
              <pc:docMk/>
              <pc:sldMasterMk cId="1867618857" sldId="2147483651"/>
              <pc:sldLayoutMk cId="517167494" sldId="2147483668"/>
              <ac:spMk id="11" creationId="{74C584B5-4961-441C-A3A3-21557DAE7CFE}"/>
            </ac:spMkLst>
          </pc:spChg>
          <pc:spChg chg="add">
            <ac:chgData name="Subhajit Ghosh" userId="c585d1f3-935b-4ece-b40b-1a6550e66d72" providerId="ADAL" clId="{BBE14A2F-F588-4B02-86B9-2522B9B1F0D3}" dt="2018-04-09T10:52:32.545" v="42" actId="120"/>
            <ac:spMkLst>
              <pc:docMk/>
              <pc:sldMasterMk cId="1867618857" sldId="2147483651"/>
              <pc:sldLayoutMk cId="517167494" sldId="2147483668"/>
              <ac:spMk id="12" creationId="{E0BA67D2-839A-4652-96F7-582A2CD42A9B}"/>
            </ac:spMkLst>
          </pc:spChg>
          <pc:spChg chg="del mod">
            <ac:chgData name="Subhajit Ghosh" userId="c585d1f3-935b-4ece-b40b-1a6550e66d72" providerId="ADAL" clId="{BBE14A2F-F588-4B02-86B9-2522B9B1F0D3}" dt="2018-04-09T10:52:31.893" v="41" actId="478"/>
            <ac:spMkLst>
              <pc:docMk/>
              <pc:sldMasterMk cId="1867618857" sldId="2147483651"/>
              <pc:sldLayoutMk cId="517167494" sldId="2147483668"/>
              <ac:spMk id="15" creationId="{00000000-0000-0000-0000-000000000000}"/>
            </ac:spMkLst>
          </pc:spChg>
        </pc:sldLayoutChg>
        <pc:sldLayoutChg chg="addSp delSp modSp">
          <pc:chgData name="Subhajit Ghosh" userId="c585d1f3-935b-4ece-b40b-1a6550e66d72" providerId="ADAL" clId="{BBE14A2F-F588-4B02-86B9-2522B9B1F0D3}" dt="2018-04-09T11:11:28.612" v="50" actId="120"/>
          <pc:sldLayoutMkLst>
            <pc:docMk/>
            <pc:sldMasterMk cId="1867618857" sldId="2147483651"/>
            <pc:sldLayoutMk cId="1297317030" sldId="2147483671"/>
          </pc:sldLayoutMkLst>
          <pc:spChg chg="mod">
            <ac:chgData name="Subhajit Ghosh" userId="c585d1f3-935b-4ece-b40b-1a6550e66d72" providerId="ADAL" clId="{BBE14A2F-F588-4B02-86B9-2522B9B1F0D3}" dt="2018-04-06T07:32:48.748" v="26" actId="14100"/>
            <ac:spMkLst>
              <pc:docMk/>
              <pc:sldMasterMk cId="1867618857" sldId="2147483651"/>
              <pc:sldLayoutMk cId="1297317030" sldId="2147483671"/>
              <ac:spMk id="3" creationId="{00000000-0000-0000-0000-000000000000}"/>
            </ac:spMkLst>
          </pc:spChg>
          <pc:spChg chg="mod">
            <ac:chgData name="Subhajit Ghosh" userId="c585d1f3-935b-4ece-b40b-1a6550e66d72" providerId="ADAL" clId="{BBE14A2F-F588-4B02-86B9-2522B9B1F0D3}" dt="2018-04-06T07:32:48.748" v="26" actId="14100"/>
            <ac:spMkLst>
              <pc:docMk/>
              <pc:sldMasterMk cId="1867618857" sldId="2147483651"/>
              <pc:sldLayoutMk cId="1297317030" sldId="2147483671"/>
              <ac:spMk id="8" creationId="{00000000-0000-0000-0000-000000000000}"/>
            </ac:spMkLst>
          </pc:spChg>
          <pc:spChg chg="add del">
            <ac:chgData name="Subhajit Ghosh" userId="c585d1f3-935b-4ece-b40b-1a6550e66d72" providerId="ADAL" clId="{BBE14A2F-F588-4B02-86B9-2522B9B1F0D3}" dt="2018-04-09T11:11:28.612" v="50" actId="120"/>
            <ac:spMkLst>
              <pc:docMk/>
              <pc:sldMasterMk cId="1867618857" sldId="2147483651"/>
              <pc:sldLayoutMk cId="1297317030" sldId="2147483671"/>
              <ac:spMk id="10" creationId="{88B1BDE2-A3A2-4895-9807-B0EB551144E2}"/>
            </ac:spMkLst>
          </pc:spChg>
        </pc:sldLayoutChg>
        <pc:sldLayoutChg chg="addSp modSp">
          <pc:chgData name="Subhajit Ghosh" userId="c585d1f3-935b-4ece-b40b-1a6550e66d72" providerId="ADAL" clId="{BBE14A2F-F588-4B02-86B9-2522B9B1F0D3}" dt="2018-04-06T07:32:58.026" v="27" actId="14100"/>
          <pc:sldLayoutMkLst>
            <pc:docMk/>
            <pc:sldMasterMk cId="1867618857" sldId="2147483651"/>
            <pc:sldLayoutMk cId="332541074" sldId="2147483678"/>
          </pc:sldLayoutMkLst>
          <pc:spChg chg="mod">
            <ac:chgData name="Subhajit Ghosh" userId="c585d1f3-935b-4ece-b40b-1a6550e66d72" providerId="ADAL" clId="{BBE14A2F-F588-4B02-86B9-2522B9B1F0D3}" dt="2018-04-06T07:32:58.026" v="27" actId="14100"/>
            <ac:spMkLst>
              <pc:docMk/>
              <pc:sldMasterMk cId="1867618857" sldId="2147483651"/>
              <pc:sldLayoutMk cId="332541074" sldId="2147483678"/>
              <ac:spMk id="3" creationId="{00000000-0000-0000-0000-000000000000}"/>
            </ac:spMkLst>
          </pc:spChg>
          <pc:spChg chg="mod">
            <ac:chgData name="Subhajit Ghosh" userId="c585d1f3-935b-4ece-b40b-1a6550e66d72" providerId="ADAL" clId="{BBE14A2F-F588-4B02-86B9-2522B9B1F0D3}" dt="2018-04-06T07:32:58.026" v="27" actId="14100"/>
            <ac:spMkLst>
              <pc:docMk/>
              <pc:sldMasterMk cId="1867618857" sldId="2147483651"/>
              <pc:sldLayoutMk cId="332541074" sldId="2147483678"/>
              <ac:spMk id="8" creationId="{00000000-0000-0000-0000-000000000000}"/>
            </ac:spMkLst>
          </pc:spChg>
          <pc:spChg chg="add">
            <ac:chgData name="Subhajit Ghosh" userId="c585d1f3-935b-4ece-b40b-1a6550e66d72" providerId="ADAL" clId="{BBE14A2F-F588-4B02-86B9-2522B9B1F0D3}" dt="2018-04-06T07:32:27.607" v="25" actId="14100"/>
            <ac:spMkLst>
              <pc:docMk/>
              <pc:sldMasterMk cId="1867618857" sldId="2147483651"/>
              <pc:sldLayoutMk cId="332541074" sldId="2147483678"/>
              <ac:spMk id="12" creationId="{39FAC52C-C171-4F08-9C02-FC815015791D}"/>
            </ac:spMkLst>
          </pc:spChg>
        </pc:sldLayoutChg>
      </pc:sldMasterChg>
    </pc:docChg>
  </pc:docChgLst>
</pc:chgInfo>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Main Title">
    <p:spTree>
      <p:nvGrpSpPr>
        <p:cNvPr id="1" name=""/>
        <p:cNvGrpSpPr/>
        <p:nvPr/>
      </p:nvGrpSpPr>
      <p:grpSpPr>
        <a:xfrm>
          <a:off x="0" y="0"/>
          <a:ext cx="0" cy="0"/>
          <a:chOff x="0" y="0"/>
          <a:chExt cx="0" cy="0"/>
        </a:xfrm>
      </p:grpSpPr>
      <p:sp>
        <p:nvSpPr>
          <p:cNvPr id="20" name="Rectangle 19">
            <a:extLst>
              <a:ext uri="{FF2B5EF4-FFF2-40B4-BE49-F238E27FC236}">
                <a16:creationId xmlns:a16="http://schemas.microsoft.com/office/drawing/2014/main" id="{AE3787F9-058C-481D-8B45-2ADA376F50DD}"/>
              </a:ext>
            </a:extLst>
          </p:cNvPr>
          <p:cNvSpPr/>
          <p:nvPr userDrawn="1"/>
        </p:nvSpPr>
        <p:spPr>
          <a:xfrm>
            <a:off x="0" y="4340994"/>
            <a:ext cx="9144000" cy="802506"/>
          </a:xfrm>
          <a:prstGeom prst="rect">
            <a:avLst/>
          </a:prstGeom>
          <a:solidFill>
            <a:srgbClr val="00ADF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latin typeface="Arial" charset="0"/>
              <a:ea typeface="Arial" charset="0"/>
              <a:cs typeface="Arial" charset="0"/>
            </a:endParaRPr>
          </a:p>
        </p:txBody>
      </p:sp>
      <p:pic>
        <p:nvPicPr>
          <p:cNvPr id="22" name="Picture 21" descr="logo.jpg">
            <a:extLst>
              <a:ext uri="{FF2B5EF4-FFF2-40B4-BE49-F238E27FC236}">
                <a16:creationId xmlns:a16="http://schemas.microsoft.com/office/drawing/2014/main" id="{AA89E9F4-E2DF-417F-BF2C-7FA2599FF28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49215" y="1329571"/>
            <a:ext cx="2365622" cy="1354364"/>
          </a:xfrm>
          <a:prstGeom prst="rect">
            <a:avLst/>
          </a:prstGeom>
        </p:spPr>
      </p:pic>
      <p:cxnSp>
        <p:nvCxnSpPr>
          <p:cNvPr id="23" name="Straight Connector 22">
            <a:extLst>
              <a:ext uri="{FF2B5EF4-FFF2-40B4-BE49-F238E27FC236}">
                <a16:creationId xmlns:a16="http://schemas.microsoft.com/office/drawing/2014/main" id="{5A0EE979-0BC8-4028-BFE6-D350366573A8}"/>
              </a:ext>
            </a:extLst>
          </p:cNvPr>
          <p:cNvCxnSpPr/>
          <p:nvPr userDrawn="1"/>
        </p:nvCxnSpPr>
        <p:spPr>
          <a:xfrm>
            <a:off x="0" y="2400381"/>
            <a:ext cx="2367815"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1A661A07-040C-4F75-90DB-43B30D6E6165}"/>
              </a:ext>
            </a:extLst>
          </p:cNvPr>
          <p:cNvCxnSpPr/>
          <p:nvPr userDrawn="1"/>
        </p:nvCxnSpPr>
        <p:spPr>
          <a:xfrm>
            <a:off x="2627698" y="2400381"/>
            <a:ext cx="6516302"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
        <p:nvSpPr>
          <p:cNvPr id="25" name="Text Placeholder 2">
            <a:extLst>
              <a:ext uri="{FF2B5EF4-FFF2-40B4-BE49-F238E27FC236}">
                <a16:creationId xmlns:a16="http://schemas.microsoft.com/office/drawing/2014/main" id="{4173AE11-4890-4B9B-A7FA-3B7405FCDFCB}"/>
              </a:ext>
            </a:extLst>
          </p:cNvPr>
          <p:cNvSpPr>
            <a:spLocks noGrp="1"/>
          </p:cNvSpPr>
          <p:nvPr>
            <p:ph type="body" sz="quarter" idx="10" hasCustomPrompt="1"/>
          </p:nvPr>
        </p:nvSpPr>
        <p:spPr>
          <a:xfrm>
            <a:off x="3214838" y="2400381"/>
            <a:ext cx="5532348" cy="482720"/>
          </a:xfrm>
          <a:prstGeom prst="rect">
            <a:avLst/>
          </a:prstGeom>
        </p:spPr>
        <p:txBody>
          <a:bodyPr/>
          <a:lstStyle>
            <a:lvl1pPr marL="0" indent="0" algn="r">
              <a:buNone/>
              <a:defRPr sz="2200">
                <a:solidFill>
                  <a:srgbClr val="636361"/>
                </a:solidFill>
                <a:latin typeface="Arial" charset="0"/>
                <a:ea typeface="Arial" charset="0"/>
                <a:cs typeface="Arial" charset="0"/>
              </a:defRPr>
            </a:lvl1pPr>
          </a:lstStyle>
          <a:p>
            <a:pPr lvl="0"/>
            <a:r>
              <a:rPr lang="en-US" dirty="0"/>
              <a:t>Main Title Goes Here</a:t>
            </a:r>
          </a:p>
        </p:txBody>
      </p:sp>
      <p:sp>
        <p:nvSpPr>
          <p:cNvPr id="27" name="TextBox 26">
            <a:extLst>
              <a:ext uri="{FF2B5EF4-FFF2-40B4-BE49-F238E27FC236}">
                <a16:creationId xmlns:a16="http://schemas.microsoft.com/office/drawing/2014/main" id="{94D5FD83-D013-4868-A416-C03DFFDE62A4}"/>
              </a:ext>
            </a:extLst>
          </p:cNvPr>
          <p:cNvSpPr txBox="1"/>
          <p:nvPr userDrawn="1"/>
        </p:nvSpPr>
        <p:spPr>
          <a:xfrm>
            <a:off x="1271784" y="4897060"/>
            <a:ext cx="6600432" cy="138499"/>
          </a:xfrm>
          <a:prstGeom prst="rect">
            <a:avLst/>
          </a:prstGeom>
          <a:noFill/>
        </p:spPr>
        <p:txBody>
          <a:bodyPr wrap="square" lIns="0" tIns="0" rIns="0" bIns="0" rtlCol="0" anchor="b" anchorCtr="0">
            <a:spAutoFit/>
          </a:bodyPr>
          <a:lstStyle/>
          <a:p>
            <a:pPr marL="0" marR="0" indent="0" algn="ctr" defTabSz="685983" rtl="0" eaLnBrk="1" fontAlgn="auto" latinLnBrk="0" hangingPunct="1">
              <a:lnSpc>
                <a:spcPct val="100000"/>
              </a:lnSpc>
              <a:spcBef>
                <a:spcPts val="0"/>
              </a:spcBef>
              <a:spcAft>
                <a:spcPts val="0"/>
              </a:spcAft>
              <a:buClrTx/>
              <a:buSzTx/>
              <a:buFontTx/>
              <a:buNone/>
              <a:tabLst/>
              <a:defRPr/>
            </a:pPr>
            <a:r>
              <a:rPr lang="en-US" sz="900" dirty="0">
                <a:solidFill>
                  <a:schemeClr val="accent1">
                    <a:lumMod val="20000"/>
                    <a:lumOff val="80000"/>
                  </a:schemeClr>
                </a:solidFill>
              </a:rPr>
              <a:t>© 2018 ZINFI Technologies Inc. All Rights Reserved.</a:t>
            </a:r>
          </a:p>
        </p:txBody>
      </p:sp>
      <p:sp>
        <p:nvSpPr>
          <p:cNvPr id="9" name="Title 3">
            <a:extLst>
              <a:ext uri="{FF2B5EF4-FFF2-40B4-BE49-F238E27FC236}">
                <a16:creationId xmlns:a16="http://schemas.microsoft.com/office/drawing/2014/main" id="{391845BF-683B-4B57-9AED-9B1233B5B664}"/>
              </a:ext>
            </a:extLst>
          </p:cNvPr>
          <p:cNvSpPr>
            <a:spLocks noGrp="1"/>
          </p:cNvSpPr>
          <p:nvPr>
            <p:ph type="ctrTitle" hasCustomPrompt="1"/>
          </p:nvPr>
        </p:nvSpPr>
        <p:spPr>
          <a:xfrm>
            <a:off x="312261" y="4435449"/>
            <a:ext cx="4291773" cy="397446"/>
          </a:xfrm>
          <a:prstGeom prst="rect">
            <a:avLst/>
          </a:prstGeom>
        </p:spPr>
        <p:txBody>
          <a:bodyPr/>
          <a:lstStyle>
            <a:lvl1pPr algn="l">
              <a:defRPr sz="1400" b="0" i="0">
                <a:solidFill>
                  <a:schemeClr val="bg1"/>
                </a:solidFill>
                <a:latin typeface="Arial" charset="0"/>
                <a:ea typeface="Arial" charset="0"/>
                <a:cs typeface="Arial" charset="0"/>
              </a:defRPr>
            </a:lvl1pPr>
          </a:lstStyle>
          <a:p>
            <a:r>
              <a:rPr lang="en-US" sz="1800" dirty="0">
                <a:solidFill>
                  <a:schemeClr val="bg1"/>
                </a:solidFill>
                <a:latin typeface="Arial" charset="0"/>
                <a:ea typeface="Arial" charset="0"/>
                <a:cs typeface="Arial" charset="0"/>
              </a:rPr>
              <a:t>Automating Profitable Growth™</a:t>
            </a:r>
          </a:p>
        </p:txBody>
      </p:sp>
    </p:spTree>
    <p:extLst>
      <p:ext uri="{BB962C8B-B14F-4D97-AF65-F5344CB8AC3E}">
        <p14:creationId xmlns:p14="http://schemas.microsoft.com/office/powerpoint/2010/main" val="3130420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ody Slide - Left Colum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5020574" y="931818"/>
            <a:ext cx="3897872" cy="3833441"/>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313226"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cxnSp>
        <p:nvCxnSpPr>
          <p:cNvPr id="4" name="Straight Connector 3"/>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a:t>
            </a:r>
            <a:r>
              <a:rPr lang="en-US"/>
              <a:t>Practices Video Title </a:t>
            </a:r>
            <a:r>
              <a:rPr lang="en-US" dirty="0"/>
              <a:t>Goes Here</a:t>
            </a:r>
          </a:p>
          <a:p>
            <a:pPr lvl="0"/>
            <a:endParaRPr lang="en-US" dirty="0"/>
          </a:p>
        </p:txBody>
      </p:sp>
      <p:sp>
        <p:nvSpPr>
          <p:cNvPr id="8" name="Text Placeholder 7"/>
          <p:cNvSpPr>
            <a:spLocks noGrp="1"/>
          </p:cNvSpPr>
          <p:nvPr>
            <p:ph type="body" sz="quarter" idx="16" hasCustomPrompt="1"/>
          </p:nvPr>
        </p:nvSpPr>
        <p:spPr>
          <a:xfrm>
            <a:off x="313226" y="1284647"/>
            <a:ext cx="4444916" cy="3495430"/>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r>
              <a:rPr lang="en-US" sz="1000" dirty="0">
                <a:solidFill>
                  <a:srgbClr val="50504E"/>
                </a:solidFill>
                <a:latin typeface="ArialMT" charset="0"/>
              </a:rPr>
              <a:t> </a:t>
            </a:r>
            <a:r>
              <a:rPr lang="en-US" sz="1000" dirty="0" err="1">
                <a:solidFill>
                  <a:srgbClr val="50504E"/>
                </a:solidFill>
                <a:latin typeface="ArialMT" charset="0"/>
              </a:rPr>
              <a:t>incidunt</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labore</a:t>
            </a:r>
            <a:r>
              <a:rPr lang="en-US" sz="1000" dirty="0">
                <a:solidFill>
                  <a:srgbClr val="50504E"/>
                </a:solidFill>
                <a:latin typeface="ArialMT" charset="0"/>
              </a:rPr>
              <a:t> et </a:t>
            </a:r>
            <a:r>
              <a:rPr lang="en-US" sz="1000" dirty="0" err="1">
                <a:solidFill>
                  <a:srgbClr val="50504E"/>
                </a:solidFill>
                <a:latin typeface="ArialMT" charset="0"/>
              </a:rPr>
              <a:t>dolore</a:t>
            </a:r>
            <a:r>
              <a:rPr lang="en-US" sz="1000" dirty="0">
                <a:solidFill>
                  <a:srgbClr val="50504E"/>
                </a:solidFill>
                <a:latin typeface="ArialMT" charset="0"/>
              </a:rPr>
              <a:t> </a:t>
            </a:r>
            <a:r>
              <a:rPr lang="en-US" sz="1000" dirty="0" err="1">
                <a:solidFill>
                  <a:srgbClr val="50504E"/>
                </a:solidFill>
                <a:latin typeface="ArialMT" charset="0"/>
              </a:rPr>
              <a:t>magnam</a:t>
            </a:r>
            <a:r>
              <a:rPr lang="en-US" sz="1000" dirty="0">
                <a:solidFill>
                  <a:srgbClr val="50504E"/>
                </a:solidFill>
                <a:latin typeface="ArialMT" charset="0"/>
              </a:rPr>
              <a:t> </a:t>
            </a:r>
            <a:r>
              <a:rPr lang="en-US" sz="1000" dirty="0" err="1">
                <a:solidFill>
                  <a:srgbClr val="50504E"/>
                </a:solidFill>
                <a:latin typeface="ArialMT" charset="0"/>
              </a:rPr>
              <a:t>aliquam</a:t>
            </a:r>
            <a:r>
              <a:rPr lang="en-US" sz="1000" dirty="0">
                <a:solidFill>
                  <a:srgbClr val="50504E"/>
                </a:solidFill>
                <a:latin typeface="ArialMT" charset="0"/>
              </a:rPr>
              <a:t> </a:t>
            </a:r>
            <a:r>
              <a:rPr lang="en-US" sz="1000" dirty="0" err="1">
                <a:solidFill>
                  <a:srgbClr val="50504E"/>
                </a:solidFill>
                <a:latin typeface="ArialMT" charset="0"/>
              </a:rPr>
              <a:t>quaerat</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enim</a:t>
            </a:r>
            <a:r>
              <a:rPr lang="en-US" sz="1000" dirty="0">
                <a:solidFill>
                  <a:srgbClr val="50504E"/>
                </a:solidFill>
                <a:latin typeface="ArialMT" charset="0"/>
              </a:rPr>
              <a:t> ad minima </a:t>
            </a:r>
            <a:r>
              <a:rPr lang="en-US" sz="1000" dirty="0" err="1">
                <a:solidFill>
                  <a:srgbClr val="50504E"/>
                </a:solidFill>
                <a:latin typeface="ArialMT" charset="0"/>
              </a:rPr>
              <a:t>veniam</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nostrum </a:t>
            </a:r>
            <a:r>
              <a:rPr lang="en-US" sz="1000" dirty="0" err="1">
                <a:solidFill>
                  <a:srgbClr val="50504E"/>
                </a:solidFill>
                <a:latin typeface="ArialMT" charset="0"/>
              </a:rPr>
              <a:t>exercitationem</a:t>
            </a:r>
            <a:r>
              <a:rPr lang="en-US" sz="1000" dirty="0">
                <a:solidFill>
                  <a:srgbClr val="50504E"/>
                </a:solidFill>
                <a:latin typeface="ArialMT" charset="0"/>
              </a:rPr>
              <a:t> </a:t>
            </a:r>
            <a:r>
              <a:rPr lang="en-US" sz="1000" dirty="0" err="1">
                <a:solidFill>
                  <a:srgbClr val="50504E"/>
                </a:solidFill>
                <a:latin typeface="ArialMT" charset="0"/>
              </a:rPr>
              <a:t>ullam</a:t>
            </a:r>
            <a:r>
              <a:rPr lang="en-US" sz="1000" dirty="0">
                <a:solidFill>
                  <a:srgbClr val="50504E"/>
                </a:solidFill>
                <a:latin typeface="ArialMT" charset="0"/>
              </a:rPr>
              <a:t> </a:t>
            </a:r>
            <a:r>
              <a:rPr lang="en-US" sz="1000" dirty="0" err="1">
                <a:solidFill>
                  <a:srgbClr val="50504E"/>
                </a:solidFill>
                <a:latin typeface="ArialMT" charset="0"/>
              </a:rPr>
              <a:t>corporis</a:t>
            </a:r>
            <a:r>
              <a:rPr lang="en-US" sz="1000" dirty="0">
                <a:solidFill>
                  <a:srgbClr val="50504E"/>
                </a:solidFill>
                <a:latin typeface="ArialMT" charset="0"/>
              </a:rPr>
              <a:t> </a:t>
            </a:r>
            <a:r>
              <a:rPr lang="en-US" sz="1000" dirty="0" err="1">
                <a:solidFill>
                  <a:srgbClr val="50504E"/>
                </a:solidFill>
                <a:latin typeface="ArialMT" charset="0"/>
              </a:rPr>
              <a:t>suscipit</a:t>
            </a:r>
            <a:r>
              <a:rPr lang="en-US" sz="1000" dirty="0">
                <a:solidFill>
                  <a:srgbClr val="50504E"/>
                </a:solidFill>
                <a:latin typeface="ArialMT" charset="0"/>
              </a:rPr>
              <a:t> </a:t>
            </a:r>
            <a:r>
              <a:rPr lang="en-US" sz="1000" dirty="0" err="1">
                <a:solidFill>
                  <a:srgbClr val="50504E"/>
                </a:solidFill>
                <a:latin typeface="ArialMT" charset="0"/>
              </a:rPr>
              <a:t>laboriosam</a:t>
            </a:r>
            <a:r>
              <a:rPr lang="en-US" sz="1000" dirty="0">
                <a:solidFill>
                  <a:srgbClr val="50504E"/>
                </a:solidFill>
                <a:latin typeface="ArialMT" charset="0"/>
              </a:rPr>
              <a:t>, nisi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aliquid</a:t>
            </a:r>
            <a:r>
              <a:rPr lang="en-US" sz="1000" dirty="0">
                <a:solidFill>
                  <a:srgbClr val="50504E"/>
                </a:solidFill>
                <a:latin typeface="ArialMT" charset="0"/>
              </a:rPr>
              <a:t> ex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commodi</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a:t>
            </a:r>
            <a:r>
              <a:rPr lang="en-US" sz="1000" dirty="0" err="1">
                <a:solidFill>
                  <a:srgbClr val="50504E"/>
                </a:solidFill>
                <a:latin typeface="ArialMT" charset="0"/>
              </a:rPr>
              <a:t>autem</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iure</a:t>
            </a:r>
            <a:r>
              <a:rPr lang="en-US" sz="1000" dirty="0">
                <a:solidFill>
                  <a:srgbClr val="50504E"/>
                </a:solidFill>
                <a:latin typeface="ArialMT" charset="0"/>
              </a:rPr>
              <a:t> </a:t>
            </a:r>
            <a:r>
              <a:rPr lang="en-US" sz="1000" dirty="0" err="1">
                <a:solidFill>
                  <a:srgbClr val="50504E"/>
                </a:solidFill>
                <a:latin typeface="ArialMT" charset="0"/>
              </a:rPr>
              <a:t>reprehenderit</a:t>
            </a:r>
            <a:r>
              <a:rPr lang="en-US" sz="1000" dirty="0">
                <a:solidFill>
                  <a:srgbClr val="50504E"/>
                </a:solidFill>
                <a:latin typeface="ArialMT" charset="0"/>
              </a:rPr>
              <a:t> qui in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voluptate</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esse</a:t>
            </a:r>
            <a:r>
              <a:rPr lang="en-US" sz="1000" dirty="0">
                <a:solidFill>
                  <a:srgbClr val="50504E"/>
                </a:solidFill>
                <a:latin typeface="ArialMT" charset="0"/>
              </a:rPr>
              <a:t> quam nihil </a:t>
            </a:r>
            <a:r>
              <a:rPr lang="en-US" sz="1000" dirty="0" err="1">
                <a:solidFill>
                  <a:srgbClr val="50504E"/>
                </a:solidFill>
                <a:latin typeface="ArialMT" charset="0"/>
              </a:rPr>
              <a:t>molestiae</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illum</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fugiat</a:t>
            </a:r>
            <a:r>
              <a:rPr lang="en-US" sz="1000" dirty="0">
                <a:solidFill>
                  <a:srgbClr val="50504E"/>
                </a:solidFill>
                <a:latin typeface="ArialMT" charset="0"/>
              </a:rPr>
              <a:t> quo </a:t>
            </a:r>
            <a:r>
              <a:rPr lang="en-US" sz="1000" dirty="0" err="1">
                <a:solidFill>
                  <a:srgbClr val="50504E"/>
                </a:solidFill>
                <a:latin typeface="ArialMT" charset="0"/>
              </a:rPr>
              <a:t>voluptas</a:t>
            </a:r>
            <a:r>
              <a:rPr lang="en-US" sz="1000" dirty="0">
                <a:solidFill>
                  <a:srgbClr val="50504E"/>
                </a:solidFill>
                <a:latin typeface="ArialMT" charset="0"/>
              </a:rPr>
              <a:t> </a:t>
            </a:r>
            <a:r>
              <a:rPr lang="en-US" sz="1000" dirty="0" err="1">
                <a:solidFill>
                  <a:srgbClr val="50504E"/>
                </a:solidFill>
                <a:latin typeface="ArialMT" charset="0"/>
              </a:rPr>
              <a:t>nulla</a:t>
            </a:r>
            <a:r>
              <a:rPr lang="en-US" sz="1000" dirty="0">
                <a:solidFill>
                  <a:srgbClr val="50504E"/>
                </a:solidFill>
                <a:latin typeface="ArialMT" charset="0"/>
              </a:rPr>
              <a:t> </a:t>
            </a:r>
            <a:r>
              <a:rPr lang="en-US" sz="1000" dirty="0" err="1">
                <a:solidFill>
                  <a:srgbClr val="50504E"/>
                </a:solidFill>
                <a:latin typeface="ArialMT" charset="0"/>
              </a:rPr>
              <a:t>pariatur</a:t>
            </a:r>
            <a:r>
              <a:rPr lang="en-US" sz="1000" dirty="0">
                <a:solidFill>
                  <a:srgbClr val="50504E"/>
                </a:solidFill>
                <a:latin typeface="ArialMT" charset="0"/>
              </a:rPr>
              <a:t>?</a:t>
            </a:r>
            <a:endParaRPr lang="en-US" dirty="0"/>
          </a:p>
        </p:txBody>
      </p:sp>
      <p:sp>
        <p:nvSpPr>
          <p:cNvPr id="10" name="TextBox 9">
            <a:extLst>
              <a:ext uri="{FF2B5EF4-FFF2-40B4-BE49-F238E27FC236}">
                <a16:creationId xmlns:a16="http://schemas.microsoft.com/office/drawing/2014/main" id="{88B1BDE2-A3A2-4895-9807-B0EB551144E2}"/>
              </a:ext>
            </a:extLst>
          </p:cNvPr>
          <p:cNvSpPr txBox="1"/>
          <p:nvPr userDrawn="1"/>
        </p:nvSpPr>
        <p:spPr>
          <a:xfrm>
            <a:off x="313226" y="4924078"/>
            <a:ext cx="2498213" cy="138499"/>
          </a:xfrm>
          <a:prstGeom prst="rect">
            <a:avLst/>
          </a:prstGeom>
          <a:noFill/>
        </p:spPr>
        <p:txBody>
          <a:bodyPr wrap="square" lIns="0" tIns="0" rIns="0" bIns="0" rtlCol="0" anchor="b" anchorCtr="0">
            <a:spAutoFit/>
          </a:bodyPr>
          <a:lstStyle/>
          <a:p>
            <a:pPr marL="0" marR="0" indent="0" defTabSz="685983" rtl="0" eaLnBrk="1" fontAlgn="auto" latinLnBrk="0" hangingPunct="1">
              <a:lnSpc>
                <a:spcPct val="100000"/>
              </a:lnSpc>
              <a:spcBef>
                <a:spcPts val="0"/>
              </a:spcBef>
              <a:spcAft>
                <a:spcPts val="0"/>
              </a:spcAft>
              <a:buClrTx/>
              <a:buSzTx/>
              <a:buFontTx/>
              <a:buNone/>
              <a:tabLst/>
              <a:defRPr/>
            </a:pPr>
            <a:r>
              <a:rPr lang="en-US" sz="900" dirty="0">
                <a:solidFill>
                  <a:srgbClr val="636361"/>
                </a:solidFill>
              </a:rPr>
              <a:t>© 2018 ZINFI Technologies Inc. All Rights Reserved.</a:t>
            </a:r>
          </a:p>
        </p:txBody>
      </p:sp>
    </p:spTree>
    <p:extLst>
      <p:ext uri="{BB962C8B-B14F-4D97-AF65-F5344CB8AC3E}">
        <p14:creationId xmlns:p14="http://schemas.microsoft.com/office/powerpoint/2010/main" val="12973170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ody Slide - Right Colum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291820" y="949235"/>
            <a:ext cx="3897872" cy="3827988"/>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4447403"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a:t>
            </a:r>
            <a:r>
              <a:rPr lang="en-US"/>
              <a:t>Practices Video Title </a:t>
            </a:r>
            <a:r>
              <a:rPr lang="en-US" dirty="0"/>
              <a:t>Goes Here</a:t>
            </a:r>
          </a:p>
          <a:p>
            <a:pPr lvl="0"/>
            <a:endParaRPr lang="en-US" dirty="0"/>
          </a:p>
        </p:txBody>
      </p:sp>
      <p:sp>
        <p:nvSpPr>
          <p:cNvPr id="8" name="Text Placeholder 7"/>
          <p:cNvSpPr>
            <a:spLocks noGrp="1"/>
          </p:cNvSpPr>
          <p:nvPr>
            <p:ph type="body" sz="quarter" idx="16" hasCustomPrompt="1"/>
          </p:nvPr>
        </p:nvSpPr>
        <p:spPr>
          <a:xfrm>
            <a:off x="4447403" y="1284647"/>
            <a:ext cx="4444916" cy="3505717"/>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r>
              <a:rPr lang="en-US" sz="1000" dirty="0">
                <a:solidFill>
                  <a:srgbClr val="50504E"/>
                </a:solidFill>
                <a:latin typeface="ArialMT" charset="0"/>
              </a:rPr>
              <a:t> </a:t>
            </a:r>
            <a:r>
              <a:rPr lang="en-US" sz="1000" dirty="0" err="1">
                <a:solidFill>
                  <a:srgbClr val="50504E"/>
                </a:solidFill>
                <a:latin typeface="ArialMT" charset="0"/>
              </a:rPr>
              <a:t>incidunt</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labore</a:t>
            </a:r>
            <a:r>
              <a:rPr lang="en-US" sz="1000" dirty="0">
                <a:solidFill>
                  <a:srgbClr val="50504E"/>
                </a:solidFill>
                <a:latin typeface="ArialMT" charset="0"/>
              </a:rPr>
              <a:t> et </a:t>
            </a:r>
            <a:r>
              <a:rPr lang="en-US" sz="1000" dirty="0" err="1">
                <a:solidFill>
                  <a:srgbClr val="50504E"/>
                </a:solidFill>
                <a:latin typeface="ArialMT" charset="0"/>
              </a:rPr>
              <a:t>dolore</a:t>
            </a:r>
            <a:r>
              <a:rPr lang="en-US" sz="1000" dirty="0">
                <a:solidFill>
                  <a:srgbClr val="50504E"/>
                </a:solidFill>
                <a:latin typeface="ArialMT" charset="0"/>
              </a:rPr>
              <a:t> </a:t>
            </a:r>
            <a:r>
              <a:rPr lang="en-US" sz="1000" dirty="0" err="1">
                <a:solidFill>
                  <a:srgbClr val="50504E"/>
                </a:solidFill>
                <a:latin typeface="ArialMT" charset="0"/>
              </a:rPr>
              <a:t>magnam</a:t>
            </a:r>
            <a:r>
              <a:rPr lang="en-US" sz="1000" dirty="0">
                <a:solidFill>
                  <a:srgbClr val="50504E"/>
                </a:solidFill>
                <a:latin typeface="ArialMT" charset="0"/>
              </a:rPr>
              <a:t> </a:t>
            </a:r>
            <a:r>
              <a:rPr lang="en-US" sz="1000" dirty="0" err="1">
                <a:solidFill>
                  <a:srgbClr val="50504E"/>
                </a:solidFill>
                <a:latin typeface="ArialMT" charset="0"/>
              </a:rPr>
              <a:t>aliquam</a:t>
            </a:r>
            <a:r>
              <a:rPr lang="en-US" sz="1000" dirty="0">
                <a:solidFill>
                  <a:srgbClr val="50504E"/>
                </a:solidFill>
                <a:latin typeface="ArialMT" charset="0"/>
              </a:rPr>
              <a:t> </a:t>
            </a:r>
            <a:r>
              <a:rPr lang="en-US" sz="1000" dirty="0" err="1">
                <a:solidFill>
                  <a:srgbClr val="50504E"/>
                </a:solidFill>
                <a:latin typeface="ArialMT" charset="0"/>
              </a:rPr>
              <a:t>quaerat</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enim</a:t>
            </a:r>
            <a:r>
              <a:rPr lang="en-US" sz="1000" dirty="0">
                <a:solidFill>
                  <a:srgbClr val="50504E"/>
                </a:solidFill>
                <a:latin typeface="ArialMT" charset="0"/>
              </a:rPr>
              <a:t> ad minima </a:t>
            </a:r>
            <a:r>
              <a:rPr lang="en-US" sz="1000" dirty="0" err="1">
                <a:solidFill>
                  <a:srgbClr val="50504E"/>
                </a:solidFill>
                <a:latin typeface="ArialMT" charset="0"/>
              </a:rPr>
              <a:t>veniam</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nostrum </a:t>
            </a:r>
            <a:r>
              <a:rPr lang="en-US" sz="1000" dirty="0" err="1">
                <a:solidFill>
                  <a:srgbClr val="50504E"/>
                </a:solidFill>
                <a:latin typeface="ArialMT" charset="0"/>
              </a:rPr>
              <a:t>exercitationem</a:t>
            </a:r>
            <a:r>
              <a:rPr lang="en-US" sz="1000" dirty="0">
                <a:solidFill>
                  <a:srgbClr val="50504E"/>
                </a:solidFill>
                <a:latin typeface="ArialMT" charset="0"/>
              </a:rPr>
              <a:t> </a:t>
            </a:r>
            <a:r>
              <a:rPr lang="en-US" sz="1000" dirty="0" err="1">
                <a:solidFill>
                  <a:srgbClr val="50504E"/>
                </a:solidFill>
                <a:latin typeface="ArialMT" charset="0"/>
              </a:rPr>
              <a:t>ullam</a:t>
            </a:r>
            <a:r>
              <a:rPr lang="en-US" sz="1000" dirty="0">
                <a:solidFill>
                  <a:srgbClr val="50504E"/>
                </a:solidFill>
                <a:latin typeface="ArialMT" charset="0"/>
              </a:rPr>
              <a:t> </a:t>
            </a:r>
            <a:r>
              <a:rPr lang="en-US" sz="1000" dirty="0" err="1">
                <a:solidFill>
                  <a:srgbClr val="50504E"/>
                </a:solidFill>
                <a:latin typeface="ArialMT" charset="0"/>
              </a:rPr>
              <a:t>corporis</a:t>
            </a:r>
            <a:r>
              <a:rPr lang="en-US" sz="1000" dirty="0">
                <a:solidFill>
                  <a:srgbClr val="50504E"/>
                </a:solidFill>
                <a:latin typeface="ArialMT" charset="0"/>
              </a:rPr>
              <a:t> </a:t>
            </a:r>
            <a:r>
              <a:rPr lang="en-US" sz="1000" dirty="0" err="1">
                <a:solidFill>
                  <a:srgbClr val="50504E"/>
                </a:solidFill>
                <a:latin typeface="ArialMT" charset="0"/>
              </a:rPr>
              <a:t>suscipit</a:t>
            </a:r>
            <a:r>
              <a:rPr lang="en-US" sz="1000" dirty="0">
                <a:solidFill>
                  <a:srgbClr val="50504E"/>
                </a:solidFill>
                <a:latin typeface="ArialMT" charset="0"/>
              </a:rPr>
              <a:t> </a:t>
            </a:r>
            <a:r>
              <a:rPr lang="en-US" sz="1000" dirty="0" err="1">
                <a:solidFill>
                  <a:srgbClr val="50504E"/>
                </a:solidFill>
                <a:latin typeface="ArialMT" charset="0"/>
              </a:rPr>
              <a:t>laboriosam</a:t>
            </a:r>
            <a:r>
              <a:rPr lang="en-US" sz="1000" dirty="0">
                <a:solidFill>
                  <a:srgbClr val="50504E"/>
                </a:solidFill>
                <a:latin typeface="ArialMT" charset="0"/>
              </a:rPr>
              <a:t>, nisi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aliquid</a:t>
            </a:r>
            <a:r>
              <a:rPr lang="en-US" sz="1000" dirty="0">
                <a:solidFill>
                  <a:srgbClr val="50504E"/>
                </a:solidFill>
                <a:latin typeface="ArialMT" charset="0"/>
              </a:rPr>
              <a:t> ex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commodi</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a:t>
            </a:r>
            <a:r>
              <a:rPr lang="en-US" sz="1000" dirty="0" err="1">
                <a:solidFill>
                  <a:srgbClr val="50504E"/>
                </a:solidFill>
                <a:latin typeface="ArialMT" charset="0"/>
              </a:rPr>
              <a:t>autem</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iure</a:t>
            </a:r>
            <a:r>
              <a:rPr lang="en-US" sz="1000" dirty="0">
                <a:solidFill>
                  <a:srgbClr val="50504E"/>
                </a:solidFill>
                <a:latin typeface="ArialMT" charset="0"/>
              </a:rPr>
              <a:t> </a:t>
            </a:r>
            <a:r>
              <a:rPr lang="en-US" sz="1000" dirty="0" err="1">
                <a:solidFill>
                  <a:srgbClr val="50504E"/>
                </a:solidFill>
                <a:latin typeface="ArialMT" charset="0"/>
              </a:rPr>
              <a:t>reprehenderit</a:t>
            </a:r>
            <a:r>
              <a:rPr lang="en-US" sz="1000" dirty="0">
                <a:solidFill>
                  <a:srgbClr val="50504E"/>
                </a:solidFill>
                <a:latin typeface="ArialMT" charset="0"/>
              </a:rPr>
              <a:t> qui in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voluptate</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esse</a:t>
            </a:r>
            <a:r>
              <a:rPr lang="en-US" sz="1000" dirty="0">
                <a:solidFill>
                  <a:srgbClr val="50504E"/>
                </a:solidFill>
                <a:latin typeface="ArialMT" charset="0"/>
              </a:rPr>
              <a:t> quam nihil </a:t>
            </a:r>
            <a:r>
              <a:rPr lang="en-US" sz="1000" dirty="0" err="1">
                <a:solidFill>
                  <a:srgbClr val="50504E"/>
                </a:solidFill>
                <a:latin typeface="ArialMT" charset="0"/>
              </a:rPr>
              <a:t>molestiae</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illum</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fugiat</a:t>
            </a:r>
            <a:r>
              <a:rPr lang="en-US" sz="1000" dirty="0">
                <a:solidFill>
                  <a:srgbClr val="50504E"/>
                </a:solidFill>
                <a:latin typeface="ArialMT" charset="0"/>
              </a:rPr>
              <a:t> quo </a:t>
            </a:r>
            <a:r>
              <a:rPr lang="en-US" sz="1000" dirty="0" err="1">
                <a:solidFill>
                  <a:srgbClr val="50504E"/>
                </a:solidFill>
                <a:latin typeface="ArialMT" charset="0"/>
              </a:rPr>
              <a:t>voluptas</a:t>
            </a:r>
            <a:r>
              <a:rPr lang="en-US" sz="1000" dirty="0">
                <a:solidFill>
                  <a:srgbClr val="50504E"/>
                </a:solidFill>
                <a:latin typeface="ArialMT" charset="0"/>
              </a:rPr>
              <a:t> </a:t>
            </a:r>
            <a:r>
              <a:rPr lang="en-US" sz="1000" dirty="0" err="1">
                <a:solidFill>
                  <a:srgbClr val="50504E"/>
                </a:solidFill>
                <a:latin typeface="ArialMT" charset="0"/>
              </a:rPr>
              <a:t>nulla</a:t>
            </a:r>
            <a:r>
              <a:rPr lang="en-US" sz="1000" dirty="0">
                <a:solidFill>
                  <a:srgbClr val="50504E"/>
                </a:solidFill>
                <a:latin typeface="ArialMT" charset="0"/>
              </a:rPr>
              <a:t> </a:t>
            </a:r>
            <a:r>
              <a:rPr lang="en-US" sz="1000" dirty="0" err="1">
                <a:solidFill>
                  <a:srgbClr val="50504E"/>
                </a:solidFill>
                <a:latin typeface="ArialMT" charset="0"/>
              </a:rPr>
              <a:t>pariatur</a:t>
            </a:r>
            <a:r>
              <a:rPr lang="en-US" sz="1000" dirty="0">
                <a:solidFill>
                  <a:srgbClr val="50504E"/>
                </a:solidFill>
                <a:latin typeface="ArialMT" charset="0"/>
              </a:rPr>
              <a:t>?</a:t>
            </a:r>
            <a:endParaRPr lang="en-US" dirty="0"/>
          </a:p>
        </p:txBody>
      </p:sp>
      <p:cxnSp>
        <p:nvCxnSpPr>
          <p:cNvPr id="10" name="Straight Connector 9"/>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39FAC52C-C171-4F08-9C02-FC815015791D}"/>
              </a:ext>
            </a:extLst>
          </p:cNvPr>
          <p:cNvSpPr txBox="1"/>
          <p:nvPr userDrawn="1"/>
        </p:nvSpPr>
        <p:spPr>
          <a:xfrm>
            <a:off x="313226" y="4924078"/>
            <a:ext cx="2498213" cy="138499"/>
          </a:xfrm>
          <a:prstGeom prst="rect">
            <a:avLst/>
          </a:prstGeom>
          <a:noFill/>
        </p:spPr>
        <p:txBody>
          <a:bodyPr wrap="square" lIns="0" tIns="0" rIns="0" bIns="0" rtlCol="0" anchor="b" anchorCtr="0">
            <a:spAutoFit/>
          </a:bodyPr>
          <a:lstStyle/>
          <a:p>
            <a:pPr marL="0" marR="0" indent="0" defTabSz="685983" rtl="0" eaLnBrk="1" fontAlgn="auto" latinLnBrk="0" hangingPunct="1">
              <a:lnSpc>
                <a:spcPct val="100000"/>
              </a:lnSpc>
              <a:spcBef>
                <a:spcPts val="0"/>
              </a:spcBef>
              <a:spcAft>
                <a:spcPts val="0"/>
              </a:spcAft>
              <a:buClrTx/>
              <a:buSzTx/>
              <a:buFontTx/>
              <a:buNone/>
              <a:tabLst/>
              <a:defRPr/>
            </a:pPr>
            <a:r>
              <a:rPr lang="en-US" sz="900" dirty="0">
                <a:solidFill>
                  <a:srgbClr val="636361"/>
                </a:solidFill>
              </a:rPr>
              <a:t>© 2018 ZINFI Technologies Inc. All Rights Reserved.</a:t>
            </a:r>
          </a:p>
        </p:txBody>
      </p:sp>
    </p:spTree>
    <p:extLst>
      <p:ext uri="{BB962C8B-B14F-4D97-AF65-F5344CB8AC3E}">
        <p14:creationId xmlns:p14="http://schemas.microsoft.com/office/powerpoint/2010/main" val="3325410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ody Slide - Left Column (2 sectio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5020574" y="931818"/>
            <a:ext cx="3897872" cy="4001506"/>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313226"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a:t>
            </a:r>
            <a:r>
              <a:rPr lang="en-US"/>
              <a:t>Practices Video Title </a:t>
            </a:r>
            <a:r>
              <a:rPr lang="en-US" dirty="0"/>
              <a:t>Goes Here</a:t>
            </a:r>
          </a:p>
          <a:p>
            <a:pPr lvl="0"/>
            <a:endParaRPr lang="en-US" dirty="0"/>
          </a:p>
        </p:txBody>
      </p:sp>
      <p:sp>
        <p:nvSpPr>
          <p:cNvPr id="8" name="Text Placeholder 7"/>
          <p:cNvSpPr>
            <a:spLocks noGrp="1"/>
          </p:cNvSpPr>
          <p:nvPr>
            <p:ph type="body" sz="quarter" idx="16" hasCustomPrompt="1"/>
          </p:nvPr>
        </p:nvSpPr>
        <p:spPr>
          <a:xfrm>
            <a:off x="313226" y="1284647"/>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sp>
        <p:nvSpPr>
          <p:cNvPr id="13" name="Text Placeholder 2"/>
          <p:cNvSpPr>
            <a:spLocks noGrp="1"/>
          </p:cNvSpPr>
          <p:nvPr>
            <p:ph type="body" sz="quarter" idx="17" hasCustomPrompt="1"/>
          </p:nvPr>
        </p:nvSpPr>
        <p:spPr>
          <a:xfrm>
            <a:off x="313226" y="3026854"/>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sp>
        <p:nvSpPr>
          <p:cNvPr id="14" name="Text Placeholder 7"/>
          <p:cNvSpPr>
            <a:spLocks noGrp="1"/>
          </p:cNvSpPr>
          <p:nvPr>
            <p:ph type="body" sz="quarter" idx="18" hasCustomPrompt="1"/>
          </p:nvPr>
        </p:nvSpPr>
        <p:spPr>
          <a:xfrm>
            <a:off x="313226" y="3535731"/>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cxnSp>
        <p:nvCxnSpPr>
          <p:cNvPr id="10" name="Straight Connector 9"/>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32868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ody Slide - Right Column (2 sectio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317946" y="931818"/>
            <a:ext cx="3897872" cy="4001506"/>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4447403"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a:t>
            </a:r>
            <a:r>
              <a:rPr lang="en-US"/>
              <a:t>Practices Video Title </a:t>
            </a:r>
            <a:r>
              <a:rPr lang="en-US" dirty="0"/>
              <a:t>Goes Here</a:t>
            </a:r>
          </a:p>
          <a:p>
            <a:pPr lvl="0"/>
            <a:endParaRPr lang="en-US" dirty="0"/>
          </a:p>
        </p:txBody>
      </p:sp>
      <p:sp>
        <p:nvSpPr>
          <p:cNvPr id="8" name="Text Placeholder 7"/>
          <p:cNvSpPr>
            <a:spLocks noGrp="1"/>
          </p:cNvSpPr>
          <p:nvPr>
            <p:ph type="body" sz="quarter" idx="16" hasCustomPrompt="1"/>
          </p:nvPr>
        </p:nvSpPr>
        <p:spPr>
          <a:xfrm>
            <a:off x="4447403" y="1284647"/>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sp>
        <p:nvSpPr>
          <p:cNvPr id="13" name="Text Placeholder 2"/>
          <p:cNvSpPr>
            <a:spLocks noGrp="1"/>
          </p:cNvSpPr>
          <p:nvPr>
            <p:ph type="body" sz="quarter" idx="17" hasCustomPrompt="1"/>
          </p:nvPr>
        </p:nvSpPr>
        <p:spPr>
          <a:xfrm>
            <a:off x="4447403" y="3026854"/>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sp>
        <p:nvSpPr>
          <p:cNvPr id="14" name="Text Placeholder 7"/>
          <p:cNvSpPr>
            <a:spLocks noGrp="1"/>
          </p:cNvSpPr>
          <p:nvPr>
            <p:ph type="body" sz="quarter" idx="18" hasCustomPrompt="1"/>
          </p:nvPr>
        </p:nvSpPr>
        <p:spPr>
          <a:xfrm>
            <a:off x="4447403" y="3535731"/>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cxnSp>
        <p:nvCxnSpPr>
          <p:cNvPr id="10" name="Straight Connector 9"/>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727788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losing Slide">
    <p:spTree>
      <p:nvGrpSpPr>
        <p:cNvPr id="1" name=""/>
        <p:cNvGrpSpPr/>
        <p:nvPr/>
      </p:nvGrpSpPr>
      <p:grpSpPr>
        <a:xfrm>
          <a:off x="0" y="0"/>
          <a:ext cx="0" cy="0"/>
          <a:chOff x="0" y="0"/>
          <a:chExt cx="0" cy="0"/>
        </a:xfrm>
      </p:grpSpPr>
      <p:sp>
        <p:nvSpPr>
          <p:cNvPr id="3" name="Rectangle 2"/>
          <p:cNvSpPr/>
          <p:nvPr userDrawn="1"/>
        </p:nvSpPr>
        <p:spPr>
          <a:xfrm>
            <a:off x="0" y="4340994"/>
            <a:ext cx="9144000" cy="802506"/>
          </a:xfrm>
          <a:prstGeom prst="rect">
            <a:avLst/>
          </a:prstGeom>
          <a:solidFill>
            <a:srgbClr val="00ADF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4" name="Picture 3" descr="logo.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49215" y="1329571"/>
            <a:ext cx="2365622" cy="1354364"/>
          </a:xfrm>
          <a:prstGeom prst="rect">
            <a:avLst/>
          </a:prstGeom>
        </p:spPr>
      </p:pic>
      <p:cxnSp>
        <p:nvCxnSpPr>
          <p:cNvPr id="5" name="Straight Connector 4"/>
          <p:cNvCxnSpPr/>
          <p:nvPr userDrawn="1"/>
        </p:nvCxnSpPr>
        <p:spPr>
          <a:xfrm>
            <a:off x="0" y="2400381"/>
            <a:ext cx="2367815"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userDrawn="1"/>
        </p:nvCxnSpPr>
        <p:spPr>
          <a:xfrm>
            <a:off x="2627698" y="2400381"/>
            <a:ext cx="6516302"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userDrawn="1"/>
        </p:nvSpPr>
        <p:spPr>
          <a:xfrm>
            <a:off x="4658627" y="2410006"/>
            <a:ext cx="4023362" cy="1323439"/>
          </a:xfrm>
          <a:prstGeom prst="rect">
            <a:avLst/>
          </a:prstGeom>
          <a:noFill/>
        </p:spPr>
        <p:txBody>
          <a:bodyPr wrap="square" rtlCol="0">
            <a:spAutoFit/>
          </a:bodyPr>
          <a:lstStyle/>
          <a:p>
            <a:pPr algn="r"/>
            <a:r>
              <a:rPr lang="en-US" sz="1600" dirty="0">
                <a:solidFill>
                  <a:srgbClr val="807C78"/>
                </a:solidFill>
                <a:latin typeface="Arial" charset="0"/>
                <a:ea typeface="Arial" charset="0"/>
                <a:cs typeface="Arial" charset="0"/>
              </a:rPr>
              <a:t>ZINFI Technologies, Inc.</a:t>
            </a:r>
            <a:br>
              <a:rPr lang="en-US" sz="1600" dirty="0">
                <a:solidFill>
                  <a:srgbClr val="807C78"/>
                </a:solidFill>
                <a:latin typeface="Arial" charset="0"/>
                <a:ea typeface="Arial" charset="0"/>
                <a:cs typeface="Arial" charset="0"/>
              </a:rPr>
            </a:br>
            <a:r>
              <a:rPr lang="en-US" sz="1600" dirty="0">
                <a:solidFill>
                  <a:srgbClr val="807C78"/>
                </a:solidFill>
                <a:latin typeface="Arial" charset="0"/>
                <a:ea typeface="Arial" charset="0"/>
                <a:cs typeface="Arial" charset="0"/>
              </a:rPr>
              <a:t>6200 Stoneridge Mall Road, Suite 300</a:t>
            </a:r>
            <a:br>
              <a:rPr lang="en-US" sz="1600" dirty="0">
                <a:solidFill>
                  <a:srgbClr val="807C78"/>
                </a:solidFill>
                <a:latin typeface="Arial" charset="0"/>
                <a:ea typeface="Arial" charset="0"/>
                <a:cs typeface="Arial" charset="0"/>
              </a:rPr>
            </a:br>
            <a:r>
              <a:rPr lang="en-US" sz="1600" dirty="0">
                <a:solidFill>
                  <a:srgbClr val="807C78"/>
                </a:solidFill>
                <a:latin typeface="Arial" charset="0"/>
                <a:ea typeface="Arial" charset="0"/>
                <a:cs typeface="Arial" charset="0"/>
              </a:rPr>
              <a:t>Pleasanton, CA 94588</a:t>
            </a:r>
          </a:p>
          <a:p>
            <a:pPr algn="r"/>
            <a:endParaRPr lang="en-US" sz="1600" dirty="0">
              <a:solidFill>
                <a:srgbClr val="807C78"/>
              </a:solidFill>
              <a:latin typeface="Arial" charset="0"/>
              <a:ea typeface="Arial" charset="0"/>
              <a:cs typeface="Arial" charset="0"/>
            </a:endParaRPr>
          </a:p>
          <a:p>
            <a:pPr algn="r"/>
            <a:r>
              <a:rPr lang="en-US" sz="1600" dirty="0" err="1">
                <a:solidFill>
                  <a:srgbClr val="8CA621"/>
                </a:solidFill>
                <a:latin typeface="Arial" charset="0"/>
                <a:ea typeface="Arial" charset="0"/>
                <a:cs typeface="Arial" charset="0"/>
              </a:rPr>
              <a:t>sales@zinfitech.com</a:t>
            </a:r>
            <a:endParaRPr lang="en-US" sz="1600" dirty="0">
              <a:solidFill>
                <a:srgbClr val="8CA621"/>
              </a:solidFill>
              <a:latin typeface="Arial" charset="0"/>
              <a:ea typeface="Arial" charset="0"/>
              <a:cs typeface="Arial" charset="0"/>
            </a:endParaRPr>
          </a:p>
        </p:txBody>
      </p:sp>
      <p:sp>
        <p:nvSpPr>
          <p:cNvPr id="9" name="TextBox 8">
            <a:extLst>
              <a:ext uri="{FF2B5EF4-FFF2-40B4-BE49-F238E27FC236}">
                <a16:creationId xmlns:a16="http://schemas.microsoft.com/office/drawing/2014/main" id="{9B570C77-9C7C-4DE5-953F-496E64CD3975}"/>
              </a:ext>
            </a:extLst>
          </p:cNvPr>
          <p:cNvSpPr txBox="1"/>
          <p:nvPr userDrawn="1"/>
        </p:nvSpPr>
        <p:spPr>
          <a:xfrm>
            <a:off x="1271784" y="4897060"/>
            <a:ext cx="6600432" cy="138499"/>
          </a:xfrm>
          <a:prstGeom prst="rect">
            <a:avLst/>
          </a:prstGeom>
          <a:noFill/>
        </p:spPr>
        <p:txBody>
          <a:bodyPr wrap="square" lIns="0" tIns="0" rIns="0" bIns="0" rtlCol="0" anchor="b" anchorCtr="0">
            <a:spAutoFit/>
          </a:bodyPr>
          <a:lstStyle/>
          <a:p>
            <a:pPr marL="0" marR="0" indent="0" algn="ctr" defTabSz="685983" rtl="0" eaLnBrk="1" fontAlgn="auto" latinLnBrk="0" hangingPunct="1">
              <a:lnSpc>
                <a:spcPct val="100000"/>
              </a:lnSpc>
              <a:spcBef>
                <a:spcPts val="0"/>
              </a:spcBef>
              <a:spcAft>
                <a:spcPts val="0"/>
              </a:spcAft>
              <a:buClrTx/>
              <a:buSzTx/>
              <a:buFontTx/>
              <a:buNone/>
              <a:tabLst/>
              <a:defRPr/>
            </a:pPr>
            <a:r>
              <a:rPr lang="en-US" sz="900" dirty="0">
                <a:solidFill>
                  <a:schemeClr val="accent1">
                    <a:lumMod val="20000"/>
                    <a:lumOff val="80000"/>
                  </a:schemeClr>
                </a:solidFill>
              </a:rPr>
              <a:t>© 2018 ZINFI Technologies Inc. All Rights Reserved.</a:t>
            </a:r>
          </a:p>
        </p:txBody>
      </p:sp>
      <p:sp>
        <p:nvSpPr>
          <p:cNvPr id="12" name="Title 3">
            <a:extLst>
              <a:ext uri="{FF2B5EF4-FFF2-40B4-BE49-F238E27FC236}">
                <a16:creationId xmlns:a16="http://schemas.microsoft.com/office/drawing/2014/main" id="{E0BA67D2-839A-4652-96F7-582A2CD42A9B}"/>
              </a:ext>
            </a:extLst>
          </p:cNvPr>
          <p:cNvSpPr>
            <a:spLocks noGrp="1"/>
          </p:cNvSpPr>
          <p:nvPr>
            <p:ph type="ctrTitle" hasCustomPrompt="1"/>
          </p:nvPr>
        </p:nvSpPr>
        <p:spPr>
          <a:xfrm>
            <a:off x="312261" y="4435449"/>
            <a:ext cx="4291773" cy="397446"/>
          </a:xfrm>
          <a:prstGeom prst="rect">
            <a:avLst/>
          </a:prstGeom>
        </p:spPr>
        <p:txBody>
          <a:bodyPr/>
          <a:lstStyle>
            <a:lvl1pPr>
              <a:defRPr sz="1400" b="0" i="0">
                <a:solidFill>
                  <a:schemeClr val="bg1"/>
                </a:solidFill>
                <a:latin typeface="Arial" charset="0"/>
                <a:ea typeface="Arial" charset="0"/>
                <a:cs typeface="Arial" charset="0"/>
              </a:defRPr>
            </a:lvl1pPr>
          </a:lstStyle>
          <a:p>
            <a:pPr algn="ctr"/>
            <a:r>
              <a:rPr lang="en-US" sz="1800" dirty="0">
                <a:solidFill>
                  <a:schemeClr val="bg1"/>
                </a:solidFill>
                <a:latin typeface="Arial" charset="0"/>
                <a:ea typeface="Arial" charset="0"/>
                <a:cs typeface="Arial" charset="0"/>
              </a:rPr>
              <a:t>Automating Profitable Growth™</a:t>
            </a:r>
          </a:p>
        </p:txBody>
      </p:sp>
    </p:spTree>
    <p:extLst>
      <p:ext uri="{BB962C8B-B14F-4D97-AF65-F5344CB8AC3E}">
        <p14:creationId xmlns:p14="http://schemas.microsoft.com/office/powerpoint/2010/main" val="51716749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867618857"/>
      </p:ext>
    </p:extLst>
  </p:cSld>
  <p:clrMap bg1="lt1" tx1="dk1" bg2="lt2" tx2="dk2" accent1="accent1" accent2="accent2" accent3="accent3" accent4="accent4" accent5="accent5" accent6="accent6" hlink="hlink" folHlink="folHlink"/>
  <p:sldLayoutIdLst>
    <p:sldLayoutId id="2147483655" r:id="rId1"/>
    <p:sldLayoutId id="2147483671" r:id="rId2"/>
    <p:sldLayoutId id="2147483678" r:id="rId3"/>
    <p:sldLayoutId id="2147483679" r:id="rId4"/>
    <p:sldLayoutId id="2147483680" r:id="rId5"/>
    <p:sldLayoutId id="2147483668" r:id="rId6"/>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hyperlink" Target="https://www.merriam-webster.com/dictionary/channel"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hyperlink" Target="https://www.zinfi.com/products/partner-relationship-management/partner-learning-management" TargetMode="External"/><Relationship Id="rId7" Type="http://schemas.openxmlformats.org/officeDocument/2006/relationships/image" Target="../media/image5.jpeg"/><Relationship Id="rId2" Type="http://schemas.openxmlformats.org/officeDocument/2006/relationships/hyperlink" Target="https://www.zinfi.com/products/partner-relationship-management/partner-onboarding-management/" TargetMode="External"/><Relationship Id="rId1" Type="http://schemas.openxmlformats.org/officeDocument/2006/relationships/slideLayout" Target="../slideLayouts/slideLayout2.xml"/><Relationship Id="rId6" Type="http://schemas.openxmlformats.org/officeDocument/2006/relationships/hyperlink" Target="https://www.zinfi.com/blog/how-to-empower-country-teams-using-channel-marketing-automation/" TargetMode="External"/><Relationship Id="rId5" Type="http://schemas.openxmlformats.org/officeDocument/2006/relationships/hyperlink" Target="https://www.zinfi.com/products/partner-relationship-management/business-intelligence-reports/" TargetMode="External"/><Relationship Id="rId4" Type="http://schemas.openxmlformats.org/officeDocument/2006/relationships/hyperlink" Target="https://www.zinfi.com/products/partner-relationship-management/co-branded-assets-management/"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hyperlink" Target="https://www.zinfi.com/products/" TargetMode="Externa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2">
            <a:extLst>
              <a:ext uri="{FF2B5EF4-FFF2-40B4-BE49-F238E27FC236}">
                <a16:creationId xmlns:a16="http://schemas.microsoft.com/office/drawing/2014/main" id="{4F2F611E-2383-4DC9-962D-92928E36BA3F}"/>
              </a:ext>
            </a:extLst>
          </p:cNvPr>
          <p:cNvSpPr>
            <a:spLocks noGrp="1"/>
          </p:cNvSpPr>
          <p:nvPr>
            <p:ph type="body" sz="quarter" idx="10" hasCustomPrompt="1"/>
          </p:nvPr>
        </p:nvSpPr>
        <p:spPr>
          <a:xfrm>
            <a:off x="3107267" y="2400381"/>
            <a:ext cx="5639919" cy="397446"/>
          </a:xfrm>
          <a:prstGeom prst="rect">
            <a:avLst/>
          </a:prstGeom>
        </p:spPr>
        <p:txBody>
          <a:bodyPr/>
          <a:lstStyle>
            <a:lvl1pPr marL="0" indent="0" algn="r">
              <a:buNone/>
              <a:defRPr sz="2200">
                <a:solidFill>
                  <a:srgbClr val="636361"/>
                </a:solidFill>
                <a:latin typeface="Arial" charset="0"/>
                <a:ea typeface="Arial" charset="0"/>
                <a:cs typeface="Arial" charset="0"/>
              </a:defRPr>
            </a:lvl1pPr>
          </a:lstStyle>
          <a:p>
            <a:r>
              <a:rPr lang="en-US" dirty="0"/>
              <a:t>How Do You Define Channel Management?</a:t>
            </a:r>
          </a:p>
        </p:txBody>
      </p:sp>
      <p:sp>
        <p:nvSpPr>
          <p:cNvPr id="7" name="Title 3">
            <a:extLst>
              <a:ext uri="{FF2B5EF4-FFF2-40B4-BE49-F238E27FC236}">
                <a16:creationId xmlns:a16="http://schemas.microsoft.com/office/drawing/2014/main" id="{7AFA761F-FDD9-4743-A011-446AD91F8115}"/>
              </a:ext>
            </a:extLst>
          </p:cNvPr>
          <p:cNvSpPr>
            <a:spLocks noGrp="1"/>
          </p:cNvSpPr>
          <p:nvPr>
            <p:ph type="ctrTitle"/>
          </p:nvPr>
        </p:nvSpPr>
        <p:spPr>
          <a:xfrm>
            <a:off x="312261" y="4435449"/>
            <a:ext cx="4291773" cy="397446"/>
          </a:xfrm>
          <a:prstGeom prst="rect">
            <a:avLst/>
          </a:prstGeom>
        </p:spPr>
        <p:txBody>
          <a:bodyPr/>
          <a:lstStyle>
            <a:lvl1pPr>
              <a:defRPr sz="1400" b="0" i="0">
                <a:solidFill>
                  <a:schemeClr val="bg1"/>
                </a:solidFill>
                <a:latin typeface="Arial" charset="0"/>
                <a:ea typeface="Arial" charset="0"/>
                <a:cs typeface="Arial" charset="0"/>
              </a:defRPr>
            </a:lvl1pPr>
          </a:lstStyle>
          <a:p>
            <a:r>
              <a:rPr lang="en-US" sz="1800" dirty="0">
                <a:solidFill>
                  <a:schemeClr val="bg1"/>
                </a:solidFill>
                <a:latin typeface="Arial" charset="0"/>
                <a:ea typeface="Arial" charset="0"/>
                <a:cs typeface="Arial" charset="0"/>
              </a:rPr>
              <a:t>Automating Profitable Growth™</a:t>
            </a:r>
          </a:p>
        </p:txBody>
      </p:sp>
    </p:spTree>
    <p:extLst>
      <p:ext uri="{BB962C8B-B14F-4D97-AF65-F5344CB8AC3E}">
        <p14:creationId xmlns:p14="http://schemas.microsoft.com/office/powerpoint/2010/main" val="24299839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EE5F9CC5-5919-4A5B-B9E8-F922D9826927}"/>
              </a:ext>
            </a:extLst>
          </p:cNvPr>
          <p:cNvSpPr>
            <a:spLocks noGrp="1"/>
          </p:cNvSpPr>
          <p:nvPr>
            <p:ph type="body" sz="quarter" idx="13"/>
          </p:nvPr>
        </p:nvSpPr>
        <p:spPr/>
        <p:txBody>
          <a:bodyPr/>
          <a:lstStyle/>
          <a:p>
            <a:r>
              <a:rPr lang="en-US" dirty="0"/>
              <a:t>Analyze the Effects</a:t>
            </a:r>
          </a:p>
        </p:txBody>
      </p:sp>
      <p:sp>
        <p:nvSpPr>
          <p:cNvPr id="4" name="Text Placeholder 3">
            <a:extLst>
              <a:ext uri="{FF2B5EF4-FFF2-40B4-BE49-F238E27FC236}">
                <a16:creationId xmlns:a16="http://schemas.microsoft.com/office/drawing/2014/main" id="{3824FEB1-C6F4-4284-9EE9-2817F24A4DC0}"/>
              </a:ext>
            </a:extLst>
          </p:cNvPr>
          <p:cNvSpPr>
            <a:spLocks noGrp="1"/>
          </p:cNvSpPr>
          <p:nvPr>
            <p:ph type="body" sz="quarter" idx="11"/>
          </p:nvPr>
        </p:nvSpPr>
        <p:spPr/>
        <p:txBody>
          <a:bodyPr/>
          <a:lstStyle/>
          <a:p>
            <a:r>
              <a:rPr lang="en-US" dirty="0"/>
              <a:t>How Do You Define Channel Management?</a:t>
            </a:r>
          </a:p>
        </p:txBody>
      </p:sp>
      <p:sp>
        <p:nvSpPr>
          <p:cNvPr id="5" name="Text Placeholder 4">
            <a:extLst>
              <a:ext uri="{FF2B5EF4-FFF2-40B4-BE49-F238E27FC236}">
                <a16:creationId xmlns:a16="http://schemas.microsoft.com/office/drawing/2014/main" id="{C4B6616B-D638-467B-86EF-41EF776CAD4F}"/>
              </a:ext>
            </a:extLst>
          </p:cNvPr>
          <p:cNvSpPr>
            <a:spLocks noGrp="1"/>
          </p:cNvSpPr>
          <p:nvPr>
            <p:ph type="body" sz="quarter" idx="16"/>
          </p:nvPr>
        </p:nvSpPr>
        <p:spPr>
          <a:xfrm>
            <a:off x="313226" y="1284647"/>
            <a:ext cx="4444916" cy="3495430"/>
          </a:xfrm>
        </p:spPr>
        <p:txBody>
          <a:bodyPr/>
          <a:lstStyle/>
          <a:p>
            <a:r>
              <a:rPr lang="en-US" dirty="0">
                <a:latin typeface="Arial" panose="020B0604020202020204" pitchFamily="34" charset="0"/>
                <a:cs typeface="Arial" panose="020B0604020202020204" pitchFamily="34" charset="0"/>
              </a:rPr>
              <a:t>“Channel management” is a broad term that is generally not well-defined—even for people involved in channel activities. I’d like to remedy that. But before we take a deep dive into </a:t>
            </a:r>
            <a:r>
              <a:rPr lang="en-US" b="1" dirty="0">
                <a:latin typeface="Arial" panose="020B0604020202020204" pitchFamily="34" charset="0"/>
                <a:cs typeface="Arial" panose="020B0604020202020204" pitchFamily="34" charset="0"/>
              </a:rPr>
              <a:t>channel management definition</a:t>
            </a:r>
            <a:r>
              <a:rPr lang="en-US" dirty="0">
                <a:latin typeface="Arial" panose="020B0604020202020204" pitchFamily="34" charset="0"/>
                <a:cs typeface="Arial" panose="020B0604020202020204" pitchFamily="34" charset="0"/>
              </a:rPr>
              <a:t>, let’s step back for a moment and think about what the word “channel” means.</a:t>
            </a:r>
          </a:p>
          <a:p>
            <a:r>
              <a:rPr lang="en-US" dirty="0">
                <a:latin typeface="Arial" panose="020B0604020202020204" pitchFamily="34" charset="0"/>
                <a:cs typeface="Arial" panose="020B0604020202020204" pitchFamily="34" charset="0"/>
              </a:rPr>
              <a:t>Merriam-Webster (</a:t>
            </a:r>
            <a:r>
              <a:rPr lang="en-US" dirty="0">
                <a:latin typeface="Arial" panose="020B0604020202020204" pitchFamily="34" charset="0"/>
                <a:cs typeface="Arial" panose="020B0604020202020204" pitchFamily="34" charset="0"/>
                <a:hlinkClick r:id="rId2"/>
              </a:rPr>
              <a:t>https://www.merriam-webster.com/dictionary/channel</a:t>
            </a:r>
            <a:r>
              <a:rPr lang="en-US" dirty="0">
                <a:latin typeface="Arial" panose="020B0604020202020204" pitchFamily="34" charset="0"/>
                <a:cs typeface="Arial" panose="020B0604020202020204" pitchFamily="34" charset="0"/>
              </a:rPr>
              <a:t>) defines the word “channel” in multiple ways, as follows:</a:t>
            </a:r>
          </a:p>
          <a:p>
            <a:pPr marL="228600" indent="-228600">
              <a:buFont typeface="+mj-lt"/>
              <a:buAutoNum type="arabicPeriod"/>
            </a:pPr>
            <a:r>
              <a:rPr lang="en-US" dirty="0">
                <a:latin typeface="Arial" panose="020B0604020202020204" pitchFamily="34" charset="0"/>
                <a:cs typeface="Arial" panose="020B0604020202020204" pitchFamily="34" charset="0"/>
              </a:rPr>
              <a:t>the bed where a natural stream of water runs</a:t>
            </a:r>
          </a:p>
          <a:p>
            <a:pPr marL="228600" indent="-228600">
              <a:buFont typeface="+mj-lt"/>
              <a:buAutoNum type="arabicPeriod"/>
            </a:pPr>
            <a:r>
              <a:rPr lang="en-US" dirty="0">
                <a:latin typeface="Arial" panose="020B0604020202020204" pitchFamily="34" charset="0"/>
                <a:cs typeface="Arial" panose="020B0604020202020204" pitchFamily="34" charset="0"/>
              </a:rPr>
              <a:t>the deeper part of a river, harbor, or strait</a:t>
            </a:r>
          </a:p>
          <a:p>
            <a:pPr marL="228600" indent="-228600">
              <a:buFont typeface="+mj-lt"/>
              <a:buAutoNum type="arabicPeriod"/>
            </a:pPr>
            <a:r>
              <a:rPr lang="en-US" dirty="0">
                <a:latin typeface="Arial" panose="020B0604020202020204" pitchFamily="34" charset="0"/>
                <a:cs typeface="Arial" panose="020B0604020202020204" pitchFamily="34" charset="0"/>
              </a:rPr>
              <a:t>a strait or narrow sea between two close landmasses [e.g., crossed the English </a:t>
            </a:r>
            <a:r>
              <a:rPr lang="en-US" i="1" dirty="0">
                <a:latin typeface="Arial" panose="020B0604020202020204" pitchFamily="34" charset="0"/>
                <a:cs typeface="Arial" panose="020B0604020202020204" pitchFamily="34" charset="0"/>
              </a:rPr>
              <a:t>Channel</a:t>
            </a:r>
            <a:r>
              <a:rPr lang="en-US" dirty="0">
                <a:latin typeface="Arial" panose="020B0604020202020204" pitchFamily="34" charset="0"/>
                <a:cs typeface="Arial" panose="020B0604020202020204" pitchFamily="34" charset="0"/>
              </a:rPr>
              <a:t>]</a:t>
            </a:r>
          </a:p>
          <a:p>
            <a:pPr marL="228600" indent="-228600">
              <a:buFont typeface="+mj-lt"/>
              <a:buAutoNum type="arabicPeriod"/>
            </a:pPr>
            <a:r>
              <a:rPr lang="en-US" dirty="0">
                <a:latin typeface="Arial" panose="020B0604020202020204" pitchFamily="34" charset="0"/>
                <a:cs typeface="Arial" panose="020B0604020202020204" pitchFamily="34" charset="0"/>
              </a:rPr>
              <a:t>a means of communication or expression: such as (1): a path along which information (</a:t>
            </a:r>
            <a:r>
              <a:rPr lang="en-US" i="1" dirty="0">
                <a:latin typeface="Arial" panose="020B0604020202020204" pitchFamily="34" charset="0"/>
                <a:cs typeface="Arial" panose="020B0604020202020204" pitchFamily="34" charset="0"/>
              </a:rPr>
              <a:t>s</a:t>
            </a:r>
            <a:r>
              <a:rPr lang="en-US" dirty="0">
                <a:latin typeface="Arial" panose="020B0604020202020204" pitchFamily="34" charset="0"/>
                <a:cs typeface="Arial" panose="020B0604020202020204" pitchFamily="34" charset="0"/>
              </a:rPr>
              <a:t>uch as data or music) in the form of an electrical signal passes (2) channels plural: a fixed or official course of communication [e.g., went through established military </a:t>
            </a:r>
            <a:r>
              <a:rPr lang="en-US" i="1" dirty="0">
                <a:latin typeface="Arial" panose="020B0604020202020204" pitchFamily="34" charset="0"/>
                <a:cs typeface="Arial" panose="020B0604020202020204" pitchFamily="34" charset="0"/>
              </a:rPr>
              <a:t>channels </a:t>
            </a:r>
            <a:r>
              <a:rPr lang="en-US" dirty="0">
                <a:latin typeface="Arial" panose="020B0604020202020204" pitchFamily="34" charset="0"/>
                <a:cs typeface="Arial" panose="020B0604020202020204" pitchFamily="34" charset="0"/>
              </a:rPr>
              <a:t>with his grievances]</a:t>
            </a:r>
          </a:p>
        </p:txBody>
      </p:sp>
      <p:pic>
        <p:nvPicPr>
          <p:cNvPr id="13" name="Picture Placeholder 12">
            <a:extLst>
              <a:ext uri="{FF2B5EF4-FFF2-40B4-BE49-F238E27FC236}">
                <a16:creationId xmlns:a16="http://schemas.microsoft.com/office/drawing/2014/main" id="{BF63AC7D-2B3D-40C8-82F5-630D359B3F22}"/>
              </a:ext>
            </a:extLst>
          </p:cNvPr>
          <p:cNvPicPr>
            <a:picLocks noGrp="1" noChangeAspect="1"/>
          </p:cNvPicPr>
          <p:nvPr>
            <p:ph type="pic" sz="quarter" idx="15"/>
          </p:nvPr>
        </p:nvPicPr>
        <p:blipFill>
          <a:blip r:embed="rId3"/>
          <a:srcRect l="5767" r="5767"/>
          <a:stretch>
            <a:fillRect/>
          </a:stretch>
        </p:blipFill>
        <p:spPr/>
      </p:pic>
    </p:spTree>
    <p:extLst>
      <p:ext uri="{BB962C8B-B14F-4D97-AF65-F5344CB8AC3E}">
        <p14:creationId xmlns:p14="http://schemas.microsoft.com/office/powerpoint/2010/main" val="41422347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fade">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fade">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fade">
                                      <p:cBhvr>
                                        <p:cTn id="32" dur="500"/>
                                        <p:tgtEl>
                                          <p:spTgt spid="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C656395D-0968-4CC4-83FA-27592B0EA08A}"/>
              </a:ext>
            </a:extLst>
          </p:cNvPr>
          <p:cNvSpPr>
            <a:spLocks noGrp="1"/>
          </p:cNvSpPr>
          <p:nvPr>
            <p:ph type="body" sz="quarter" idx="11"/>
          </p:nvPr>
        </p:nvSpPr>
        <p:spPr/>
        <p:txBody>
          <a:bodyPr/>
          <a:lstStyle/>
          <a:p>
            <a:r>
              <a:rPr lang="en-US" dirty="0"/>
              <a:t>How Do You Define Channel Management?</a:t>
            </a:r>
          </a:p>
        </p:txBody>
      </p:sp>
      <p:sp>
        <p:nvSpPr>
          <p:cNvPr id="9" name="Text Placeholder 8">
            <a:extLst>
              <a:ext uri="{FF2B5EF4-FFF2-40B4-BE49-F238E27FC236}">
                <a16:creationId xmlns:a16="http://schemas.microsoft.com/office/drawing/2014/main" id="{4393C9E7-9550-4849-8115-E9C4978354A8}"/>
              </a:ext>
            </a:extLst>
          </p:cNvPr>
          <p:cNvSpPr>
            <a:spLocks noGrp="1"/>
          </p:cNvSpPr>
          <p:nvPr>
            <p:ph type="body" sz="quarter" idx="16"/>
          </p:nvPr>
        </p:nvSpPr>
        <p:spPr>
          <a:xfrm>
            <a:off x="4447403" y="949235"/>
            <a:ext cx="4444916" cy="3841129"/>
          </a:xfrm>
        </p:spPr>
        <p:txBody>
          <a:bodyPr/>
          <a:lstStyle/>
          <a:p>
            <a:pPr marL="228600" indent="-228600">
              <a:buFont typeface="+mj-lt"/>
              <a:buAutoNum type="arabicPeriod" startAt="5"/>
            </a:pPr>
            <a:r>
              <a:rPr lang="en-US" dirty="0">
                <a:latin typeface="Arial" panose="020B0604020202020204" pitchFamily="34" charset="0"/>
                <a:cs typeface="Arial" panose="020B0604020202020204" pitchFamily="34" charset="0"/>
              </a:rPr>
              <a:t>a way, course, or direction of thought or action [e.g., new </a:t>
            </a:r>
            <a:r>
              <a:rPr lang="en-US" i="1" dirty="0">
                <a:latin typeface="Arial" panose="020B0604020202020204" pitchFamily="34" charset="0"/>
                <a:cs typeface="Arial" panose="020B0604020202020204" pitchFamily="34" charset="0"/>
              </a:rPr>
              <a:t>channels </a:t>
            </a:r>
            <a:r>
              <a:rPr lang="en-US" dirty="0">
                <a:latin typeface="Arial" panose="020B0604020202020204" pitchFamily="34" charset="0"/>
                <a:cs typeface="Arial" panose="020B0604020202020204" pitchFamily="34" charset="0"/>
              </a:rPr>
              <a:t>of exploration]</a:t>
            </a:r>
          </a:p>
          <a:p>
            <a:pPr marL="228600" indent="-228600">
              <a:buFont typeface="+mj-lt"/>
              <a:buAutoNum type="arabicPeriod" startAt="5"/>
            </a:pPr>
            <a:r>
              <a:rPr lang="en-US" dirty="0">
                <a:latin typeface="Arial" panose="020B0604020202020204" pitchFamily="34" charset="0"/>
                <a:cs typeface="Arial" panose="020B0604020202020204" pitchFamily="34" charset="0"/>
              </a:rPr>
              <a:t>a band of frequencies of sufficient width for a single radio or television communication</a:t>
            </a:r>
          </a:p>
          <a:p>
            <a:r>
              <a:rPr lang="en-US" dirty="0">
                <a:latin typeface="Arial" panose="020B0604020202020204" pitchFamily="34" charset="0"/>
                <a:cs typeface="Arial" panose="020B0604020202020204" pitchFamily="34" charset="0"/>
              </a:rPr>
              <a:t>When you consider of the many possible definitions of the word “channel,” and then when apply a more generic term like “management”, it’s easy to see how you can end up with a broad range of definitions. However, for the purposes of this article, I’d like to focus on an altogether different phrase: “an indirect way of going to market.” With that basic concept firmly in mind, I’d like to propose a more complete, and hopefully more explicit – channel management definition:</a:t>
            </a:r>
          </a:p>
          <a:p>
            <a:r>
              <a:rPr lang="en-US" i="1" dirty="0">
                <a:latin typeface="Arial" panose="020B0604020202020204" pitchFamily="34" charset="0"/>
                <a:cs typeface="Arial" panose="020B0604020202020204" pitchFamily="34" charset="0"/>
              </a:rPr>
              <a:t>Channel management </a:t>
            </a:r>
            <a:r>
              <a:rPr lang="en-US" dirty="0">
                <a:latin typeface="Arial" panose="020B0604020202020204" pitchFamily="34" charset="0"/>
                <a:cs typeface="Arial" panose="020B0604020202020204" pitchFamily="34" charset="0"/>
              </a:rPr>
              <a:t>is a set of activities—including resource allocation—in which an organization defines and manages marketing and sales processes, people, policies and platforms to deliver goods and services indirectly through partner organizations. The goal of these activities is to maximize revenue at the lowest possible cost. Such activities are referred to collectively as “channel management.”</a:t>
            </a:r>
          </a:p>
        </p:txBody>
      </p:sp>
      <p:pic>
        <p:nvPicPr>
          <p:cNvPr id="8" name="Picture Placeholder 7">
            <a:extLst>
              <a:ext uri="{FF2B5EF4-FFF2-40B4-BE49-F238E27FC236}">
                <a16:creationId xmlns:a16="http://schemas.microsoft.com/office/drawing/2014/main" id="{83DFE119-CB31-4705-A38A-246522D1BDE0}"/>
              </a:ext>
            </a:extLst>
          </p:cNvPr>
          <p:cNvPicPr>
            <a:picLocks noGrp="1" noChangeAspect="1"/>
          </p:cNvPicPr>
          <p:nvPr>
            <p:ph type="pic" sz="quarter" idx="15"/>
          </p:nvPr>
        </p:nvPicPr>
        <p:blipFill rotWithShape="1">
          <a:blip r:embed="rId2" cstate="screen">
            <a:extLst>
              <a:ext uri="{28A0092B-C50C-407E-A947-70E740481C1C}">
                <a14:useLocalDpi xmlns:a14="http://schemas.microsoft.com/office/drawing/2010/main"/>
              </a:ext>
            </a:extLst>
          </a:blip>
          <a:srcRect/>
          <a:stretch/>
        </p:blipFill>
        <p:spPr>
          <a:xfrm>
            <a:off x="397933" y="949235"/>
            <a:ext cx="3843868" cy="3827988"/>
          </a:xfrm>
        </p:spPr>
      </p:pic>
    </p:spTree>
    <p:extLst>
      <p:ext uri="{BB962C8B-B14F-4D97-AF65-F5344CB8AC3E}">
        <p14:creationId xmlns:p14="http://schemas.microsoft.com/office/powerpoint/2010/main" val="28152771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500"/>
                                        <p:tgtEl>
                                          <p:spTgt spid="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9">
                                            <p:txEl>
                                              <p:pRg st="1" end="1"/>
                                            </p:txEl>
                                          </p:spTgt>
                                        </p:tgtEl>
                                        <p:attrNameLst>
                                          <p:attrName>style.visibility</p:attrName>
                                        </p:attrNameLst>
                                      </p:cBhvr>
                                      <p:to>
                                        <p:strVal val="visible"/>
                                      </p:to>
                                    </p:set>
                                    <p:animEffect transition="in" filter="fade">
                                      <p:cBhvr>
                                        <p:cTn id="12" dur="500"/>
                                        <p:tgtEl>
                                          <p:spTgt spid="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9">
                                            <p:txEl>
                                              <p:pRg st="2" end="2"/>
                                            </p:txEl>
                                          </p:spTgt>
                                        </p:tgtEl>
                                        <p:attrNameLst>
                                          <p:attrName>style.visibility</p:attrName>
                                        </p:attrNameLst>
                                      </p:cBhvr>
                                      <p:to>
                                        <p:strVal val="visible"/>
                                      </p:to>
                                    </p:set>
                                    <p:animEffect transition="in" filter="fade">
                                      <p:cBhvr>
                                        <p:cTn id="17" dur="500"/>
                                        <p:tgtEl>
                                          <p:spTgt spid="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9">
                                            <p:txEl>
                                              <p:pRg st="3" end="3"/>
                                            </p:txEl>
                                          </p:spTgt>
                                        </p:tgtEl>
                                        <p:attrNameLst>
                                          <p:attrName>style.visibility</p:attrName>
                                        </p:attrNameLst>
                                      </p:cBhvr>
                                      <p:to>
                                        <p:strVal val="visible"/>
                                      </p:to>
                                    </p:set>
                                    <p:animEffect transition="in" filter="fade">
                                      <p:cBhvr>
                                        <p:cTn id="22" dur="500"/>
                                        <p:tgtEl>
                                          <p:spTgt spid="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04946E48-3D5C-4B83-A9AF-00855C557EB1}"/>
              </a:ext>
            </a:extLst>
          </p:cNvPr>
          <p:cNvSpPr>
            <a:spLocks noGrp="1"/>
          </p:cNvSpPr>
          <p:nvPr>
            <p:ph type="body" sz="quarter" idx="11"/>
          </p:nvPr>
        </p:nvSpPr>
        <p:spPr/>
        <p:txBody>
          <a:bodyPr/>
          <a:lstStyle/>
          <a:p>
            <a:r>
              <a:rPr lang="en-US" dirty="0"/>
              <a:t>How Do You Define Channel Management?</a:t>
            </a:r>
          </a:p>
        </p:txBody>
      </p:sp>
      <p:sp>
        <p:nvSpPr>
          <p:cNvPr id="9" name="Text Placeholder 8">
            <a:extLst>
              <a:ext uri="{FF2B5EF4-FFF2-40B4-BE49-F238E27FC236}">
                <a16:creationId xmlns:a16="http://schemas.microsoft.com/office/drawing/2014/main" id="{0A83F7B6-00AD-402C-AD55-2B45D7DED1E7}"/>
              </a:ext>
            </a:extLst>
          </p:cNvPr>
          <p:cNvSpPr>
            <a:spLocks noGrp="1"/>
          </p:cNvSpPr>
          <p:nvPr>
            <p:ph type="body" sz="quarter" idx="16"/>
          </p:nvPr>
        </p:nvSpPr>
        <p:spPr>
          <a:xfrm>
            <a:off x="313226" y="946636"/>
            <a:ext cx="4538174" cy="3833441"/>
          </a:xfrm>
        </p:spPr>
        <p:txBody>
          <a:bodyPr/>
          <a:lstStyle/>
          <a:p>
            <a:r>
              <a:rPr lang="en-US" dirty="0">
                <a:latin typeface="Arial" panose="020B0604020202020204" pitchFamily="34" charset="0"/>
                <a:cs typeface="Arial" panose="020B0604020202020204" pitchFamily="34" charset="0"/>
              </a:rPr>
              <a:t>Now that I have taken a shot at defining channel management, I’d also like to present a series of “sub-activities” related to channel management. These sub-activities coincide with the five stages of channel management—channel partner recruitment, </a:t>
            </a:r>
            <a:r>
              <a:rPr lang="en-US" dirty="0">
                <a:latin typeface="Arial" panose="020B0604020202020204" pitchFamily="34" charset="0"/>
                <a:cs typeface="Arial" panose="020B0604020202020204" pitchFamily="34" charset="0"/>
                <a:hlinkClick r:id="rId2"/>
              </a:rPr>
              <a:t>channel partner onboarding</a:t>
            </a:r>
            <a:r>
              <a:rPr lang="en-US" dirty="0">
                <a:latin typeface="Arial" panose="020B0604020202020204" pitchFamily="34" charset="0"/>
                <a:cs typeface="Arial" panose="020B0604020202020204" pitchFamily="34" charset="0"/>
              </a:rPr>
              <a:t>, channel partner </a:t>
            </a:r>
            <a:r>
              <a:rPr lang="en-US" dirty="0">
                <a:latin typeface="Arial" panose="020B0604020202020204" pitchFamily="34" charset="0"/>
                <a:cs typeface="Arial" panose="020B0604020202020204" pitchFamily="34" charset="0"/>
                <a:hlinkClick r:id="rId3"/>
              </a:rPr>
              <a:t>training</a:t>
            </a:r>
            <a:r>
              <a:rPr lang="en-US" dirty="0">
                <a:latin typeface="Arial" panose="020B0604020202020204" pitchFamily="34" charset="0"/>
                <a:cs typeface="Arial" panose="020B0604020202020204" pitchFamily="34" charset="0"/>
              </a:rPr>
              <a:t>, channel partner </a:t>
            </a:r>
            <a:r>
              <a:rPr lang="en-US" dirty="0">
                <a:latin typeface="Arial" panose="020B0604020202020204" pitchFamily="34" charset="0"/>
                <a:cs typeface="Arial" panose="020B0604020202020204" pitchFamily="34" charset="0"/>
                <a:hlinkClick r:id="rId4"/>
              </a:rPr>
              <a:t>co-marketing</a:t>
            </a:r>
            <a:r>
              <a:rPr lang="en-US" dirty="0">
                <a:latin typeface="Arial" panose="020B0604020202020204" pitchFamily="34" charset="0"/>
                <a:cs typeface="Arial" panose="020B0604020202020204" pitchFamily="34" charset="0"/>
              </a:rPr>
              <a:t> and channel partner </a:t>
            </a:r>
            <a:r>
              <a:rPr lang="en-US" dirty="0">
                <a:latin typeface="Arial" panose="020B0604020202020204" pitchFamily="34" charset="0"/>
                <a:cs typeface="Arial" panose="020B0604020202020204" pitchFamily="34" charset="0"/>
                <a:hlinkClick r:id="rId5"/>
              </a:rPr>
              <a:t>performance management</a:t>
            </a:r>
            <a:r>
              <a:rPr lang="en-US" dirty="0">
                <a:latin typeface="Arial" panose="020B0604020202020204" pitchFamily="34" charset="0"/>
                <a:cs typeface="Arial" panose="020B0604020202020204" pitchFamily="34" charset="0"/>
              </a:rPr>
              <a:t>. Each of these five stages has, in turn, multiple sub-stages or steps. The purpose of each step is to enable an external secondary organization (called a channel partner, reseller, agent, system integrator, consultant, etc.) to resell and support the products and services of a primary organization (called a vendor, OEM, supplier, etc.) in an efficient and cost-effective way.</a:t>
            </a:r>
          </a:p>
          <a:p>
            <a:r>
              <a:rPr lang="en-US" dirty="0">
                <a:latin typeface="Arial" panose="020B0604020202020204" pitchFamily="34" charset="0"/>
                <a:cs typeface="Arial" panose="020B0604020202020204" pitchFamily="34" charset="0"/>
              </a:rPr>
              <a:t>Most organizations grow from their early start-up phase and expand their businesses globally. Even so, the channel management definition doesn’t vary that much from one country to another. Like other functions, such as accounting, legal, marketing, sales, manufacturing, services, and so on—where the core activities are primarily the same across all countries and cultures, but do require some level of </a:t>
            </a:r>
            <a:r>
              <a:rPr lang="en-US" dirty="0">
                <a:latin typeface="Arial" panose="020B0604020202020204" pitchFamily="34" charset="0"/>
                <a:cs typeface="Arial" panose="020B0604020202020204" pitchFamily="34" charset="0"/>
                <a:hlinkClick r:id="rId6"/>
              </a:rPr>
              <a:t>localization</a:t>
            </a:r>
            <a:r>
              <a:rPr lang="en-US" dirty="0">
                <a:latin typeface="Arial" panose="020B0604020202020204" pitchFamily="34" charset="0"/>
                <a:cs typeface="Arial" panose="020B0604020202020204" pitchFamily="34" charset="0"/>
              </a:rPr>
              <a:t>—channel management also has core activities that are only somewhat localized in each country and culture.</a:t>
            </a:r>
          </a:p>
          <a:p>
            <a:endParaRPr lang="en-US" dirty="0">
              <a:latin typeface="Arial" panose="020B0604020202020204" pitchFamily="34" charset="0"/>
              <a:cs typeface="Arial" panose="020B0604020202020204" pitchFamily="34" charset="0"/>
            </a:endParaRPr>
          </a:p>
        </p:txBody>
      </p:sp>
      <p:pic>
        <p:nvPicPr>
          <p:cNvPr id="5" name="Picture Placeholder 4">
            <a:extLst>
              <a:ext uri="{FF2B5EF4-FFF2-40B4-BE49-F238E27FC236}">
                <a16:creationId xmlns:a16="http://schemas.microsoft.com/office/drawing/2014/main" id="{8BE907C1-2981-46AB-BA62-773B001F7858}"/>
              </a:ext>
            </a:extLst>
          </p:cNvPr>
          <p:cNvPicPr>
            <a:picLocks noGrp="1" noChangeAspect="1"/>
          </p:cNvPicPr>
          <p:nvPr>
            <p:ph type="pic" sz="quarter" idx="15"/>
          </p:nvPr>
        </p:nvPicPr>
        <p:blipFill>
          <a:blip r:embed="rId7" cstate="screen">
            <a:extLst>
              <a:ext uri="{28A0092B-C50C-407E-A947-70E740481C1C}">
                <a14:useLocalDpi xmlns:a14="http://schemas.microsoft.com/office/drawing/2010/main"/>
              </a:ext>
            </a:extLst>
          </a:blip>
          <a:srcRect/>
          <a:stretch>
            <a:fillRect/>
          </a:stretch>
        </p:blipFill>
        <p:spPr/>
      </p:pic>
    </p:spTree>
    <p:extLst>
      <p:ext uri="{BB962C8B-B14F-4D97-AF65-F5344CB8AC3E}">
        <p14:creationId xmlns:p14="http://schemas.microsoft.com/office/powerpoint/2010/main" val="8707106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500"/>
                                        <p:tgtEl>
                                          <p:spTgt spid="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
                                            <p:txEl>
                                              <p:pRg st="1" end="1"/>
                                            </p:txEl>
                                          </p:spTgt>
                                        </p:tgtEl>
                                        <p:attrNameLst>
                                          <p:attrName>style.visibility</p:attrName>
                                        </p:attrNameLst>
                                      </p:cBhvr>
                                      <p:to>
                                        <p:strVal val="visible"/>
                                      </p:to>
                                    </p:set>
                                    <p:animEffect transition="in" filter="fade">
                                      <p:cBhvr>
                                        <p:cTn id="12" dur="500"/>
                                        <p:tgtEl>
                                          <p:spTgt spid="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7433F2ED-0473-41BF-A0D6-CFF3DE4197FE}"/>
              </a:ext>
            </a:extLst>
          </p:cNvPr>
          <p:cNvSpPr>
            <a:spLocks noGrp="1"/>
          </p:cNvSpPr>
          <p:nvPr>
            <p:ph type="body" sz="quarter" idx="11"/>
          </p:nvPr>
        </p:nvSpPr>
        <p:spPr/>
        <p:txBody>
          <a:bodyPr/>
          <a:lstStyle/>
          <a:p>
            <a:r>
              <a:rPr lang="en-US" dirty="0"/>
              <a:t>How Do You Define Channel Management?</a:t>
            </a:r>
          </a:p>
        </p:txBody>
      </p:sp>
      <p:sp>
        <p:nvSpPr>
          <p:cNvPr id="5" name="Text Placeholder 4">
            <a:extLst>
              <a:ext uri="{FF2B5EF4-FFF2-40B4-BE49-F238E27FC236}">
                <a16:creationId xmlns:a16="http://schemas.microsoft.com/office/drawing/2014/main" id="{B9EEF88D-E8E6-48DA-9FD9-B5DEA6826A7D}"/>
              </a:ext>
            </a:extLst>
          </p:cNvPr>
          <p:cNvSpPr>
            <a:spLocks noGrp="1"/>
          </p:cNvSpPr>
          <p:nvPr>
            <p:ph type="body" sz="quarter" idx="16"/>
          </p:nvPr>
        </p:nvSpPr>
        <p:spPr>
          <a:xfrm>
            <a:off x="4447403" y="949235"/>
            <a:ext cx="4444916" cy="3841129"/>
          </a:xfrm>
        </p:spPr>
        <p:txBody>
          <a:bodyPr/>
          <a:lstStyle/>
          <a:p>
            <a:r>
              <a:rPr lang="en-US" dirty="0">
                <a:latin typeface="Arial" panose="020B0604020202020204" pitchFamily="34" charset="0"/>
                <a:cs typeface="Arial" panose="020B0604020202020204" pitchFamily="34" charset="0"/>
              </a:rPr>
              <a:t>Indirect ways of going to market have existed for ages. In fact, the driver behind human migration from one continent to another, from the time of our earliest ancestors to the present, has always been based on the nearly-universal desire to move to a better place. These movements have created a global integration of culture over the ages, and part of that integration process is reflected in </a:t>
            </a:r>
            <a:r>
              <a:rPr lang="en-US" dirty="0">
                <a:latin typeface="Arial" panose="020B0604020202020204" pitchFamily="34" charset="0"/>
                <a:cs typeface="Arial" panose="020B0604020202020204" pitchFamily="34" charset="0"/>
                <a:hlinkClick r:id="rId2"/>
              </a:rPr>
              <a:t>unified</a:t>
            </a:r>
            <a:r>
              <a:rPr lang="en-US" dirty="0">
                <a:latin typeface="Arial" panose="020B0604020202020204" pitchFamily="34" charset="0"/>
                <a:cs typeface="Arial" panose="020B0604020202020204" pitchFamily="34" charset="0"/>
              </a:rPr>
              <a:t> “channel management” activities that bring buyers and sellers together around the world.</a:t>
            </a:r>
          </a:p>
          <a:p>
            <a:r>
              <a:rPr lang="en-US" dirty="0">
                <a:latin typeface="Arial" panose="020B0604020202020204" pitchFamily="34" charset="0"/>
                <a:cs typeface="Arial" panose="020B0604020202020204" pitchFamily="34" charset="0"/>
              </a:rPr>
              <a:t>The formal pursuit of channel management has opened up indirect ways of going to market for companies by making it easier for them to partner with other organizations for mutual gain. Channel management has increased reach for these companies at a much lower cost and at greatly reduced commercial risk, thereby increasing revenue.</a:t>
            </a:r>
          </a:p>
          <a:p>
            <a:endParaRPr lang="en-US" dirty="0">
              <a:latin typeface="Arial" panose="020B0604020202020204" pitchFamily="34" charset="0"/>
              <a:cs typeface="Arial" panose="020B0604020202020204" pitchFamily="34" charset="0"/>
            </a:endParaRPr>
          </a:p>
        </p:txBody>
      </p:sp>
      <p:pic>
        <p:nvPicPr>
          <p:cNvPr id="8" name="Picture Placeholder 7">
            <a:extLst>
              <a:ext uri="{FF2B5EF4-FFF2-40B4-BE49-F238E27FC236}">
                <a16:creationId xmlns:a16="http://schemas.microsoft.com/office/drawing/2014/main" id="{F74EFE8A-5933-4007-9E19-0CD033A7A6BE}"/>
              </a:ext>
            </a:extLst>
          </p:cNvPr>
          <p:cNvPicPr>
            <a:picLocks noGrp="1" noChangeAspect="1"/>
          </p:cNvPicPr>
          <p:nvPr>
            <p:ph type="pic" sz="quarter" idx="15"/>
          </p:nvPr>
        </p:nvPicPr>
        <p:blipFill>
          <a:blip r:embed="rId3" cstate="screen">
            <a:extLst>
              <a:ext uri="{28A0092B-C50C-407E-A947-70E740481C1C}">
                <a14:useLocalDpi xmlns:a14="http://schemas.microsoft.com/office/drawing/2010/main"/>
              </a:ext>
            </a:extLst>
          </a:blip>
          <a:srcRect/>
          <a:stretch>
            <a:fillRect/>
          </a:stretch>
        </p:blipFill>
        <p:spPr/>
      </p:pic>
    </p:spTree>
    <p:extLst>
      <p:ext uri="{BB962C8B-B14F-4D97-AF65-F5344CB8AC3E}">
        <p14:creationId xmlns:p14="http://schemas.microsoft.com/office/powerpoint/2010/main" val="13054984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3">
            <a:extLst>
              <a:ext uri="{FF2B5EF4-FFF2-40B4-BE49-F238E27FC236}">
                <a16:creationId xmlns:a16="http://schemas.microsoft.com/office/drawing/2014/main" id="{BAF20E3C-DC79-4834-B09E-24F1E286C71B}"/>
              </a:ext>
            </a:extLst>
          </p:cNvPr>
          <p:cNvSpPr>
            <a:spLocks noGrp="1"/>
          </p:cNvSpPr>
          <p:nvPr>
            <p:ph type="ctrTitle"/>
          </p:nvPr>
        </p:nvSpPr>
        <p:spPr>
          <a:prstGeom prst="rect">
            <a:avLst/>
          </a:prstGeom>
        </p:spPr>
        <p:txBody>
          <a:bodyPr/>
          <a:lstStyle>
            <a:lvl1pPr>
              <a:defRPr sz="1400" b="0" i="0">
                <a:solidFill>
                  <a:schemeClr val="bg1"/>
                </a:solidFill>
                <a:latin typeface="Arial" charset="0"/>
                <a:ea typeface="Arial" charset="0"/>
                <a:cs typeface="Arial" charset="0"/>
              </a:defRPr>
            </a:lvl1pPr>
          </a:lstStyle>
          <a:p>
            <a:r>
              <a:rPr lang="en-US" sz="1800" dirty="0">
                <a:solidFill>
                  <a:schemeClr val="bg1"/>
                </a:solidFill>
                <a:latin typeface="Arial" charset="0"/>
                <a:ea typeface="Arial" charset="0"/>
                <a:cs typeface="Arial" charset="0"/>
              </a:rPr>
              <a:t>Automating Profitable Growth™</a:t>
            </a:r>
          </a:p>
        </p:txBody>
      </p:sp>
    </p:spTree>
    <p:extLst>
      <p:ext uri="{BB962C8B-B14F-4D97-AF65-F5344CB8AC3E}">
        <p14:creationId xmlns:p14="http://schemas.microsoft.com/office/powerpoint/2010/main" val="181912009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559</TotalTime>
  <Words>215</Words>
  <Application>Microsoft Office PowerPoint</Application>
  <PresentationFormat>Custom</PresentationFormat>
  <Paragraphs>22</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ArialMT</vt:lpstr>
      <vt:lpstr>Calibri</vt:lpstr>
      <vt:lpstr>Office Theme</vt:lpstr>
      <vt:lpstr>Automating Profitable Growth™</vt:lpstr>
      <vt:lpstr>PowerPoint Presentation</vt:lpstr>
      <vt:lpstr>PowerPoint Presentation</vt:lpstr>
      <vt:lpstr>PowerPoint Presentation</vt:lpstr>
      <vt:lpstr>PowerPoint Presentation</vt:lpstr>
      <vt:lpstr>Automating Profitable Growth™</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Chris Field</dc:creator>
  <cp:lastModifiedBy>subhajit ghosh</cp:lastModifiedBy>
  <cp:revision>39</cp:revision>
  <dcterms:created xsi:type="dcterms:W3CDTF">2016-08-01T19:14:45Z</dcterms:created>
  <dcterms:modified xsi:type="dcterms:W3CDTF">2018-05-25T12:06:19Z</dcterms:modified>
</cp:coreProperties>
</file>