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1" r:id="rId1"/>
  </p:sldMasterIdLst>
  <p:sldIdLst>
    <p:sldId id="256" r:id="rId2"/>
    <p:sldId id="257" r:id="rId3"/>
    <p:sldId id="258" r:id="rId4"/>
    <p:sldId id="260" r:id="rId5"/>
    <p:sldId id="259" r:id="rId6"/>
  </p:sldIdLst>
  <p:sldSz cx="9144000" cy="5148263"/>
  <p:notesSz cx="6858000" cy="9144000"/>
  <p:defaultTextStyle>
    <a:defPPr>
      <a:defRPr lang="en-US"/>
    </a:defPPr>
    <a:lvl1pPr marL="0" algn="l" defTabSz="685983" rtl="0" eaLnBrk="1" latinLnBrk="0" hangingPunct="1">
      <a:defRPr sz="1350" kern="1200">
        <a:solidFill>
          <a:schemeClr val="tx1"/>
        </a:solidFill>
        <a:latin typeface="+mn-lt"/>
        <a:ea typeface="+mn-ea"/>
        <a:cs typeface="+mn-cs"/>
      </a:defRPr>
    </a:lvl1pPr>
    <a:lvl2pPr marL="342991" algn="l" defTabSz="685983" rtl="0" eaLnBrk="1" latinLnBrk="0" hangingPunct="1">
      <a:defRPr sz="1350" kern="1200">
        <a:solidFill>
          <a:schemeClr val="tx1"/>
        </a:solidFill>
        <a:latin typeface="+mn-lt"/>
        <a:ea typeface="+mn-ea"/>
        <a:cs typeface="+mn-cs"/>
      </a:defRPr>
    </a:lvl2pPr>
    <a:lvl3pPr marL="685983" algn="l" defTabSz="685983" rtl="0" eaLnBrk="1" latinLnBrk="0" hangingPunct="1">
      <a:defRPr sz="1350" kern="1200">
        <a:solidFill>
          <a:schemeClr val="tx1"/>
        </a:solidFill>
        <a:latin typeface="+mn-lt"/>
        <a:ea typeface="+mn-ea"/>
        <a:cs typeface="+mn-cs"/>
      </a:defRPr>
    </a:lvl3pPr>
    <a:lvl4pPr marL="1028974" algn="l" defTabSz="685983" rtl="0" eaLnBrk="1" latinLnBrk="0" hangingPunct="1">
      <a:defRPr sz="1350" kern="1200">
        <a:solidFill>
          <a:schemeClr val="tx1"/>
        </a:solidFill>
        <a:latin typeface="+mn-lt"/>
        <a:ea typeface="+mn-ea"/>
        <a:cs typeface="+mn-cs"/>
      </a:defRPr>
    </a:lvl4pPr>
    <a:lvl5pPr marL="1371966" algn="l" defTabSz="685983" rtl="0" eaLnBrk="1" latinLnBrk="0" hangingPunct="1">
      <a:defRPr sz="1350" kern="1200">
        <a:solidFill>
          <a:schemeClr val="tx1"/>
        </a:solidFill>
        <a:latin typeface="+mn-lt"/>
        <a:ea typeface="+mn-ea"/>
        <a:cs typeface="+mn-cs"/>
      </a:defRPr>
    </a:lvl5pPr>
    <a:lvl6pPr marL="1714957" algn="l" defTabSz="685983" rtl="0" eaLnBrk="1" latinLnBrk="0" hangingPunct="1">
      <a:defRPr sz="1350" kern="1200">
        <a:solidFill>
          <a:schemeClr val="tx1"/>
        </a:solidFill>
        <a:latin typeface="+mn-lt"/>
        <a:ea typeface="+mn-ea"/>
        <a:cs typeface="+mn-cs"/>
      </a:defRPr>
    </a:lvl6pPr>
    <a:lvl7pPr marL="2057949" algn="l" defTabSz="685983" rtl="0" eaLnBrk="1" latinLnBrk="0" hangingPunct="1">
      <a:defRPr sz="1350" kern="1200">
        <a:solidFill>
          <a:schemeClr val="tx1"/>
        </a:solidFill>
        <a:latin typeface="+mn-lt"/>
        <a:ea typeface="+mn-ea"/>
        <a:cs typeface="+mn-cs"/>
      </a:defRPr>
    </a:lvl7pPr>
    <a:lvl8pPr marL="2400940" algn="l" defTabSz="685983" rtl="0" eaLnBrk="1" latinLnBrk="0" hangingPunct="1">
      <a:defRPr sz="1350" kern="1200">
        <a:solidFill>
          <a:schemeClr val="tx1"/>
        </a:solidFill>
        <a:latin typeface="+mn-lt"/>
        <a:ea typeface="+mn-ea"/>
        <a:cs typeface="+mn-cs"/>
      </a:defRPr>
    </a:lvl8pPr>
    <a:lvl9pPr marL="2743932" algn="l" defTabSz="685983" rtl="0" eaLnBrk="1" latinLnBrk="0" hangingPunct="1">
      <a:defRPr sz="135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2B2B2"/>
    <a:srgbClr val="636361"/>
    <a:srgbClr val="F27724"/>
    <a:srgbClr val="00BCFF"/>
    <a:srgbClr val="8CA621"/>
    <a:srgbClr val="962AA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D9DFDB3-C43E-4B96-9FAF-072D7D24F88F}" v="42" dt="2018-10-01T11:36:39.36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6785"/>
    <p:restoredTop sz="94667" autoAdjust="0"/>
  </p:normalViewPr>
  <p:slideViewPr>
    <p:cSldViewPr snapToGrid="0" snapToObjects="1">
      <p:cViewPr varScale="1">
        <p:scale>
          <a:sx n="113" d="100"/>
          <a:sy n="113" d="100"/>
        </p:scale>
        <p:origin x="1170"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12" Type="http://schemas.microsoft.com/office/2015/10/relationships/revisionInfo" Target="revisionInfo.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microsoft.com/office/2016/11/relationships/changesInfo" Target="changesInfos/changesInfo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ubhajit Ghosh" userId="c585d1f3-935b-4ece-b40b-1a6550e66d72" providerId="ADAL" clId="{BD9DFDB3-C43E-4B96-9FAF-072D7D24F88F}"/>
    <pc:docChg chg="custSel addSld modSld">
      <pc:chgData name="Subhajit Ghosh" userId="c585d1f3-935b-4ece-b40b-1a6550e66d72" providerId="ADAL" clId="{BD9DFDB3-C43E-4B96-9FAF-072D7D24F88F}" dt="2018-10-01T11:36:39.368" v="37" actId="478"/>
      <pc:docMkLst>
        <pc:docMk/>
      </pc:docMkLst>
      <pc:sldChg chg="addSp delSp modSp">
        <pc:chgData name="Subhajit Ghosh" userId="c585d1f3-935b-4ece-b40b-1a6550e66d72" providerId="ADAL" clId="{BD9DFDB3-C43E-4B96-9FAF-072D7D24F88F}" dt="2018-10-01T11:36:39.368" v="37" actId="478"/>
        <pc:sldMkLst>
          <pc:docMk/>
          <pc:sldMk cId="2429983986" sldId="256"/>
        </pc:sldMkLst>
        <pc:spChg chg="mod">
          <ac:chgData name="Subhajit Ghosh" userId="c585d1f3-935b-4ece-b40b-1a6550e66d72" providerId="ADAL" clId="{BD9DFDB3-C43E-4B96-9FAF-072D7D24F88F}" dt="2018-10-01T07:03:44.778" v="3" actId="14100"/>
          <ac:spMkLst>
            <pc:docMk/>
            <pc:sldMk cId="2429983986" sldId="256"/>
            <ac:spMk id="6" creationId="{4F2F611E-2383-4DC9-962D-92928E36BA3F}"/>
          </ac:spMkLst>
        </pc:spChg>
        <pc:picChg chg="add del mod">
          <ac:chgData name="Subhajit Ghosh" userId="c585d1f3-935b-4ece-b40b-1a6550e66d72" providerId="ADAL" clId="{BD9DFDB3-C43E-4B96-9FAF-072D7D24F88F}" dt="2018-10-01T11:36:39.368" v="37" actId="478"/>
          <ac:picMkLst>
            <pc:docMk/>
            <pc:sldMk cId="2429983986" sldId="256"/>
            <ac:picMk id="3" creationId="{CE0F0B61-47AF-4461-B00C-D31A3833D3DD}"/>
          </ac:picMkLst>
        </pc:picChg>
      </pc:sldChg>
      <pc:sldChg chg="addSp delSp modSp">
        <pc:chgData name="Subhajit Ghosh" userId="c585d1f3-935b-4ece-b40b-1a6550e66d72" providerId="ADAL" clId="{BD9DFDB3-C43E-4B96-9FAF-072D7D24F88F}" dt="2018-10-01T07:14:07.374" v="18" actId="20577"/>
        <pc:sldMkLst>
          <pc:docMk/>
          <pc:sldMk cId="4142234705" sldId="257"/>
        </pc:sldMkLst>
        <pc:spChg chg="add del">
          <ac:chgData name="Subhajit Ghosh" userId="c585d1f3-935b-4ece-b40b-1a6550e66d72" providerId="ADAL" clId="{BD9DFDB3-C43E-4B96-9FAF-072D7D24F88F}" dt="2018-10-01T07:11:29.937" v="10"/>
          <ac:spMkLst>
            <pc:docMk/>
            <pc:sldMk cId="4142234705" sldId="257"/>
            <ac:spMk id="2" creationId="{73CDC79A-6FAC-4D7D-B85E-15F848CECB4B}"/>
          </ac:spMkLst>
        </pc:spChg>
        <pc:spChg chg="del">
          <ac:chgData name="Subhajit Ghosh" userId="c585d1f3-935b-4ece-b40b-1a6550e66d72" providerId="ADAL" clId="{BD9DFDB3-C43E-4B96-9FAF-072D7D24F88F}" dt="2018-10-01T07:13:19.447" v="11" actId="478"/>
          <ac:spMkLst>
            <pc:docMk/>
            <pc:sldMk cId="4142234705" sldId="257"/>
            <ac:spMk id="3" creationId="{EE5F9CC5-5919-4A5B-B9E8-F922D9826927}"/>
          </ac:spMkLst>
        </pc:spChg>
        <pc:spChg chg="mod">
          <ac:chgData name="Subhajit Ghosh" userId="c585d1f3-935b-4ece-b40b-1a6550e66d72" providerId="ADAL" clId="{BD9DFDB3-C43E-4B96-9FAF-072D7D24F88F}" dt="2018-10-01T07:04:07.090" v="5" actId="20577"/>
          <ac:spMkLst>
            <pc:docMk/>
            <pc:sldMk cId="4142234705" sldId="257"/>
            <ac:spMk id="4" creationId="{3824FEB1-C6F4-4284-9EE9-2817F24A4DC0}"/>
          </ac:spMkLst>
        </pc:spChg>
        <pc:spChg chg="mod">
          <ac:chgData name="Subhajit Ghosh" userId="c585d1f3-935b-4ece-b40b-1a6550e66d72" providerId="ADAL" clId="{BD9DFDB3-C43E-4B96-9FAF-072D7D24F88F}" dt="2018-10-01T07:14:07.374" v="18" actId="20577"/>
          <ac:spMkLst>
            <pc:docMk/>
            <pc:sldMk cId="4142234705" sldId="257"/>
            <ac:spMk id="5" creationId="{C4B6616B-D638-467B-86EF-41EF776CAD4F}"/>
          </ac:spMkLst>
        </pc:spChg>
        <pc:picChg chg="add del mod">
          <ac:chgData name="Subhajit Ghosh" userId="c585d1f3-935b-4ece-b40b-1a6550e66d72" providerId="ADAL" clId="{BD9DFDB3-C43E-4B96-9FAF-072D7D24F88F}" dt="2018-10-01T07:09:16.550" v="9" actId="931"/>
          <ac:picMkLst>
            <pc:docMk/>
            <pc:sldMk cId="4142234705" sldId="257"/>
            <ac:picMk id="7" creationId="{464B7838-81CB-4DC4-B686-37AFDC7B83A7}"/>
          </ac:picMkLst>
        </pc:picChg>
        <pc:picChg chg="add mod">
          <ac:chgData name="Subhajit Ghosh" userId="c585d1f3-935b-4ece-b40b-1a6550e66d72" providerId="ADAL" clId="{BD9DFDB3-C43E-4B96-9FAF-072D7D24F88F}" dt="2018-10-01T07:11:29.937" v="10"/>
          <ac:picMkLst>
            <pc:docMk/>
            <pc:sldMk cId="4142234705" sldId="257"/>
            <ac:picMk id="9" creationId="{7B935AD3-F26A-4513-A50B-FCE04666F9D3}"/>
          </ac:picMkLst>
        </pc:picChg>
      </pc:sldChg>
      <pc:sldChg chg="addSp delSp modSp">
        <pc:chgData name="Subhajit Ghosh" userId="c585d1f3-935b-4ece-b40b-1a6550e66d72" providerId="ADAL" clId="{BD9DFDB3-C43E-4B96-9FAF-072D7D24F88F}" dt="2018-10-01T10:56:30.232" v="35"/>
        <pc:sldMkLst>
          <pc:docMk/>
          <pc:sldMk cId="2815277108" sldId="258"/>
        </pc:sldMkLst>
        <pc:spChg chg="add del mod">
          <ac:chgData name="Subhajit Ghosh" userId="c585d1f3-935b-4ece-b40b-1a6550e66d72" providerId="ADAL" clId="{BD9DFDB3-C43E-4B96-9FAF-072D7D24F88F}" dt="2018-10-01T10:56:30.232" v="35"/>
          <ac:spMkLst>
            <pc:docMk/>
            <pc:sldMk cId="2815277108" sldId="258"/>
            <ac:spMk id="5" creationId="{7945E88A-2B0C-4998-82E4-D650E8A9B8D8}"/>
          </ac:spMkLst>
        </pc:spChg>
        <pc:spChg chg="mod">
          <ac:chgData name="Subhajit Ghosh" userId="c585d1f3-935b-4ece-b40b-1a6550e66d72" providerId="ADAL" clId="{BD9DFDB3-C43E-4B96-9FAF-072D7D24F88F}" dt="2018-10-01T07:04:11.528" v="7" actId="20577"/>
          <ac:spMkLst>
            <pc:docMk/>
            <pc:sldMk cId="2815277108" sldId="258"/>
            <ac:spMk id="6" creationId="{C656395D-0968-4CC4-83FA-27592B0EA08A}"/>
          </ac:spMkLst>
        </pc:spChg>
        <pc:spChg chg="del">
          <ac:chgData name="Subhajit Ghosh" userId="c585d1f3-935b-4ece-b40b-1a6550e66d72" providerId="ADAL" clId="{BD9DFDB3-C43E-4B96-9FAF-072D7D24F88F}" dt="2018-10-01T07:15:22.383" v="19" actId="478"/>
          <ac:spMkLst>
            <pc:docMk/>
            <pc:sldMk cId="2815277108" sldId="258"/>
            <ac:spMk id="7" creationId="{B46939E6-5567-4C86-97BB-FAE44A9B3871}"/>
          </ac:spMkLst>
        </pc:spChg>
        <pc:spChg chg="del">
          <ac:chgData name="Subhajit Ghosh" userId="c585d1f3-935b-4ece-b40b-1a6550e66d72" providerId="ADAL" clId="{BD9DFDB3-C43E-4B96-9FAF-072D7D24F88F}" dt="2018-10-01T10:40:05.932" v="32"/>
          <ac:spMkLst>
            <pc:docMk/>
            <pc:sldMk cId="2815277108" sldId="258"/>
            <ac:spMk id="8" creationId="{BFEE5A4F-093A-4F1A-8CC4-D4ACBD2F1C2E}"/>
          </ac:spMkLst>
        </pc:spChg>
        <pc:spChg chg="mod">
          <ac:chgData name="Subhajit Ghosh" userId="c585d1f3-935b-4ece-b40b-1a6550e66d72" providerId="ADAL" clId="{BD9DFDB3-C43E-4B96-9FAF-072D7D24F88F}" dt="2018-10-01T07:15:33.922" v="22" actId="2711"/>
          <ac:spMkLst>
            <pc:docMk/>
            <pc:sldMk cId="2815277108" sldId="258"/>
            <ac:spMk id="9" creationId="{4393C9E7-9550-4849-8115-E9C4978354A8}"/>
          </ac:spMkLst>
        </pc:spChg>
        <pc:picChg chg="add del mod">
          <ac:chgData name="Subhajit Ghosh" userId="c585d1f3-935b-4ece-b40b-1a6550e66d72" providerId="ADAL" clId="{BD9DFDB3-C43E-4B96-9FAF-072D7D24F88F}" dt="2018-10-01T10:56:26.265" v="34" actId="478"/>
          <ac:picMkLst>
            <pc:docMk/>
            <pc:sldMk cId="2815277108" sldId="258"/>
            <ac:picMk id="3" creationId="{9EBE655E-91CB-4201-84E6-775C25F6D830}"/>
          </ac:picMkLst>
        </pc:picChg>
        <pc:picChg chg="add mod">
          <ac:chgData name="Subhajit Ghosh" userId="c585d1f3-935b-4ece-b40b-1a6550e66d72" providerId="ADAL" clId="{BD9DFDB3-C43E-4B96-9FAF-072D7D24F88F}" dt="2018-10-01T10:56:30.232" v="35"/>
          <ac:picMkLst>
            <pc:docMk/>
            <pc:sldMk cId="2815277108" sldId="258"/>
            <ac:picMk id="11" creationId="{4A53B531-C0E5-4719-AF89-9E0AC3E814DF}"/>
          </ac:picMkLst>
        </pc:picChg>
      </pc:sldChg>
      <pc:sldChg chg="addSp delSp modSp add">
        <pc:chgData name="Subhajit Ghosh" userId="c585d1f3-935b-4ece-b40b-1a6550e66d72" providerId="ADAL" clId="{BD9DFDB3-C43E-4B96-9FAF-072D7D24F88F}" dt="2018-10-01T10:54:55.434" v="33"/>
        <pc:sldMkLst>
          <pc:docMk/>
          <pc:sldMk cId="1830984369" sldId="260"/>
        </pc:sldMkLst>
        <pc:spChg chg="del">
          <ac:chgData name="Subhajit Ghosh" userId="c585d1f3-935b-4ece-b40b-1a6550e66d72" providerId="ADAL" clId="{BD9DFDB3-C43E-4B96-9FAF-072D7D24F88F}" dt="2018-10-01T07:16:50.870" v="24"/>
          <ac:spMkLst>
            <pc:docMk/>
            <pc:sldMk cId="1830984369" sldId="260"/>
            <ac:spMk id="2" creationId="{C5588D4C-DAAA-4891-9379-3571E209235D}"/>
          </ac:spMkLst>
        </pc:spChg>
        <pc:spChg chg="del">
          <ac:chgData name="Subhajit Ghosh" userId="c585d1f3-935b-4ece-b40b-1a6550e66d72" providerId="ADAL" clId="{BD9DFDB3-C43E-4B96-9FAF-072D7D24F88F}" dt="2018-10-01T07:16:50.870" v="24"/>
          <ac:spMkLst>
            <pc:docMk/>
            <pc:sldMk cId="1830984369" sldId="260"/>
            <ac:spMk id="3" creationId="{AA700907-4B66-4855-A3A4-BCF5D8B46731}"/>
          </ac:spMkLst>
        </pc:spChg>
        <pc:spChg chg="del">
          <ac:chgData name="Subhajit Ghosh" userId="c585d1f3-935b-4ece-b40b-1a6550e66d72" providerId="ADAL" clId="{BD9DFDB3-C43E-4B96-9FAF-072D7D24F88F}" dt="2018-10-01T07:16:50.870" v="24"/>
          <ac:spMkLst>
            <pc:docMk/>
            <pc:sldMk cId="1830984369" sldId="260"/>
            <ac:spMk id="4" creationId="{38F9034C-A9A4-41D4-9522-65B965E4AD0B}"/>
          </ac:spMkLst>
        </pc:spChg>
        <pc:spChg chg="del">
          <ac:chgData name="Subhajit Ghosh" userId="c585d1f3-935b-4ece-b40b-1a6550e66d72" providerId="ADAL" clId="{BD9DFDB3-C43E-4B96-9FAF-072D7D24F88F}" dt="2018-10-01T07:16:50.870" v="24"/>
          <ac:spMkLst>
            <pc:docMk/>
            <pc:sldMk cId="1830984369" sldId="260"/>
            <ac:spMk id="5" creationId="{58BD9337-37BB-4250-922B-3D8EE6229FD1}"/>
          </ac:spMkLst>
        </pc:spChg>
        <pc:spChg chg="add mod">
          <ac:chgData name="Subhajit Ghosh" userId="c585d1f3-935b-4ece-b40b-1a6550e66d72" providerId="ADAL" clId="{BD9DFDB3-C43E-4B96-9FAF-072D7D24F88F}" dt="2018-10-01T07:17:26.365" v="31" actId="20577"/>
          <ac:spMkLst>
            <pc:docMk/>
            <pc:sldMk cId="1830984369" sldId="260"/>
            <ac:spMk id="6" creationId="{642DEB9E-291B-4115-AF64-B9D410A01241}"/>
          </ac:spMkLst>
        </pc:spChg>
        <pc:spChg chg="add del mod">
          <ac:chgData name="Subhajit Ghosh" userId="c585d1f3-935b-4ece-b40b-1a6550e66d72" providerId="ADAL" clId="{BD9DFDB3-C43E-4B96-9FAF-072D7D24F88F}" dt="2018-10-01T07:16:54.736" v="25" actId="478"/>
          <ac:spMkLst>
            <pc:docMk/>
            <pc:sldMk cId="1830984369" sldId="260"/>
            <ac:spMk id="7" creationId="{918EA645-8529-4086-8502-3F53D25CFE13}"/>
          </ac:spMkLst>
        </pc:spChg>
        <pc:spChg chg="add del mod">
          <ac:chgData name="Subhajit Ghosh" userId="c585d1f3-935b-4ece-b40b-1a6550e66d72" providerId="ADAL" clId="{BD9DFDB3-C43E-4B96-9FAF-072D7D24F88F}" dt="2018-10-01T10:54:55.434" v="33"/>
          <ac:spMkLst>
            <pc:docMk/>
            <pc:sldMk cId="1830984369" sldId="260"/>
            <ac:spMk id="8" creationId="{F83FA4FC-727C-4652-A1A0-9DAE33F4F9DD}"/>
          </ac:spMkLst>
        </pc:spChg>
        <pc:spChg chg="add mod">
          <ac:chgData name="Subhajit Ghosh" userId="c585d1f3-935b-4ece-b40b-1a6550e66d72" providerId="ADAL" clId="{BD9DFDB3-C43E-4B96-9FAF-072D7D24F88F}" dt="2018-10-01T07:17:05.701" v="29" actId="20577"/>
          <ac:spMkLst>
            <pc:docMk/>
            <pc:sldMk cId="1830984369" sldId="260"/>
            <ac:spMk id="9" creationId="{EF908039-53D1-4527-9EF8-0A88C108B191}"/>
          </ac:spMkLst>
        </pc:spChg>
        <pc:picChg chg="add mod">
          <ac:chgData name="Subhajit Ghosh" userId="c585d1f3-935b-4ece-b40b-1a6550e66d72" providerId="ADAL" clId="{BD9DFDB3-C43E-4B96-9FAF-072D7D24F88F}" dt="2018-10-01T10:54:55.434" v="33"/>
          <ac:picMkLst>
            <pc:docMk/>
            <pc:sldMk cId="1830984369" sldId="260"/>
            <ac:picMk id="11" creationId="{E11FC86B-A09A-48BF-8DE2-A2F074E18438}"/>
          </ac:picMkLst>
        </pc:picChg>
      </pc:sldChg>
    </pc:docChg>
  </pc:docChgLst>
  <pc:docChgLst>
    <pc:chgData name="Subhajit Ghosh" userId="c585d1f3-935b-4ece-b40b-1a6550e66d72" providerId="ADAL" clId="{BBE14A2F-F588-4B02-86B9-2522B9B1F0D3}"/>
  </pc:docChgLst>
</pc:chgInfo>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Main Title">
    <p:spTree>
      <p:nvGrpSpPr>
        <p:cNvPr id="1" name=""/>
        <p:cNvGrpSpPr/>
        <p:nvPr/>
      </p:nvGrpSpPr>
      <p:grpSpPr>
        <a:xfrm>
          <a:off x="0" y="0"/>
          <a:ext cx="0" cy="0"/>
          <a:chOff x="0" y="0"/>
          <a:chExt cx="0" cy="0"/>
        </a:xfrm>
      </p:grpSpPr>
      <p:sp>
        <p:nvSpPr>
          <p:cNvPr id="20" name="Rectangle 19">
            <a:extLst>
              <a:ext uri="{FF2B5EF4-FFF2-40B4-BE49-F238E27FC236}">
                <a16:creationId xmlns:a16="http://schemas.microsoft.com/office/drawing/2014/main" id="{AE3787F9-058C-481D-8B45-2ADA376F50DD}"/>
              </a:ext>
            </a:extLst>
          </p:cNvPr>
          <p:cNvSpPr/>
          <p:nvPr userDrawn="1"/>
        </p:nvSpPr>
        <p:spPr>
          <a:xfrm>
            <a:off x="0" y="4340994"/>
            <a:ext cx="9144000" cy="802506"/>
          </a:xfrm>
          <a:prstGeom prst="rect">
            <a:avLst/>
          </a:prstGeom>
          <a:solidFill>
            <a:srgbClr val="00ADFF"/>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Arial" charset="0"/>
              <a:ea typeface="Arial" charset="0"/>
              <a:cs typeface="Arial" charset="0"/>
            </a:endParaRPr>
          </a:p>
        </p:txBody>
      </p:sp>
      <p:pic>
        <p:nvPicPr>
          <p:cNvPr id="22" name="Picture 21" descr="logo.jpg">
            <a:extLst>
              <a:ext uri="{FF2B5EF4-FFF2-40B4-BE49-F238E27FC236}">
                <a16:creationId xmlns:a16="http://schemas.microsoft.com/office/drawing/2014/main" id="{AA89E9F4-E2DF-417F-BF2C-7FA2599FF28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49215" y="1329571"/>
            <a:ext cx="2365622" cy="1354364"/>
          </a:xfrm>
          <a:prstGeom prst="rect">
            <a:avLst/>
          </a:prstGeom>
        </p:spPr>
      </p:pic>
      <p:cxnSp>
        <p:nvCxnSpPr>
          <p:cNvPr id="23" name="Straight Connector 22">
            <a:extLst>
              <a:ext uri="{FF2B5EF4-FFF2-40B4-BE49-F238E27FC236}">
                <a16:creationId xmlns:a16="http://schemas.microsoft.com/office/drawing/2014/main" id="{5A0EE979-0BC8-4028-BFE6-D350366573A8}"/>
              </a:ext>
            </a:extLst>
          </p:cNvPr>
          <p:cNvCxnSpPr/>
          <p:nvPr userDrawn="1"/>
        </p:nvCxnSpPr>
        <p:spPr>
          <a:xfrm>
            <a:off x="0" y="2400381"/>
            <a:ext cx="2367815" cy="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1A661A07-040C-4F75-90DB-43B30D6E6165}"/>
              </a:ext>
            </a:extLst>
          </p:cNvPr>
          <p:cNvCxnSpPr/>
          <p:nvPr userDrawn="1"/>
        </p:nvCxnSpPr>
        <p:spPr>
          <a:xfrm>
            <a:off x="2627698" y="2400381"/>
            <a:ext cx="6516302" cy="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sp>
        <p:nvSpPr>
          <p:cNvPr id="25" name="Text Placeholder 2">
            <a:extLst>
              <a:ext uri="{FF2B5EF4-FFF2-40B4-BE49-F238E27FC236}">
                <a16:creationId xmlns:a16="http://schemas.microsoft.com/office/drawing/2014/main" id="{4173AE11-4890-4B9B-A7FA-3B7405FCDFCB}"/>
              </a:ext>
            </a:extLst>
          </p:cNvPr>
          <p:cNvSpPr>
            <a:spLocks noGrp="1"/>
          </p:cNvSpPr>
          <p:nvPr>
            <p:ph type="body" sz="quarter" idx="10" hasCustomPrompt="1"/>
          </p:nvPr>
        </p:nvSpPr>
        <p:spPr>
          <a:xfrm>
            <a:off x="3214838" y="2400381"/>
            <a:ext cx="5532348" cy="482720"/>
          </a:xfrm>
          <a:prstGeom prst="rect">
            <a:avLst/>
          </a:prstGeom>
        </p:spPr>
        <p:txBody>
          <a:bodyPr/>
          <a:lstStyle>
            <a:lvl1pPr marL="0" indent="0" algn="r">
              <a:buNone/>
              <a:defRPr sz="2200">
                <a:solidFill>
                  <a:srgbClr val="636361"/>
                </a:solidFill>
                <a:latin typeface="Arial" charset="0"/>
                <a:ea typeface="Arial" charset="0"/>
                <a:cs typeface="Arial" charset="0"/>
              </a:defRPr>
            </a:lvl1pPr>
          </a:lstStyle>
          <a:p>
            <a:pPr lvl="0"/>
            <a:r>
              <a:rPr lang="en-US" dirty="0"/>
              <a:t>Main Title Goes Here</a:t>
            </a:r>
          </a:p>
        </p:txBody>
      </p:sp>
      <p:sp>
        <p:nvSpPr>
          <p:cNvPr id="27" name="TextBox 26">
            <a:extLst>
              <a:ext uri="{FF2B5EF4-FFF2-40B4-BE49-F238E27FC236}">
                <a16:creationId xmlns:a16="http://schemas.microsoft.com/office/drawing/2014/main" id="{94D5FD83-D013-4868-A416-C03DFFDE62A4}"/>
              </a:ext>
            </a:extLst>
          </p:cNvPr>
          <p:cNvSpPr txBox="1"/>
          <p:nvPr userDrawn="1"/>
        </p:nvSpPr>
        <p:spPr>
          <a:xfrm>
            <a:off x="1271784" y="4897060"/>
            <a:ext cx="6600432" cy="138499"/>
          </a:xfrm>
          <a:prstGeom prst="rect">
            <a:avLst/>
          </a:prstGeom>
          <a:noFill/>
        </p:spPr>
        <p:txBody>
          <a:bodyPr wrap="square" lIns="0" tIns="0" rIns="0" bIns="0" rtlCol="0" anchor="b" anchorCtr="0">
            <a:spAutoFit/>
          </a:bodyPr>
          <a:lstStyle/>
          <a:p>
            <a:pPr marL="0" marR="0" indent="0" algn="ctr" defTabSz="685983" rtl="0" eaLnBrk="1" fontAlgn="auto" latinLnBrk="0" hangingPunct="1">
              <a:lnSpc>
                <a:spcPct val="100000"/>
              </a:lnSpc>
              <a:spcBef>
                <a:spcPts val="0"/>
              </a:spcBef>
              <a:spcAft>
                <a:spcPts val="0"/>
              </a:spcAft>
              <a:buClrTx/>
              <a:buSzTx/>
              <a:buFontTx/>
              <a:buNone/>
              <a:tabLst/>
              <a:defRPr/>
            </a:pPr>
            <a:r>
              <a:rPr lang="en-US" sz="900" dirty="0">
                <a:solidFill>
                  <a:schemeClr val="accent1">
                    <a:lumMod val="20000"/>
                    <a:lumOff val="80000"/>
                  </a:schemeClr>
                </a:solidFill>
              </a:rPr>
              <a:t>© 2018 ZINFI Technologies Inc. All Rights Reserved.</a:t>
            </a:r>
          </a:p>
        </p:txBody>
      </p:sp>
      <p:sp>
        <p:nvSpPr>
          <p:cNvPr id="9" name="Title 3">
            <a:extLst>
              <a:ext uri="{FF2B5EF4-FFF2-40B4-BE49-F238E27FC236}">
                <a16:creationId xmlns:a16="http://schemas.microsoft.com/office/drawing/2014/main" id="{391845BF-683B-4B57-9AED-9B1233B5B664}"/>
              </a:ext>
            </a:extLst>
          </p:cNvPr>
          <p:cNvSpPr>
            <a:spLocks noGrp="1"/>
          </p:cNvSpPr>
          <p:nvPr>
            <p:ph type="ctrTitle" hasCustomPrompt="1"/>
          </p:nvPr>
        </p:nvSpPr>
        <p:spPr>
          <a:xfrm>
            <a:off x="312261" y="4435449"/>
            <a:ext cx="4291773" cy="397446"/>
          </a:xfrm>
          <a:prstGeom prst="rect">
            <a:avLst/>
          </a:prstGeom>
        </p:spPr>
        <p:txBody>
          <a:bodyPr/>
          <a:lstStyle>
            <a:lvl1pPr algn="l">
              <a:defRPr sz="1400" b="0" i="0">
                <a:solidFill>
                  <a:schemeClr val="bg1"/>
                </a:solidFill>
                <a:latin typeface="Arial" charset="0"/>
                <a:ea typeface="Arial" charset="0"/>
                <a:cs typeface="Arial" charset="0"/>
              </a:defRPr>
            </a:lvl1pPr>
          </a:lstStyle>
          <a:p>
            <a:r>
              <a:rPr lang="en-US" sz="1800" dirty="0">
                <a:solidFill>
                  <a:schemeClr val="bg1"/>
                </a:solidFill>
                <a:latin typeface="Arial" charset="0"/>
                <a:ea typeface="Arial" charset="0"/>
                <a:cs typeface="Arial" charset="0"/>
              </a:rPr>
              <a:t>Automating Profitable Growth™</a:t>
            </a:r>
          </a:p>
        </p:txBody>
      </p:sp>
    </p:spTree>
    <p:extLst>
      <p:ext uri="{BB962C8B-B14F-4D97-AF65-F5344CB8AC3E}">
        <p14:creationId xmlns:p14="http://schemas.microsoft.com/office/powerpoint/2010/main" val="3130420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Body Slide - Left Column">
    <p:spTree>
      <p:nvGrpSpPr>
        <p:cNvPr id="1" name=""/>
        <p:cNvGrpSpPr/>
        <p:nvPr/>
      </p:nvGrpSpPr>
      <p:grpSpPr>
        <a:xfrm>
          <a:off x="0" y="0"/>
          <a:ext cx="0" cy="0"/>
          <a:chOff x="0" y="0"/>
          <a:chExt cx="0" cy="0"/>
        </a:xfrm>
      </p:grpSpPr>
      <p:sp>
        <p:nvSpPr>
          <p:cNvPr id="3" name="Picture Placeholder 2"/>
          <p:cNvSpPr>
            <a:spLocks noGrp="1"/>
          </p:cNvSpPr>
          <p:nvPr>
            <p:ph type="pic" sz="quarter" idx="15" hasCustomPrompt="1"/>
          </p:nvPr>
        </p:nvSpPr>
        <p:spPr>
          <a:xfrm>
            <a:off x="5020574" y="931818"/>
            <a:ext cx="3897872" cy="3833441"/>
          </a:xfrm>
          <a:prstGeom prst="rect">
            <a:avLst/>
          </a:prstGeom>
          <a:solidFill>
            <a:schemeClr val="accent1"/>
          </a:solidFill>
        </p:spPr>
        <p:txBody>
          <a:bodyPr anchor="ctr"/>
          <a:lstStyle>
            <a:lvl1pPr marL="0" marR="0" indent="0" algn="ctr" defTabSz="685800" rtl="0" eaLnBrk="1" fontAlgn="auto" latinLnBrk="0" hangingPunct="1">
              <a:lnSpc>
                <a:spcPct val="90000"/>
              </a:lnSpc>
              <a:spcBef>
                <a:spcPts val="750"/>
              </a:spcBef>
              <a:spcAft>
                <a:spcPts val="0"/>
              </a:spcAft>
              <a:buClrTx/>
              <a:buSzTx/>
              <a:buFont typeface="Arial" panose="020B0604020202020204" pitchFamily="34" charset="0"/>
              <a:buNone/>
              <a:tabLst/>
              <a:defRPr sz="1400">
                <a:solidFill>
                  <a:schemeClr val="bg1"/>
                </a:solidFill>
              </a:defRPr>
            </a:lvl1pPr>
          </a:lstStyle>
          <a:p>
            <a:pPr algn="ctr"/>
            <a:r>
              <a:rPr lang="en-US" dirty="0"/>
              <a:t>Graphic</a:t>
            </a:r>
            <a:r>
              <a:rPr lang="en-US" baseline="0" dirty="0"/>
              <a:t> or Image goes here</a:t>
            </a:r>
            <a:endParaRPr lang="en-US" dirty="0"/>
          </a:p>
        </p:txBody>
      </p:sp>
      <p:sp>
        <p:nvSpPr>
          <p:cNvPr id="11" name="Text Placeholder 2"/>
          <p:cNvSpPr>
            <a:spLocks noGrp="1"/>
          </p:cNvSpPr>
          <p:nvPr>
            <p:ph type="body" sz="quarter" idx="13" hasCustomPrompt="1"/>
          </p:nvPr>
        </p:nvSpPr>
        <p:spPr>
          <a:xfrm>
            <a:off x="313226" y="775770"/>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sz="1400" dirty="0">
                <a:solidFill>
                  <a:srgbClr val="8CA621"/>
                </a:solidFill>
                <a:latin typeface="Arial" charset="0"/>
                <a:ea typeface="Arial" charset="0"/>
                <a:cs typeface="Arial" charset="0"/>
              </a:rPr>
              <a:t>Section</a:t>
            </a:r>
            <a:r>
              <a:rPr lang="en-US" sz="1400" baseline="0" dirty="0">
                <a:solidFill>
                  <a:srgbClr val="8CA621"/>
                </a:solidFill>
                <a:latin typeface="Arial" charset="0"/>
                <a:ea typeface="Arial" charset="0"/>
                <a:cs typeface="Arial" charset="0"/>
              </a:rPr>
              <a:t> or Chapter Title Goes Here</a:t>
            </a:r>
            <a:endParaRPr lang="en-US" sz="1400" dirty="0">
              <a:solidFill>
                <a:srgbClr val="8CA621"/>
              </a:solidFill>
              <a:latin typeface="Arial" charset="0"/>
              <a:ea typeface="Arial" charset="0"/>
              <a:cs typeface="Arial" charset="0"/>
            </a:endParaRPr>
          </a:p>
          <a:p>
            <a:pPr lvl="0"/>
            <a:endParaRPr lang="en-US" dirty="0"/>
          </a:p>
        </p:txBody>
      </p:sp>
      <p:cxnSp>
        <p:nvCxnSpPr>
          <p:cNvPr id="4" name="Straight Connector 3"/>
          <p:cNvCxnSpPr/>
          <p:nvPr userDrawn="1"/>
        </p:nvCxnSpPr>
        <p:spPr>
          <a:xfrm>
            <a:off x="0" y="589280"/>
            <a:ext cx="9144000" cy="508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46652" y="130490"/>
            <a:ext cx="687483" cy="372387"/>
          </a:xfrm>
          <a:prstGeom prst="rect">
            <a:avLst/>
          </a:prstGeom>
        </p:spPr>
      </p:pic>
      <p:sp>
        <p:nvSpPr>
          <p:cNvPr id="9" name="Text Placeholder 2"/>
          <p:cNvSpPr>
            <a:spLocks noGrp="1"/>
          </p:cNvSpPr>
          <p:nvPr>
            <p:ph type="body" sz="quarter" idx="11" hasCustomPrompt="1"/>
          </p:nvPr>
        </p:nvSpPr>
        <p:spPr>
          <a:xfrm>
            <a:off x="1158241" y="38496"/>
            <a:ext cx="7760206" cy="434876"/>
          </a:xfrm>
          <a:prstGeom prst="rect">
            <a:avLst/>
          </a:prstGeom>
        </p:spPr>
        <p:txBody>
          <a:bodyPr/>
          <a:lstStyle>
            <a:lvl1pPr marL="0" marR="0" indent="0" algn="r" defTabSz="685800" rtl="0" eaLnBrk="1" fontAlgn="auto" latinLnBrk="0" hangingPunct="1">
              <a:lnSpc>
                <a:spcPct val="150000"/>
              </a:lnSpc>
              <a:spcBef>
                <a:spcPts val="0"/>
              </a:spcBef>
              <a:spcAft>
                <a:spcPts val="0"/>
              </a:spcAft>
              <a:buClrTx/>
              <a:buSzTx/>
              <a:buFont typeface="+mj-lt"/>
              <a:buNone/>
              <a:tabLst/>
              <a:defRPr sz="1600" baseline="0">
                <a:solidFill>
                  <a:schemeClr val="bg1">
                    <a:lumMod val="75000"/>
                  </a:schemeClr>
                </a:solidFill>
                <a:latin typeface="Arial" charset="0"/>
                <a:ea typeface="Arial" charset="0"/>
                <a:cs typeface="Arial" charset="0"/>
              </a:defRPr>
            </a:lvl1pPr>
          </a:lstStyle>
          <a:p>
            <a:pPr lvl="0"/>
            <a:r>
              <a:rPr lang="en-US" dirty="0"/>
              <a:t>Best </a:t>
            </a:r>
            <a:r>
              <a:rPr lang="en-US"/>
              <a:t>Practices Video Title </a:t>
            </a:r>
            <a:r>
              <a:rPr lang="en-US" dirty="0"/>
              <a:t>Goes Here</a:t>
            </a:r>
          </a:p>
          <a:p>
            <a:pPr lvl="0"/>
            <a:endParaRPr lang="en-US" dirty="0"/>
          </a:p>
        </p:txBody>
      </p:sp>
      <p:sp>
        <p:nvSpPr>
          <p:cNvPr id="8" name="Text Placeholder 7"/>
          <p:cNvSpPr>
            <a:spLocks noGrp="1"/>
          </p:cNvSpPr>
          <p:nvPr>
            <p:ph type="body" sz="quarter" idx="16" hasCustomPrompt="1"/>
          </p:nvPr>
        </p:nvSpPr>
        <p:spPr>
          <a:xfrm>
            <a:off x="313226" y="1284647"/>
            <a:ext cx="4444916" cy="3495430"/>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perspiciatis</a:t>
            </a:r>
            <a:r>
              <a:rPr lang="en-US" sz="1000" dirty="0">
                <a:solidFill>
                  <a:srgbClr val="50504E"/>
                </a:solidFill>
                <a:latin typeface="ArialMT" charset="0"/>
              </a:rPr>
              <a:t> </a:t>
            </a:r>
            <a:r>
              <a:rPr lang="en-US" sz="1000" dirty="0" err="1">
                <a:solidFill>
                  <a:srgbClr val="50504E"/>
                </a:solidFill>
                <a:latin typeface="ArialMT" charset="0"/>
              </a:rPr>
              <a:t>unde</a:t>
            </a:r>
            <a:r>
              <a:rPr lang="en-US" sz="1000" dirty="0">
                <a:solidFill>
                  <a:srgbClr val="50504E"/>
                </a:solidFill>
                <a:latin typeface="ArialMT" charset="0"/>
              </a:rPr>
              <a:t> </a:t>
            </a:r>
            <a:r>
              <a:rPr lang="en-US" sz="1000" dirty="0" err="1">
                <a:solidFill>
                  <a:srgbClr val="50504E"/>
                </a:solidFill>
                <a:latin typeface="ArialMT" charset="0"/>
              </a:rPr>
              <a:t>omnis</a:t>
            </a:r>
            <a:r>
              <a:rPr lang="en-US" sz="1000" dirty="0">
                <a:solidFill>
                  <a:srgbClr val="50504E"/>
                </a:solidFill>
                <a:latin typeface="ArialMT" charset="0"/>
              </a:rPr>
              <a:t> </a:t>
            </a:r>
            <a:r>
              <a:rPr lang="en-US" sz="1000" dirty="0" err="1">
                <a:solidFill>
                  <a:srgbClr val="50504E"/>
                </a:solidFill>
                <a:latin typeface="ArialMT" charset="0"/>
              </a:rPr>
              <a:t>iste</a:t>
            </a:r>
            <a:r>
              <a:rPr lang="en-US" sz="1000" dirty="0">
                <a:solidFill>
                  <a:srgbClr val="50504E"/>
                </a:solidFill>
                <a:latin typeface="ArialMT" charset="0"/>
              </a:rPr>
              <a:t> </a:t>
            </a:r>
            <a:r>
              <a:rPr lang="en-US" sz="1000" dirty="0" err="1">
                <a:solidFill>
                  <a:srgbClr val="50504E"/>
                </a:solidFill>
                <a:latin typeface="ArialMT" charset="0"/>
              </a:rPr>
              <a:t>natus</a:t>
            </a:r>
            <a:r>
              <a:rPr lang="en-US" sz="1000" dirty="0">
                <a:solidFill>
                  <a:srgbClr val="50504E"/>
                </a:solidFill>
                <a:latin typeface="ArialMT" charset="0"/>
              </a:rPr>
              <a:t> error sit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accusantium</a:t>
            </a:r>
            <a:r>
              <a:rPr lang="en-US" sz="1000" dirty="0">
                <a:solidFill>
                  <a:srgbClr val="50504E"/>
                </a:solidFill>
                <a:latin typeface="ArialMT" charset="0"/>
              </a:rPr>
              <a:t> </a:t>
            </a:r>
            <a:r>
              <a:rPr lang="en-US" sz="1000" dirty="0" err="1">
                <a:solidFill>
                  <a:srgbClr val="50504E"/>
                </a:solidFill>
                <a:latin typeface="ArialMT" charset="0"/>
              </a:rPr>
              <a:t>doloremque</a:t>
            </a:r>
            <a:r>
              <a:rPr lang="en-US" sz="1000" dirty="0">
                <a:solidFill>
                  <a:srgbClr val="50504E"/>
                </a:solidFill>
                <a:latin typeface="ArialMT" charset="0"/>
              </a:rPr>
              <a:t> </a:t>
            </a:r>
            <a:r>
              <a:rPr lang="en-US" sz="1000" dirty="0" err="1">
                <a:solidFill>
                  <a:srgbClr val="50504E"/>
                </a:solidFill>
                <a:latin typeface="ArialMT" charset="0"/>
              </a:rPr>
              <a:t>laudantium</a:t>
            </a:r>
            <a:r>
              <a:rPr lang="en-US" sz="1000" dirty="0">
                <a:solidFill>
                  <a:srgbClr val="50504E"/>
                </a:solidFill>
                <a:latin typeface="ArialMT" charset="0"/>
              </a:rPr>
              <a:t>, </a:t>
            </a:r>
            <a:r>
              <a:rPr lang="en-US" sz="1000" dirty="0" err="1">
                <a:solidFill>
                  <a:srgbClr val="50504E"/>
                </a:solidFill>
                <a:latin typeface="ArialMT" charset="0"/>
              </a:rPr>
              <a:t>totam</a:t>
            </a:r>
            <a:r>
              <a:rPr lang="en-US" sz="1000" dirty="0">
                <a:solidFill>
                  <a:srgbClr val="50504E"/>
                </a:solidFill>
                <a:latin typeface="ArialMT" charset="0"/>
              </a:rPr>
              <a:t> rem </a:t>
            </a:r>
            <a:r>
              <a:rPr lang="en-US" sz="1000" dirty="0" err="1">
                <a:solidFill>
                  <a:srgbClr val="50504E"/>
                </a:solidFill>
                <a:latin typeface="ArialMT" charset="0"/>
              </a:rPr>
              <a:t>aperiam</a:t>
            </a:r>
            <a:r>
              <a:rPr lang="en-US" sz="1000" dirty="0">
                <a:solidFill>
                  <a:srgbClr val="50504E"/>
                </a:solidFill>
                <a:latin typeface="ArialMT" charset="0"/>
              </a:rPr>
              <a:t>, </a:t>
            </a:r>
            <a:r>
              <a:rPr lang="en-US" sz="1000" dirty="0" err="1">
                <a:solidFill>
                  <a:srgbClr val="50504E"/>
                </a:solidFill>
                <a:latin typeface="ArialMT" charset="0"/>
              </a:rPr>
              <a:t>eaque</a:t>
            </a:r>
            <a:r>
              <a:rPr lang="en-US" sz="1000" dirty="0">
                <a:solidFill>
                  <a:srgbClr val="50504E"/>
                </a:solidFill>
                <a:latin typeface="ArialMT" charset="0"/>
              </a:rPr>
              <a:t> </a:t>
            </a:r>
            <a:r>
              <a:rPr lang="en-US" sz="1000" dirty="0" err="1">
                <a:solidFill>
                  <a:srgbClr val="50504E"/>
                </a:solidFill>
                <a:latin typeface="ArialMT" charset="0"/>
              </a:rPr>
              <a:t>ipsa</a:t>
            </a:r>
            <a:r>
              <a:rPr lang="en-US" sz="1000" dirty="0">
                <a:solidFill>
                  <a:srgbClr val="50504E"/>
                </a:solidFill>
                <a:latin typeface="ArialMT" charset="0"/>
              </a:rPr>
              <a:t> quae ab </a:t>
            </a:r>
            <a:r>
              <a:rPr lang="en-US" sz="1000" dirty="0" err="1">
                <a:solidFill>
                  <a:srgbClr val="50504E"/>
                </a:solidFill>
                <a:latin typeface="ArialMT" charset="0"/>
              </a:rPr>
              <a:t>illo</a:t>
            </a:r>
            <a:r>
              <a:rPr lang="en-US" sz="1000" dirty="0">
                <a:solidFill>
                  <a:srgbClr val="50504E"/>
                </a:solidFill>
                <a:latin typeface="ArialMT" charset="0"/>
              </a:rPr>
              <a:t> </a:t>
            </a:r>
            <a:r>
              <a:rPr lang="en-US" sz="1000" dirty="0" err="1">
                <a:solidFill>
                  <a:srgbClr val="50504E"/>
                </a:solidFill>
                <a:latin typeface="ArialMT" charset="0"/>
              </a:rPr>
              <a:t>inventore</a:t>
            </a:r>
            <a:r>
              <a:rPr lang="en-US" sz="1000" dirty="0">
                <a:solidFill>
                  <a:srgbClr val="50504E"/>
                </a:solidFill>
                <a:latin typeface="ArialMT" charset="0"/>
              </a:rPr>
              <a:t> </a:t>
            </a:r>
            <a:r>
              <a:rPr lang="en-US" sz="1000" dirty="0" err="1">
                <a:solidFill>
                  <a:srgbClr val="50504E"/>
                </a:solidFill>
                <a:latin typeface="ArialMT" charset="0"/>
              </a:rPr>
              <a:t>veritatis</a:t>
            </a:r>
            <a:r>
              <a:rPr lang="en-US" sz="1000" dirty="0">
                <a:solidFill>
                  <a:srgbClr val="50504E"/>
                </a:solidFill>
                <a:latin typeface="ArialMT" charset="0"/>
              </a:rPr>
              <a:t> et quasi </a:t>
            </a:r>
            <a:r>
              <a:rPr lang="en-US" sz="1000" dirty="0" err="1">
                <a:solidFill>
                  <a:srgbClr val="50504E"/>
                </a:solidFill>
                <a:latin typeface="ArialMT" charset="0"/>
              </a:rPr>
              <a:t>architecto</a:t>
            </a:r>
            <a:r>
              <a:rPr lang="en-US" sz="1000" dirty="0">
                <a:solidFill>
                  <a:srgbClr val="50504E"/>
                </a:solidFill>
                <a:latin typeface="ArialMT" charset="0"/>
              </a:rPr>
              <a:t> </a:t>
            </a:r>
            <a:r>
              <a:rPr lang="en-US" sz="1000" dirty="0" err="1">
                <a:solidFill>
                  <a:srgbClr val="50504E"/>
                </a:solidFill>
                <a:latin typeface="ArialMT" charset="0"/>
              </a:rPr>
              <a:t>beatae</a:t>
            </a:r>
            <a:r>
              <a:rPr lang="en-US" sz="1000" dirty="0">
                <a:solidFill>
                  <a:srgbClr val="50504E"/>
                </a:solidFill>
                <a:latin typeface="ArialMT" charset="0"/>
              </a:rPr>
              <a:t> vitae dicta </a:t>
            </a:r>
            <a:r>
              <a:rPr lang="en-US" sz="1000" dirty="0" err="1">
                <a:solidFill>
                  <a:srgbClr val="50504E"/>
                </a:solidFill>
                <a:latin typeface="ArialMT" charset="0"/>
              </a:rPr>
              <a:t>sunt</a:t>
            </a:r>
            <a:r>
              <a:rPr lang="en-US" sz="1000" dirty="0">
                <a:solidFill>
                  <a:srgbClr val="50504E"/>
                </a:solidFill>
                <a:latin typeface="ArialMT" charset="0"/>
              </a:rPr>
              <a:t> </a:t>
            </a:r>
            <a:r>
              <a:rPr lang="en-US" sz="1000" dirty="0" err="1">
                <a:solidFill>
                  <a:srgbClr val="50504E"/>
                </a:solidFill>
                <a:latin typeface="ArialMT" charset="0"/>
              </a:rPr>
              <a:t>explicabo</a:t>
            </a:r>
            <a:r>
              <a:rPr lang="en-US" sz="1000" dirty="0">
                <a:solidFill>
                  <a:srgbClr val="50504E"/>
                </a:solidFill>
                <a:latin typeface="ArialMT" charset="0"/>
              </a:rPr>
              <a:t>. Nemo </a:t>
            </a:r>
            <a:r>
              <a:rPr lang="en-US" sz="1000" dirty="0" err="1">
                <a:solidFill>
                  <a:srgbClr val="50504E"/>
                </a:solidFill>
                <a:latin typeface="ArialMT" charset="0"/>
              </a:rPr>
              <a:t>enim</a:t>
            </a:r>
            <a:r>
              <a:rPr lang="en-US" sz="1000" dirty="0">
                <a:solidFill>
                  <a:srgbClr val="50504E"/>
                </a:solidFill>
                <a:latin typeface="ArialMT" charset="0"/>
              </a:rPr>
              <a:t> </a:t>
            </a:r>
            <a:r>
              <a:rPr lang="en-US" sz="1000" dirty="0" err="1">
                <a:solidFill>
                  <a:srgbClr val="50504E"/>
                </a:solidFill>
                <a:latin typeface="ArialMT" charset="0"/>
              </a:rPr>
              <a:t>ipsam</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voluptas</a:t>
            </a:r>
            <a:r>
              <a:rPr lang="en-US" sz="1000" dirty="0">
                <a:solidFill>
                  <a:srgbClr val="50504E"/>
                </a:solidFill>
                <a:latin typeface="ArialMT" charset="0"/>
              </a:rPr>
              <a:t> sit </a:t>
            </a:r>
            <a:r>
              <a:rPr lang="en-US" sz="1000" dirty="0" err="1">
                <a:solidFill>
                  <a:srgbClr val="50504E"/>
                </a:solidFill>
                <a:latin typeface="ArialMT" charset="0"/>
              </a:rPr>
              <a:t>aspernatur</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a:t>
            </a:r>
            <a:r>
              <a:rPr lang="en-US" sz="1000" dirty="0" err="1">
                <a:solidFill>
                  <a:srgbClr val="50504E"/>
                </a:solidFill>
                <a:latin typeface="ArialMT" charset="0"/>
              </a:rPr>
              <a:t>odit</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fugit,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consequuntur</a:t>
            </a:r>
            <a:r>
              <a:rPr lang="en-US" sz="1000" dirty="0">
                <a:solidFill>
                  <a:srgbClr val="50504E"/>
                </a:solidFill>
                <a:latin typeface="ArialMT" charset="0"/>
              </a:rPr>
              <a:t> </a:t>
            </a:r>
            <a:r>
              <a:rPr lang="en-US" sz="1000" dirty="0" err="1">
                <a:solidFill>
                  <a:srgbClr val="50504E"/>
                </a:solidFill>
                <a:latin typeface="ArialMT" charset="0"/>
              </a:rPr>
              <a:t>magni</a:t>
            </a:r>
            <a:r>
              <a:rPr lang="en-US" sz="1000" dirty="0">
                <a:solidFill>
                  <a:srgbClr val="50504E"/>
                </a:solidFill>
                <a:latin typeface="ArialMT" charset="0"/>
              </a:rPr>
              <a:t> </a:t>
            </a:r>
            <a:r>
              <a:rPr lang="en-US" sz="1000" dirty="0" err="1">
                <a:solidFill>
                  <a:srgbClr val="50504E"/>
                </a:solidFill>
                <a:latin typeface="ArialMT" charset="0"/>
              </a:rPr>
              <a:t>dolores</a:t>
            </a:r>
            <a:r>
              <a:rPr lang="en-US" sz="1000" dirty="0">
                <a:solidFill>
                  <a:srgbClr val="50504E"/>
                </a:solidFill>
                <a:latin typeface="ArialMT" charset="0"/>
              </a:rPr>
              <a:t> </a:t>
            </a:r>
            <a:r>
              <a:rPr lang="en-US" sz="1000" dirty="0" err="1">
                <a:solidFill>
                  <a:srgbClr val="50504E"/>
                </a:solidFill>
                <a:latin typeface="ArialMT" charset="0"/>
              </a:rPr>
              <a:t>eos</a:t>
            </a:r>
            <a:r>
              <a:rPr lang="en-US" sz="1000" dirty="0">
                <a:solidFill>
                  <a:srgbClr val="50504E"/>
                </a:solidFill>
                <a:latin typeface="ArialMT" charset="0"/>
              </a:rPr>
              <a:t> qui </a:t>
            </a:r>
            <a:r>
              <a:rPr lang="en-US" sz="1000" dirty="0" err="1">
                <a:solidFill>
                  <a:srgbClr val="50504E"/>
                </a:solidFill>
                <a:latin typeface="ArialMT" charset="0"/>
              </a:rPr>
              <a:t>ratione</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sequi</a:t>
            </a:r>
            <a:r>
              <a:rPr lang="en-US" sz="1000" dirty="0">
                <a:solidFill>
                  <a:srgbClr val="50504E"/>
                </a:solidFill>
                <a:latin typeface="ArialMT" charset="0"/>
              </a:rPr>
              <a:t> </a:t>
            </a:r>
            <a:r>
              <a:rPr lang="en-US" sz="1000" dirty="0" err="1">
                <a:solidFill>
                  <a:srgbClr val="50504E"/>
                </a:solidFill>
                <a:latin typeface="ArialMT" charset="0"/>
              </a:rPr>
              <a:t>nesciunt</a:t>
            </a:r>
            <a:r>
              <a:rPr lang="en-US" sz="1000" dirty="0">
                <a:solidFill>
                  <a:srgbClr val="50504E"/>
                </a:solidFill>
                <a:latin typeface="ArialMT" charset="0"/>
              </a:rPr>
              <a:t>. </a:t>
            </a:r>
            <a:r>
              <a:rPr lang="en-US" sz="1000" dirty="0" err="1">
                <a:solidFill>
                  <a:srgbClr val="50504E"/>
                </a:solidFill>
                <a:latin typeface="ArialMT" charset="0"/>
              </a:rPr>
              <a:t>Neque</a:t>
            </a:r>
            <a:r>
              <a:rPr lang="en-US" sz="1000" dirty="0">
                <a:solidFill>
                  <a:srgbClr val="50504E"/>
                </a:solidFill>
                <a:latin typeface="ArialMT" charset="0"/>
              </a:rPr>
              <a:t> </a:t>
            </a:r>
            <a:r>
              <a:rPr lang="en-US" sz="1000" dirty="0" err="1">
                <a:solidFill>
                  <a:srgbClr val="50504E"/>
                </a:solidFill>
                <a:latin typeface="ArialMT" charset="0"/>
              </a:rPr>
              <a:t>porro</a:t>
            </a:r>
            <a:r>
              <a:rPr lang="en-US" sz="1000" dirty="0">
                <a:solidFill>
                  <a:srgbClr val="50504E"/>
                </a:solidFill>
                <a:latin typeface="ArialMT" charset="0"/>
              </a:rPr>
              <a:t> </a:t>
            </a:r>
            <a:r>
              <a:rPr lang="en-US" sz="1000" dirty="0" err="1">
                <a:solidFill>
                  <a:srgbClr val="50504E"/>
                </a:solidFill>
                <a:latin typeface="ArialMT" charset="0"/>
              </a:rPr>
              <a:t>quisquam</a:t>
            </a:r>
            <a:r>
              <a:rPr lang="en-US" sz="1000" dirty="0">
                <a:solidFill>
                  <a:srgbClr val="50504E"/>
                </a:solidFill>
                <a:latin typeface="ArialMT" charset="0"/>
              </a:rPr>
              <a:t> </a:t>
            </a:r>
            <a:r>
              <a:rPr lang="en-US" sz="1000" dirty="0" err="1">
                <a:solidFill>
                  <a:srgbClr val="50504E"/>
                </a:solidFill>
                <a:latin typeface="ArialMT" charset="0"/>
              </a:rPr>
              <a:t>est</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ipsum </a:t>
            </a:r>
            <a:r>
              <a:rPr lang="en-US" sz="1000" dirty="0" err="1">
                <a:solidFill>
                  <a:srgbClr val="50504E"/>
                </a:solidFill>
                <a:latin typeface="ArialMT" charset="0"/>
              </a:rPr>
              <a:t>quia</a:t>
            </a:r>
            <a:r>
              <a:rPr lang="en-US" sz="1000" dirty="0">
                <a:solidFill>
                  <a:srgbClr val="50504E"/>
                </a:solidFill>
                <a:latin typeface="ArialMT" charset="0"/>
              </a:rPr>
              <a:t> dolor sit </a:t>
            </a:r>
            <a:r>
              <a:rPr lang="en-US" sz="1000" dirty="0" err="1">
                <a:solidFill>
                  <a:srgbClr val="50504E"/>
                </a:solidFill>
                <a:latin typeface="ArialMT" charset="0"/>
              </a:rPr>
              <a:t>amet</a:t>
            </a:r>
            <a:r>
              <a:rPr lang="en-US" sz="1000" dirty="0">
                <a:solidFill>
                  <a:srgbClr val="50504E"/>
                </a:solidFill>
                <a:latin typeface="ArialMT" charset="0"/>
              </a:rPr>
              <a:t>, </a:t>
            </a:r>
            <a:r>
              <a:rPr lang="en-US" sz="1000" dirty="0" err="1">
                <a:solidFill>
                  <a:srgbClr val="50504E"/>
                </a:solidFill>
                <a:latin typeface="ArialMT" charset="0"/>
              </a:rPr>
              <a:t>consectetur</a:t>
            </a:r>
            <a:r>
              <a:rPr lang="en-US" sz="1000" dirty="0">
                <a:solidFill>
                  <a:srgbClr val="50504E"/>
                </a:solidFill>
                <a:latin typeface="ArialMT" charset="0"/>
              </a:rPr>
              <a:t>, </a:t>
            </a:r>
            <a:r>
              <a:rPr lang="en-US" sz="1000" dirty="0" err="1">
                <a:solidFill>
                  <a:srgbClr val="50504E"/>
                </a:solidFill>
                <a:latin typeface="ArialMT" charset="0"/>
              </a:rPr>
              <a:t>adipisci</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non </a:t>
            </a:r>
            <a:r>
              <a:rPr lang="en-US" sz="1000" dirty="0" err="1">
                <a:solidFill>
                  <a:srgbClr val="50504E"/>
                </a:solidFill>
                <a:latin typeface="ArialMT" charset="0"/>
              </a:rPr>
              <a:t>numquam</a:t>
            </a:r>
            <a:r>
              <a:rPr lang="en-US" sz="1000" dirty="0">
                <a:solidFill>
                  <a:srgbClr val="50504E"/>
                </a:solidFill>
                <a:latin typeface="ArialMT" charset="0"/>
              </a:rPr>
              <a:t> </a:t>
            </a:r>
            <a:r>
              <a:rPr lang="en-US" sz="1000" dirty="0" err="1">
                <a:solidFill>
                  <a:srgbClr val="50504E"/>
                </a:solidFill>
                <a:latin typeface="ArialMT" charset="0"/>
              </a:rPr>
              <a:t>eius</a:t>
            </a:r>
            <a:r>
              <a:rPr lang="en-US" sz="1000" dirty="0">
                <a:solidFill>
                  <a:srgbClr val="50504E"/>
                </a:solidFill>
                <a:latin typeface="ArialMT" charset="0"/>
              </a:rPr>
              <a:t> </a:t>
            </a:r>
            <a:r>
              <a:rPr lang="en-US" sz="1000" dirty="0" err="1">
                <a:solidFill>
                  <a:srgbClr val="50504E"/>
                </a:solidFill>
                <a:latin typeface="ArialMT" charset="0"/>
              </a:rPr>
              <a:t>modi</a:t>
            </a:r>
            <a:r>
              <a:rPr lang="en-US" sz="1000" dirty="0">
                <a:solidFill>
                  <a:srgbClr val="50504E"/>
                </a:solidFill>
                <a:latin typeface="ArialMT" charset="0"/>
              </a:rPr>
              <a:t> </a:t>
            </a:r>
            <a:r>
              <a:rPr lang="en-US" sz="1000" dirty="0" err="1">
                <a:solidFill>
                  <a:srgbClr val="50504E"/>
                </a:solidFill>
                <a:latin typeface="ArialMT" charset="0"/>
              </a:rPr>
              <a:t>tempora</a:t>
            </a:r>
            <a:r>
              <a:rPr lang="en-US" sz="1000" dirty="0">
                <a:solidFill>
                  <a:srgbClr val="50504E"/>
                </a:solidFill>
                <a:latin typeface="ArialMT" charset="0"/>
              </a:rPr>
              <a:t> </a:t>
            </a:r>
            <a:r>
              <a:rPr lang="en-US" sz="1000" dirty="0" err="1">
                <a:solidFill>
                  <a:srgbClr val="50504E"/>
                </a:solidFill>
                <a:latin typeface="ArialMT" charset="0"/>
              </a:rPr>
              <a:t>incidunt</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labore</a:t>
            </a:r>
            <a:r>
              <a:rPr lang="en-US" sz="1000" dirty="0">
                <a:solidFill>
                  <a:srgbClr val="50504E"/>
                </a:solidFill>
                <a:latin typeface="ArialMT" charset="0"/>
              </a:rPr>
              <a:t> et </a:t>
            </a:r>
            <a:r>
              <a:rPr lang="en-US" sz="1000" dirty="0" err="1">
                <a:solidFill>
                  <a:srgbClr val="50504E"/>
                </a:solidFill>
                <a:latin typeface="ArialMT" charset="0"/>
              </a:rPr>
              <a:t>dolore</a:t>
            </a:r>
            <a:r>
              <a:rPr lang="en-US" sz="1000" dirty="0">
                <a:solidFill>
                  <a:srgbClr val="50504E"/>
                </a:solidFill>
                <a:latin typeface="ArialMT" charset="0"/>
              </a:rPr>
              <a:t> </a:t>
            </a:r>
            <a:r>
              <a:rPr lang="en-US" sz="1000" dirty="0" err="1">
                <a:solidFill>
                  <a:srgbClr val="50504E"/>
                </a:solidFill>
                <a:latin typeface="ArialMT" charset="0"/>
              </a:rPr>
              <a:t>magnam</a:t>
            </a:r>
            <a:r>
              <a:rPr lang="en-US" sz="1000" dirty="0">
                <a:solidFill>
                  <a:srgbClr val="50504E"/>
                </a:solidFill>
                <a:latin typeface="ArialMT" charset="0"/>
              </a:rPr>
              <a:t> </a:t>
            </a:r>
            <a:r>
              <a:rPr lang="en-US" sz="1000" dirty="0" err="1">
                <a:solidFill>
                  <a:srgbClr val="50504E"/>
                </a:solidFill>
                <a:latin typeface="ArialMT" charset="0"/>
              </a:rPr>
              <a:t>aliquam</a:t>
            </a:r>
            <a:r>
              <a:rPr lang="en-US" sz="1000" dirty="0">
                <a:solidFill>
                  <a:srgbClr val="50504E"/>
                </a:solidFill>
                <a:latin typeface="ArialMT" charset="0"/>
              </a:rPr>
              <a:t> </a:t>
            </a:r>
            <a:r>
              <a:rPr lang="en-US" sz="1000" dirty="0" err="1">
                <a:solidFill>
                  <a:srgbClr val="50504E"/>
                </a:solidFill>
                <a:latin typeface="ArialMT" charset="0"/>
              </a:rPr>
              <a:t>quaerat</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enim</a:t>
            </a:r>
            <a:r>
              <a:rPr lang="en-US" sz="1000" dirty="0">
                <a:solidFill>
                  <a:srgbClr val="50504E"/>
                </a:solidFill>
                <a:latin typeface="ArialMT" charset="0"/>
              </a:rPr>
              <a:t> ad minima </a:t>
            </a:r>
            <a:r>
              <a:rPr lang="en-US" sz="1000" dirty="0" err="1">
                <a:solidFill>
                  <a:srgbClr val="50504E"/>
                </a:solidFill>
                <a:latin typeface="ArialMT" charset="0"/>
              </a:rPr>
              <a:t>veniam</a:t>
            </a:r>
            <a:r>
              <a:rPr lang="en-US" sz="1000" dirty="0">
                <a:solidFill>
                  <a:srgbClr val="50504E"/>
                </a:solidFill>
                <a:latin typeface="ArialMT" charset="0"/>
              </a:rPr>
              <a:t>, </a:t>
            </a:r>
            <a:r>
              <a:rPr lang="en-US" sz="1000" dirty="0" err="1">
                <a:solidFill>
                  <a:srgbClr val="50504E"/>
                </a:solidFill>
                <a:latin typeface="ArialMT" charset="0"/>
              </a:rPr>
              <a:t>quis</a:t>
            </a:r>
            <a:r>
              <a:rPr lang="en-US" sz="1000" dirty="0">
                <a:solidFill>
                  <a:srgbClr val="50504E"/>
                </a:solidFill>
                <a:latin typeface="ArialMT" charset="0"/>
              </a:rPr>
              <a:t> nostrum </a:t>
            </a:r>
            <a:r>
              <a:rPr lang="en-US" sz="1000" dirty="0" err="1">
                <a:solidFill>
                  <a:srgbClr val="50504E"/>
                </a:solidFill>
                <a:latin typeface="ArialMT" charset="0"/>
              </a:rPr>
              <a:t>exercitationem</a:t>
            </a:r>
            <a:r>
              <a:rPr lang="en-US" sz="1000" dirty="0">
                <a:solidFill>
                  <a:srgbClr val="50504E"/>
                </a:solidFill>
                <a:latin typeface="ArialMT" charset="0"/>
              </a:rPr>
              <a:t> </a:t>
            </a:r>
            <a:r>
              <a:rPr lang="en-US" sz="1000" dirty="0" err="1">
                <a:solidFill>
                  <a:srgbClr val="50504E"/>
                </a:solidFill>
                <a:latin typeface="ArialMT" charset="0"/>
              </a:rPr>
              <a:t>ullam</a:t>
            </a:r>
            <a:r>
              <a:rPr lang="en-US" sz="1000" dirty="0">
                <a:solidFill>
                  <a:srgbClr val="50504E"/>
                </a:solidFill>
                <a:latin typeface="ArialMT" charset="0"/>
              </a:rPr>
              <a:t> </a:t>
            </a:r>
            <a:r>
              <a:rPr lang="en-US" sz="1000" dirty="0" err="1">
                <a:solidFill>
                  <a:srgbClr val="50504E"/>
                </a:solidFill>
                <a:latin typeface="ArialMT" charset="0"/>
              </a:rPr>
              <a:t>corporis</a:t>
            </a:r>
            <a:r>
              <a:rPr lang="en-US" sz="1000" dirty="0">
                <a:solidFill>
                  <a:srgbClr val="50504E"/>
                </a:solidFill>
                <a:latin typeface="ArialMT" charset="0"/>
              </a:rPr>
              <a:t> </a:t>
            </a:r>
            <a:r>
              <a:rPr lang="en-US" sz="1000" dirty="0" err="1">
                <a:solidFill>
                  <a:srgbClr val="50504E"/>
                </a:solidFill>
                <a:latin typeface="ArialMT" charset="0"/>
              </a:rPr>
              <a:t>suscipit</a:t>
            </a:r>
            <a:r>
              <a:rPr lang="en-US" sz="1000" dirty="0">
                <a:solidFill>
                  <a:srgbClr val="50504E"/>
                </a:solidFill>
                <a:latin typeface="ArialMT" charset="0"/>
              </a:rPr>
              <a:t> </a:t>
            </a:r>
            <a:r>
              <a:rPr lang="en-US" sz="1000" dirty="0" err="1">
                <a:solidFill>
                  <a:srgbClr val="50504E"/>
                </a:solidFill>
                <a:latin typeface="ArialMT" charset="0"/>
              </a:rPr>
              <a:t>laboriosam</a:t>
            </a:r>
            <a:r>
              <a:rPr lang="en-US" sz="1000" dirty="0">
                <a:solidFill>
                  <a:srgbClr val="50504E"/>
                </a:solidFill>
                <a:latin typeface="ArialMT" charset="0"/>
              </a:rPr>
              <a:t>, nisi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aliquid</a:t>
            </a:r>
            <a:r>
              <a:rPr lang="en-US" sz="1000" dirty="0">
                <a:solidFill>
                  <a:srgbClr val="50504E"/>
                </a:solidFill>
                <a:latin typeface="ArialMT" charset="0"/>
              </a:rPr>
              <a:t> ex </a:t>
            </a:r>
            <a:r>
              <a:rPr lang="en-US" sz="1000" dirty="0" err="1">
                <a:solidFill>
                  <a:srgbClr val="50504E"/>
                </a:solidFill>
                <a:latin typeface="ArialMT" charset="0"/>
              </a:rPr>
              <a:t>ea</a:t>
            </a:r>
            <a:r>
              <a:rPr lang="en-US" sz="1000" dirty="0">
                <a:solidFill>
                  <a:srgbClr val="50504E"/>
                </a:solidFill>
                <a:latin typeface="ArialMT" charset="0"/>
              </a:rPr>
              <a:t> </a:t>
            </a:r>
            <a:r>
              <a:rPr lang="en-US" sz="1000" dirty="0" err="1">
                <a:solidFill>
                  <a:srgbClr val="50504E"/>
                </a:solidFill>
                <a:latin typeface="ArialMT" charset="0"/>
              </a:rPr>
              <a:t>commodi</a:t>
            </a:r>
            <a:r>
              <a:rPr lang="en-US" sz="1000" dirty="0">
                <a:solidFill>
                  <a:srgbClr val="50504E"/>
                </a:solidFill>
                <a:latin typeface="ArialMT" charset="0"/>
              </a:rPr>
              <a:t> </a:t>
            </a:r>
            <a:r>
              <a:rPr lang="en-US" sz="1000" dirty="0" err="1">
                <a:solidFill>
                  <a:srgbClr val="50504E"/>
                </a:solidFill>
                <a:latin typeface="ArialMT" charset="0"/>
              </a:rPr>
              <a:t>consequatur</a:t>
            </a:r>
            <a:r>
              <a:rPr lang="en-US" sz="1000" dirty="0">
                <a:solidFill>
                  <a:srgbClr val="50504E"/>
                </a:solidFill>
                <a:latin typeface="ArialMT" charset="0"/>
              </a:rPr>
              <a:t>? </a:t>
            </a:r>
            <a:r>
              <a:rPr lang="en-US" sz="1000" dirty="0" err="1">
                <a:solidFill>
                  <a:srgbClr val="50504E"/>
                </a:solidFill>
                <a:latin typeface="ArialMT" charset="0"/>
              </a:rPr>
              <a:t>Quis</a:t>
            </a:r>
            <a:r>
              <a:rPr lang="en-US" sz="1000" dirty="0">
                <a:solidFill>
                  <a:srgbClr val="50504E"/>
                </a:solidFill>
                <a:latin typeface="ArialMT" charset="0"/>
              </a:rPr>
              <a:t> </a:t>
            </a:r>
            <a:r>
              <a:rPr lang="en-US" sz="1000" dirty="0" err="1">
                <a:solidFill>
                  <a:srgbClr val="50504E"/>
                </a:solidFill>
                <a:latin typeface="ArialMT" charset="0"/>
              </a:rPr>
              <a:t>autem</a:t>
            </a:r>
            <a:r>
              <a:rPr lang="en-US" sz="1000" dirty="0">
                <a:solidFill>
                  <a:srgbClr val="50504E"/>
                </a:solidFill>
                <a:latin typeface="ArialMT" charset="0"/>
              </a:rPr>
              <a:t> </a:t>
            </a:r>
            <a:r>
              <a:rPr lang="en-US" sz="1000" dirty="0" err="1">
                <a:solidFill>
                  <a:srgbClr val="50504E"/>
                </a:solidFill>
                <a:latin typeface="ArialMT" charset="0"/>
              </a:rPr>
              <a:t>vel</a:t>
            </a:r>
            <a:r>
              <a:rPr lang="en-US" sz="1000" dirty="0">
                <a:solidFill>
                  <a:srgbClr val="50504E"/>
                </a:solidFill>
                <a:latin typeface="ArialMT" charset="0"/>
              </a:rPr>
              <a:t> </a:t>
            </a:r>
            <a:r>
              <a:rPr lang="en-US" sz="1000" dirty="0" err="1">
                <a:solidFill>
                  <a:srgbClr val="50504E"/>
                </a:solidFill>
                <a:latin typeface="ArialMT" charset="0"/>
              </a:rPr>
              <a:t>eum</a:t>
            </a:r>
            <a:r>
              <a:rPr lang="en-US" sz="1000" dirty="0">
                <a:solidFill>
                  <a:srgbClr val="50504E"/>
                </a:solidFill>
                <a:latin typeface="ArialMT" charset="0"/>
              </a:rPr>
              <a:t> </a:t>
            </a:r>
            <a:r>
              <a:rPr lang="en-US" sz="1000" dirty="0" err="1">
                <a:solidFill>
                  <a:srgbClr val="50504E"/>
                </a:solidFill>
                <a:latin typeface="ArialMT" charset="0"/>
              </a:rPr>
              <a:t>iure</a:t>
            </a:r>
            <a:r>
              <a:rPr lang="en-US" sz="1000" dirty="0">
                <a:solidFill>
                  <a:srgbClr val="50504E"/>
                </a:solidFill>
                <a:latin typeface="ArialMT" charset="0"/>
              </a:rPr>
              <a:t> </a:t>
            </a:r>
            <a:r>
              <a:rPr lang="en-US" sz="1000" dirty="0" err="1">
                <a:solidFill>
                  <a:srgbClr val="50504E"/>
                </a:solidFill>
                <a:latin typeface="ArialMT" charset="0"/>
              </a:rPr>
              <a:t>reprehenderit</a:t>
            </a:r>
            <a:r>
              <a:rPr lang="en-US" sz="1000" dirty="0">
                <a:solidFill>
                  <a:srgbClr val="50504E"/>
                </a:solidFill>
                <a:latin typeface="ArialMT" charset="0"/>
              </a:rPr>
              <a:t> qui in </a:t>
            </a:r>
            <a:r>
              <a:rPr lang="en-US" sz="1000" dirty="0" err="1">
                <a:solidFill>
                  <a:srgbClr val="50504E"/>
                </a:solidFill>
                <a:latin typeface="ArialMT" charset="0"/>
              </a:rPr>
              <a:t>ea</a:t>
            </a:r>
            <a:r>
              <a:rPr lang="en-US" sz="1000" dirty="0">
                <a:solidFill>
                  <a:srgbClr val="50504E"/>
                </a:solidFill>
                <a:latin typeface="ArialMT" charset="0"/>
              </a:rPr>
              <a:t> </a:t>
            </a:r>
            <a:r>
              <a:rPr lang="en-US" sz="1000" dirty="0" err="1">
                <a:solidFill>
                  <a:srgbClr val="50504E"/>
                </a:solidFill>
                <a:latin typeface="ArialMT" charset="0"/>
              </a:rPr>
              <a:t>voluptate</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esse</a:t>
            </a:r>
            <a:r>
              <a:rPr lang="en-US" sz="1000" dirty="0">
                <a:solidFill>
                  <a:srgbClr val="50504E"/>
                </a:solidFill>
                <a:latin typeface="ArialMT" charset="0"/>
              </a:rPr>
              <a:t> quam nihil </a:t>
            </a:r>
            <a:r>
              <a:rPr lang="en-US" sz="1000" dirty="0" err="1">
                <a:solidFill>
                  <a:srgbClr val="50504E"/>
                </a:solidFill>
                <a:latin typeface="ArialMT" charset="0"/>
              </a:rPr>
              <a:t>molestiae</a:t>
            </a:r>
            <a:r>
              <a:rPr lang="en-US" sz="1000" dirty="0">
                <a:solidFill>
                  <a:srgbClr val="50504E"/>
                </a:solidFill>
                <a:latin typeface="ArialMT" charset="0"/>
              </a:rPr>
              <a:t> </a:t>
            </a:r>
            <a:r>
              <a:rPr lang="en-US" sz="1000" dirty="0" err="1">
                <a:solidFill>
                  <a:srgbClr val="50504E"/>
                </a:solidFill>
                <a:latin typeface="ArialMT" charset="0"/>
              </a:rPr>
              <a:t>consequatur</a:t>
            </a:r>
            <a:r>
              <a:rPr lang="en-US" sz="1000" dirty="0">
                <a:solidFill>
                  <a:srgbClr val="50504E"/>
                </a:solidFill>
                <a:latin typeface="ArialMT" charset="0"/>
              </a:rPr>
              <a:t>, </a:t>
            </a:r>
            <a:r>
              <a:rPr lang="en-US" sz="1000" dirty="0" err="1">
                <a:solidFill>
                  <a:srgbClr val="50504E"/>
                </a:solidFill>
                <a:latin typeface="ArialMT" charset="0"/>
              </a:rPr>
              <a:t>vel</a:t>
            </a:r>
            <a:r>
              <a:rPr lang="en-US" sz="1000" dirty="0">
                <a:solidFill>
                  <a:srgbClr val="50504E"/>
                </a:solidFill>
                <a:latin typeface="ArialMT" charset="0"/>
              </a:rPr>
              <a:t> </a:t>
            </a:r>
            <a:r>
              <a:rPr lang="en-US" sz="1000" dirty="0" err="1">
                <a:solidFill>
                  <a:srgbClr val="50504E"/>
                </a:solidFill>
                <a:latin typeface="ArialMT" charset="0"/>
              </a:rPr>
              <a:t>illum</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a:t>
            </a:r>
            <a:r>
              <a:rPr lang="en-US" sz="1000" dirty="0" err="1">
                <a:solidFill>
                  <a:srgbClr val="50504E"/>
                </a:solidFill>
                <a:latin typeface="ArialMT" charset="0"/>
              </a:rPr>
              <a:t>eum</a:t>
            </a:r>
            <a:r>
              <a:rPr lang="en-US" sz="1000" dirty="0">
                <a:solidFill>
                  <a:srgbClr val="50504E"/>
                </a:solidFill>
                <a:latin typeface="ArialMT" charset="0"/>
              </a:rPr>
              <a:t> </a:t>
            </a:r>
            <a:r>
              <a:rPr lang="en-US" sz="1000" dirty="0" err="1">
                <a:solidFill>
                  <a:srgbClr val="50504E"/>
                </a:solidFill>
                <a:latin typeface="ArialMT" charset="0"/>
              </a:rPr>
              <a:t>fugiat</a:t>
            </a:r>
            <a:r>
              <a:rPr lang="en-US" sz="1000" dirty="0">
                <a:solidFill>
                  <a:srgbClr val="50504E"/>
                </a:solidFill>
                <a:latin typeface="ArialMT" charset="0"/>
              </a:rPr>
              <a:t> quo </a:t>
            </a:r>
            <a:r>
              <a:rPr lang="en-US" sz="1000" dirty="0" err="1">
                <a:solidFill>
                  <a:srgbClr val="50504E"/>
                </a:solidFill>
                <a:latin typeface="ArialMT" charset="0"/>
              </a:rPr>
              <a:t>voluptas</a:t>
            </a:r>
            <a:r>
              <a:rPr lang="en-US" sz="1000" dirty="0">
                <a:solidFill>
                  <a:srgbClr val="50504E"/>
                </a:solidFill>
                <a:latin typeface="ArialMT" charset="0"/>
              </a:rPr>
              <a:t> </a:t>
            </a:r>
            <a:r>
              <a:rPr lang="en-US" sz="1000" dirty="0" err="1">
                <a:solidFill>
                  <a:srgbClr val="50504E"/>
                </a:solidFill>
                <a:latin typeface="ArialMT" charset="0"/>
              </a:rPr>
              <a:t>nulla</a:t>
            </a:r>
            <a:r>
              <a:rPr lang="en-US" sz="1000" dirty="0">
                <a:solidFill>
                  <a:srgbClr val="50504E"/>
                </a:solidFill>
                <a:latin typeface="ArialMT" charset="0"/>
              </a:rPr>
              <a:t> </a:t>
            </a:r>
            <a:r>
              <a:rPr lang="en-US" sz="1000" dirty="0" err="1">
                <a:solidFill>
                  <a:srgbClr val="50504E"/>
                </a:solidFill>
                <a:latin typeface="ArialMT" charset="0"/>
              </a:rPr>
              <a:t>pariatur</a:t>
            </a:r>
            <a:r>
              <a:rPr lang="en-US" sz="1000" dirty="0">
                <a:solidFill>
                  <a:srgbClr val="50504E"/>
                </a:solidFill>
                <a:latin typeface="ArialMT" charset="0"/>
              </a:rPr>
              <a:t>?</a:t>
            </a:r>
            <a:endParaRPr lang="en-US" dirty="0"/>
          </a:p>
        </p:txBody>
      </p:sp>
      <p:sp>
        <p:nvSpPr>
          <p:cNvPr id="10" name="TextBox 9">
            <a:extLst>
              <a:ext uri="{FF2B5EF4-FFF2-40B4-BE49-F238E27FC236}">
                <a16:creationId xmlns:a16="http://schemas.microsoft.com/office/drawing/2014/main" id="{88B1BDE2-A3A2-4895-9807-B0EB551144E2}"/>
              </a:ext>
            </a:extLst>
          </p:cNvPr>
          <p:cNvSpPr txBox="1"/>
          <p:nvPr userDrawn="1"/>
        </p:nvSpPr>
        <p:spPr>
          <a:xfrm>
            <a:off x="313226" y="4924078"/>
            <a:ext cx="2498213" cy="138499"/>
          </a:xfrm>
          <a:prstGeom prst="rect">
            <a:avLst/>
          </a:prstGeom>
          <a:noFill/>
        </p:spPr>
        <p:txBody>
          <a:bodyPr wrap="square" lIns="0" tIns="0" rIns="0" bIns="0" rtlCol="0" anchor="b" anchorCtr="0">
            <a:spAutoFit/>
          </a:bodyPr>
          <a:lstStyle/>
          <a:p>
            <a:pPr marL="0" marR="0" indent="0" defTabSz="685983" rtl="0" eaLnBrk="1" fontAlgn="auto" latinLnBrk="0" hangingPunct="1">
              <a:lnSpc>
                <a:spcPct val="100000"/>
              </a:lnSpc>
              <a:spcBef>
                <a:spcPts val="0"/>
              </a:spcBef>
              <a:spcAft>
                <a:spcPts val="0"/>
              </a:spcAft>
              <a:buClrTx/>
              <a:buSzTx/>
              <a:buFontTx/>
              <a:buNone/>
              <a:tabLst/>
              <a:defRPr/>
            </a:pPr>
            <a:r>
              <a:rPr lang="en-US" sz="900" dirty="0">
                <a:solidFill>
                  <a:srgbClr val="636361"/>
                </a:solidFill>
              </a:rPr>
              <a:t>© 2018 ZINFI Technologies Inc. All Rights Reserved.</a:t>
            </a:r>
          </a:p>
        </p:txBody>
      </p:sp>
    </p:spTree>
    <p:extLst>
      <p:ext uri="{BB962C8B-B14F-4D97-AF65-F5344CB8AC3E}">
        <p14:creationId xmlns:p14="http://schemas.microsoft.com/office/powerpoint/2010/main" val="12973170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Body Slide - Right Column">
    <p:spTree>
      <p:nvGrpSpPr>
        <p:cNvPr id="1" name=""/>
        <p:cNvGrpSpPr/>
        <p:nvPr/>
      </p:nvGrpSpPr>
      <p:grpSpPr>
        <a:xfrm>
          <a:off x="0" y="0"/>
          <a:ext cx="0" cy="0"/>
          <a:chOff x="0" y="0"/>
          <a:chExt cx="0" cy="0"/>
        </a:xfrm>
      </p:grpSpPr>
      <p:sp>
        <p:nvSpPr>
          <p:cNvPr id="3" name="Picture Placeholder 2"/>
          <p:cNvSpPr>
            <a:spLocks noGrp="1"/>
          </p:cNvSpPr>
          <p:nvPr>
            <p:ph type="pic" sz="quarter" idx="15" hasCustomPrompt="1"/>
          </p:nvPr>
        </p:nvSpPr>
        <p:spPr>
          <a:xfrm>
            <a:off x="291820" y="949235"/>
            <a:ext cx="3897872" cy="3827988"/>
          </a:xfrm>
          <a:prstGeom prst="rect">
            <a:avLst/>
          </a:prstGeom>
          <a:solidFill>
            <a:schemeClr val="accent1"/>
          </a:solidFill>
        </p:spPr>
        <p:txBody>
          <a:bodyPr anchor="ctr"/>
          <a:lstStyle>
            <a:lvl1pPr marL="0" marR="0" indent="0" algn="ctr" defTabSz="685800" rtl="0" eaLnBrk="1" fontAlgn="auto" latinLnBrk="0" hangingPunct="1">
              <a:lnSpc>
                <a:spcPct val="90000"/>
              </a:lnSpc>
              <a:spcBef>
                <a:spcPts val="750"/>
              </a:spcBef>
              <a:spcAft>
                <a:spcPts val="0"/>
              </a:spcAft>
              <a:buClrTx/>
              <a:buSzTx/>
              <a:buFont typeface="Arial" panose="020B0604020202020204" pitchFamily="34" charset="0"/>
              <a:buNone/>
              <a:tabLst/>
              <a:defRPr sz="1400">
                <a:solidFill>
                  <a:schemeClr val="bg1"/>
                </a:solidFill>
              </a:defRPr>
            </a:lvl1pPr>
          </a:lstStyle>
          <a:p>
            <a:pPr algn="ctr"/>
            <a:r>
              <a:rPr lang="en-US" dirty="0"/>
              <a:t>Graphic</a:t>
            </a:r>
            <a:r>
              <a:rPr lang="en-US" baseline="0" dirty="0"/>
              <a:t> or Image goes here</a:t>
            </a:r>
            <a:endParaRPr lang="en-US" dirty="0"/>
          </a:p>
        </p:txBody>
      </p:sp>
      <p:sp>
        <p:nvSpPr>
          <p:cNvPr id="11" name="Text Placeholder 2"/>
          <p:cNvSpPr>
            <a:spLocks noGrp="1"/>
          </p:cNvSpPr>
          <p:nvPr>
            <p:ph type="body" sz="quarter" idx="13" hasCustomPrompt="1"/>
          </p:nvPr>
        </p:nvSpPr>
        <p:spPr>
          <a:xfrm>
            <a:off x="4447403" y="775770"/>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sz="1400" dirty="0">
                <a:solidFill>
                  <a:srgbClr val="8CA621"/>
                </a:solidFill>
                <a:latin typeface="Arial" charset="0"/>
                <a:ea typeface="Arial" charset="0"/>
                <a:cs typeface="Arial" charset="0"/>
              </a:rPr>
              <a:t>Section</a:t>
            </a:r>
            <a:r>
              <a:rPr lang="en-US" sz="1400" baseline="0" dirty="0">
                <a:solidFill>
                  <a:srgbClr val="8CA621"/>
                </a:solidFill>
                <a:latin typeface="Arial" charset="0"/>
                <a:ea typeface="Arial" charset="0"/>
                <a:cs typeface="Arial" charset="0"/>
              </a:rPr>
              <a:t> or Chapter Title Goes Here</a:t>
            </a:r>
            <a:endParaRPr lang="en-US" sz="1400" dirty="0">
              <a:solidFill>
                <a:srgbClr val="8CA621"/>
              </a:solidFill>
              <a:latin typeface="Arial" charset="0"/>
              <a:ea typeface="Arial" charset="0"/>
              <a:cs typeface="Arial" charset="0"/>
            </a:endParaRPr>
          </a:p>
          <a:p>
            <a:pPr lvl="0"/>
            <a:endParaRPr lang="en-US" dirty="0"/>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46652" y="130490"/>
            <a:ext cx="687483" cy="372387"/>
          </a:xfrm>
          <a:prstGeom prst="rect">
            <a:avLst/>
          </a:prstGeom>
        </p:spPr>
      </p:pic>
      <p:sp>
        <p:nvSpPr>
          <p:cNvPr id="9" name="Text Placeholder 2"/>
          <p:cNvSpPr>
            <a:spLocks noGrp="1"/>
          </p:cNvSpPr>
          <p:nvPr>
            <p:ph type="body" sz="quarter" idx="11" hasCustomPrompt="1"/>
          </p:nvPr>
        </p:nvSpPr>
        <p:spPr>
          <a:xfrm>
            <a:off x="1158241" y="38496"/>
            <a:ext cx="7760206" cy="434876"/>
          </a:xfrm>
          <a:prstGeom prst="rect">
            <a:avLst/>
          </a:prstGeom>
        </p:spPr>
        <p:txBody>
          <a:bodyPr/>
          <a:lstStyle>
            <a:lvl1pPr marL="0" marR="0" indent="0" algn="r" defTabSz="685800" rtl="0" eaLnBrk="1" fontAlgn="auto" latinLnBrk="0" hangingPunct="1">
              <a:lnSpc>
                <a:spcPct val="150000"/>
              </a:lnSpc>
              <a:spcBef>
                <a:spcPts val="0"/>
              </a:spcBef>
              <a:spcAft>
                <a:spcPts val="0"/>
              </a:spcAft>
              <a:buClrTx/>
              <a:buSzTx/>
              <a:buFont typeface="+mj-lt"/>
              <a:buNone/>
              <a:tabLst/>
              <a:defRPr sz="1600" baseline="0">
                <a:solidFill>
                  <a:schemeClr val="bg1">
                    <a:lumMod val="75000"/>
                  </a:schemeClr>
                </a:solidFill>
                <a:latin typeface="Arial" charset="0"/>
                <a:ea typeface="Arial" charset="0"/>
                <a:cs typeface="Arial" charset="0"/>
              </a:defRPr>
            </a:lvl1pPr>
          </a:lstStyle>
          <a:p>
            <a:pPr lvl="0"/>
            <a:r>
              <a:rPr lang="en-US" dirty="0"/>
              <a:t>Best </a:t>
            </a:r>
            <a:r>
              <a:rPr lang="en-US"/>
              <a:t>Practices Video Title </a:t>
            </a:r>
            <a:r>
              <a:rPr lang="en-US" dirty="0"/>
              <a:t>Goes Here</a:t>
            </a:r>
          </a:p>
          <a:p>
            <a:pPr lvl="0"/>
            <a:endParaRPr lang="en-US" dirty="0"/>
          </a:p>
        </p:txBody>
      </p:sp>
      <p:sp>
        <p:nvSpPr>
          <p:cNvPr id="8" name="Text Placeholder 7"/>
          <p:cNvSpPr>
            <a:spLocks noGrp="1"/>
          </p:cNvSpPr>
          <p:nvPr>
            <p:ph type="body" sz="quarter" idx="16" hasCustomPrompt="1"/>
          </p:nvPr>
        </p:nvSpPr>
        <p:spPr>
          <a:xfrm>
            <a:off x="4447403" y="1284647"/>
            <a:ext cx="4444916" cy="3505717"/>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perspiciatis</a:t>
            </a:r>
            <a:r>
              <a:rPr lang="en-US" sz="1000" dirty="0">
                <a:solidFill>
                  <a:srgbClr val="50504E"/>
                </a:solidFill>
                <a:latin typeface="ArialMT" charset="0"/>
              </a:rPr>
              <a:t> </a:t>
            </a:r>
            <a:r>
              <a:rPr lang="en-US" sz="1000" dirty="0" err="1">
                <a:solidFill>
                  <a:srgbClr val="50504E"/>
                </a:solidFill>
                <a:latin typeface="ArialMT" charset="0"/>
              </a:rPr>
              <a:t>unde</a:t>
            </a:r>
            <a:r>
              <a:rPr lang="en-US" sz="1000" dirty="0">
                <a:solidFill>
                  <a:srgbClr val="50504E"/>
                </a:solidFill>
                <a:latin typeface="ArialMT" charset="0"/>
              </a:rPr>
              <a:t> </a:t>
            </a:r>
            <a:r>
              <a:rPr lang="en-US" sz="1000" dirty="0" err="1">
                <a:solidFill>
                  <a:srgbClr val="50504E"/>
                </a:solidFill>
                <a:latin typeface="ArialMT" charset="0"/>
              </a:rPr>
              <a:t>omnis</a:t>
            </a:r>
            <a:r>
              <a:rPr lang="en-US" sz="1000" dirty="0">
                <a:solidFill>
                  <a:srgbClr val="50504E"/>
                </a:solidFill>
                <a:latin typeface="ArialMT" charset="0"/>
              </a:rPr>
              <a:t> </a:t>
            </a:r>
            <a:r>
              <a:rPr lang="en-US" sz="1000" dirty="0" err="1">
                <a:solidFill>
                  <a:srgbClr val="50504E"/>
                </a:solidFill>
                <a:latin typeface="ArialMT" charset="0"/>
              </a:rPr>
              <a:t>iste</a:t>
            </a:r>
            <a:r>
              <a:rPr lang="en-US" sz="1000" dirty="0">
                <a:solidFill>
                  <a:srgbClr val="50504E"/>
                </a:solidFill>
                <a:latin typeface="ArialMT" charset="0"/>
              </a:rPr>
              <a:t> </a:t>
            </a:r>
            <a:r>
              <a:rPr lang="en-US" sz="1000" dirty="0" err="1">
                <a:solidFill>
                  <a:srgbClr val="50504E"/>
                </a:solidFill>
                <a:latin typeface="ArialMT" charset="0"/>
              </a:rPr>
              <a:t>natus</a:t>
            </a:r>
            <a:r>
              <a:rPr lang="en-US" sz="1000" dirty="0">
                <a:solidFill>
                  <a:srgbClr val="50504E"/>
                </a:solidFill>
                <a:latin typeface="ArialMT" charset="0"/>
              </a:rPr>
              <a:t> error sit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accusantium</a:t>
            </a:r>
            <a:r>
              <a:rPr lang="en-US" sz="1000" dirty="0">
                <a:solidFill>
                  <a:srgbClr val="50504E"/>
                </a:solidFill>
                <a:latin typeface="ArialMT" charset="0"/>
              </a:rPr>
              <a:t> </a:t>
            </a:r>
            <a:r>
              <a:rPr lang="en-US" sz="1000" dirty="0" err="1">
                <a:solidFill>
                  <a:srgbClr val="50504E"/>
                </a:solidFill>
                <a:latin typeface="ArialMT" charset="0"/>
              </a:rPr>
              <a:t>doloremque</a:t>
            </a:r>
            <a:r>
              <a:rPr lang="en-US" sz="1000" dirty="0">
                <a:solidFill>
                  <a:srgbClr val="50504E"/>
                </a:solidFill>
                <a:latin typeface="ArialMT" charset="0"/>
              </a:rPr>
              <a:t> </a:t>
            </a:r>
            <a:r>
              <a:rPr lang="en-US" sz="1000" dirty="0" err="1">
                <a:solidFill>
                  <a:srgbClr val="50504E"/>
                </a:solidFill>
                <a:latin typeface="ArialMT" charset="0"/>
              </a:rPr>
              <a:t>laudantium</a:t>
            </a:r>
            <a:r>
              <a:rPr lang="en-US" sz="1000" dirty="0">
                <a:solidFill>
                  <a:srgbClr val="50504E"/>
                </a:solidFill>
                <a:latin typeface="ArialMT" charset="0"/>
              </a:rPr>
              <a:t>, </a:t>
            </a:r>
            <a:r>
              <a:rPr lang="en-US" sz="1000" dirty="0" err="1">
                <a:solidFill>
                  <a:srgbClr val="50504E"/>
                </a:solidFill>
                <a:latin typeface="ArialMT" charset="0"/>
              </a:rPr>
              <a:t>totam</a:t>
            </a:r>
            <a:r>
              <a:rPr lang="en-US" sz="1000" dirty="0">
                <a:solidFill>
                  <a:srgbClr val="50504E"/>
                </a:solidFill>
                <a:latin typeface="ArialMT" charset="0"/>
              </a:rPr>
              <a:t> rem </a:t>
            </a:r>
            <a:r>
              <a:rPr lang="en-US" sz="1000" dirty="0" err="1">
                <a:solidFill>
                  <a:srgbClr val="50504E"/>
                </a:solidFill>
                <a:latin typeface="ArialMT" charset="0"/>
              </a:rPr>
              <a:t>aperiam</a:t>
            </a:r>
            <a:r>
              <a:rPr lang="en-US" sz="1000" dirty="0">
                <a:solidFill>
                  <a:srgbClr val="50504E"/>
                </a:solidFill>
                <a:latin typeface="ArialMT" charset="0"/>
              </a:rPr>
              <a:t>, </a:t>
            </a:r>
            <a:r>
              <a:rPr lang="en-US" sz="1000" dirty="0" err="1">
                <a:solidFill>
                  <a:srgbClr val="50504E"/>
                </a:solidFill>
                <a:latin typeface="ArialMT" charset="0"/>
              </a:rPr>
              <a:t>eaque</a:t>
            </a:r>
            <a:r>
              <a:rPr lang="en-US" sz="1000" dirty="0">
                <a:solidFill>
                  <a:srgbClr val="50504E"/>
                </a:solidFill>
                <a:latin typeface="ArialMT" charset="0"/>
              </a:rPr>
              <a:t> </a:t>
            </a:r>
            <a:r>
              <a:rPr lang="en-US" sz="1000" dirty="0" err="1">
                <a:solidFill>
                  <a:srgbClr val="50504E"/>
                </a:solidFill>
                <a:latin typeface="ArialMT" charset="0"/>
              </a:rPr>
              <a:t>ipsa</a:t>
            </a:r>
            <a:r>
              <a:rPr lang="en-US" sz="1000" dirty="0">
                <a:solidFill>
                  <a:srgbClr val="50504E"/>
                </a:solidFill>
                <a:latin typeface="ArialMT" charset="0"/>
              </a:rPr>
              <a:t> quae ab </a:t>
            </a:r>
            <a:r>
              <a:rPr lang="en-US" sz="1000" dirty="0" err="1">
                <a:solidFill>
                  <a:srgbClr val="50504E"/>
                </a:solidFill>
                <a:latin typeface="ArialMT" charset="0"/>
              </a:rPr>
              <a:t>illo</a:t>
            </a:r>
            <a:r>
              <a:rPr lang="en-US" sz="1000" dirty="0">
                <a:solidFill>
                  <a:srgbClr val="50504E"/>
                </a:solidFill>
                <a:latin typeface="ArialMT" charset="0"/>
              </a:rPr>
              <a:t> </a:t>
            </a:r>
            <a:r>
              <a:rPr lang="en-US" sz="1000" dirty="0" err="1">
                <a:solidFill>
                  <a:srgbClr val="50504E"/>
                </a:solidFill>
                <a:latin typeface="ArialMT" charset="0"/>
              </a:rPr>
              <a:t>inventore</a:t>
            </a:r>
            <a:r>
              <a:rPr lang="en-US" sz="1000" dirty="0">
                <a:solidFill>
                  <a:srgbClr val="50504E"/>
                </a:solidFill>
                <a:latin typeface="ArialMT" charset="0"/>
              </a:rPr>
              <a:t> </a:t>
            </a:r>
            <a:r>
              <a:rPr lang="en-US" sz="1000" dirty="0" err="1">
                <a:solidFill>
                  <a:srgbClr val="50504E"/>
                </a:solidFill>
                <a:latin typeface="ArialMT" charset="0"/>
              </a:rPr>
              <a:t>veritatis</a:t>
            </a:r>
            <a:r>
              <a:rPr lang="en-US" sz="1000" dirty="0">
                <a:solidFill>
                  <a:srgbClr val="50504E"/>
                </a:solidFill>
                <a:latin typeface="ArialMT" charset="0"/>
              </a:rPr>
              <a:t> et quasi </a:t>
            </a:r>
            <a:r>
              <a:rPr lang="en-US" sz="1000" dirty="0" err="1">
                <a:solidFill>
                  <a:srgbClr val="50504E"/>
                </a:solidFill>
                <a:latin typeface="ArialMT" charset="0"/>
              </a:rPr>
              <a:t>architecto</a:t>
            </a:r>
            <a:r>
              <a:rPr lang="en-US" sz="1000" dirty="0">
                <a:solidFill>
                  <a:srgbClr val="50504E"/>
                </a:solidFill>
                <a:latin typeface="ArialMT" charset="0"/>
              </a:rPr>
              <a:t> </a:t>
            </a:r>
            <a:r>
              <a:rPr lang="en-US" sz="1000" dirty="0" err="1">
                <a:solidFill>
                  <a:srgbClr val="50504E"/>
                </a:solidFill>
                <a:latin typeface="ArialMT" charset="0"/>
              </a:rPr>
              <a:t>beatae</a:t>
            </a:r>
            <a:r>
              <a:rPr lang="en-US" sz="1000" dirty="0">
                <a:solidFill>
                  <a:srgbClr val="50504E"/>
                </a:solidFill>
                <a:latin typeface="ArialMT" charset="0"/>
              </a:rPr>
              <a:t> vitae dicta </a:t>
            </a:r>
            <a:r>
              <a:rPr lang="en-US" sz="1000" dirty="0" err="1">
                <a:solidFill>
                  <a:srgbClr val="50504E"/>
                </a:solidFill>
                <a:latin typeface="ArialMT" charset="0"/>
              </a:rPr>
              <a:t>sunt</a:t>
            </a:r>
            <a:r>
              <a:rPr lang="en-US" sz="1000" dirty="0">
                <a:solidFill>
                  <a:srgbClr val="50504E"/>
                </a:solidFill>
                <a:latin typeface="ArialMT" charset="0"/>
              </a:rPr>
              <a:t> </a:t>
            </a:r>
            <a:r>
              <a:rPr lang="en-US" sz="1000" dirty="0" err="1">
                <a:solidFill>
                  <a:srgbClr val="50504E"/>
                </a:solidFill>
                <a:latin typeface="ArialMT" charset="0"/>
              </a:rPr>
              <a:t>explicabo</a:t>
            </a:r>
            <a:r>
              <a:rPr lang="en-US" sz="1000" dirty="0">
                <a:solidFill>
                  <a:srgbClr val="50504E"/>
                </a:solidFill>
                <a:latin typeface="ArialMT" charset="0"/>
              </a:rPr>
              <a:t>. Nemo </a:t>
            </a:r>
            <a:r>
              <a:rPr lang="en-US" sz="1000" dirty="0" err="1">
                <a:solidFill>
                  <a:srgbClr val="50504E"/>
                </a:solidFill>
                <a:latin typeface="ArialMT" charset="0"/>
              </a:rPr>
              <a:t>enim</a:t>
            </a:r>
            <a:r>
              <a:rPr lang="en-US" sz="1000" dirty="0">
                <a:solidFill>
                  <a:srgbClr val="50504E"/>
                </a:solidFill>
                <a:latin typeface="ArialMT" charset="0"/>
              </a:rPr>
              <a:t> </a:t>
            </a:r>
            <a:r>
              <a:rPr lang="en-US" sz="1000" dirty="0" err="1">
                <a:solidFill>
                  <a:srgbClr val="50504E"/>
                </a:solidFill>
                <a:latin typeface="ArialMT" charset="0"/>
              </a:rPr>
              <a:t>ipsam</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voluptas</a:t>
            </a:r>
            <a:r>
              <a:rPr lang="en-US" sz="1000" dirty="0">
                <a:solidFill>
                  <a:srgbClr val="50504E"/>
                </a:solidFill>
                <a:latin typeface="ArialMT" charset="0"/>
              </a:rPr>
              <a:t> sit </a:t>
            </a:r>
            <a:r>
              <a:rPr lang="en-US" sz="1000" dirty="0" err="1">
                <a:solidFill>
                  <a:srgbClr val="50504E"/>
                </a:solidFill>
                <a:latin typeface="ArialMT" charset="0"/>
              </a:rPr>
              <a:t>aspernatur</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a:t>
            </a:r>
            <a:r>
              <a:rPr lang="en-US" sz="1000" dirty="0" err="1">
                <a:solidFill>
                  <a:srgbClr val="50504E"/>
                </a:solidFill>
                <a:latin typeface="ArialMT" charset="0"/>
              </a:rPr>
              <a:t>odit</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fugit,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consequuntur</a:t>
            </a:r>
            <a:r>
              <a:rPr lang="en-US" sz="1000" dirty="0">
                <a:solidFill>
                  <a:srgbClr val="50504E"/>
                </a:solidFill>
                <a:latin typeface="ArialMT" charset="0"/>
              </a:rPr>
              <a:t> </a:t>
            </a:r>
            <a:r>
              <a:rPr lang="en-US" sz="1000" dirty="0" err="1">
                <a:solidFill>
                  <a:srgbClr val="50504E"/>
                </a:solidFill>
                <a:latin typeface="ArialMT" charset="0"/>
              </a:rPr>
              <a:t>magni</a:t>
            </a:r>
            <a:r>
              <a:rPr lang="en-US" sz="1000" dirty="0">
                <a:solidFill>
                  <a:srgbClr val="50504E"/>
                </a:solidFill>
                <a:latin typeface="ArialMT" charset="0"/>
              </a:rPr>
              <a:t> </a:t>
            </a:r>
            <a:r>
              <a:rPr lang="en-US" sz="1000" dirty="0" err="1">
                <a:solidFill>
                  <a:srgbClr val="50504E"/>
                </a:solidFill>
                <a:latin typeface="ArialMT" charset="0"/>
              </a:rPr>
              <a:t>dolores</a:t>
            </a:r>
            <a:r>
              <a:rPr lang="en-US" sz="1000" dirty="0">
                <a:solidFill>
                  <a:srgbClr val="50504E"/>
                </a:solidFill>
                <a:latin typeface="ArialMT" charset="0"/>
              </a:rPr>
              <a:t> </a:t>
            </a:r>
            <a:r>
              <a:rPr lang="en-US" sz="1000" dirty="0" err="1">
                <a:solidFill>
                  <a:srgbClr val="50504E"/>
                </a:solidFill>
                <a:latin typeface="ArialMT" charset="0"/>
              </a:rPr>
              <a:t>eos</a:t>
            </a:r>
            <a:r>
              <a:rPr lang="en-US" sz="1000" dirty="0">
                <a:solidFill>
                  <a:srgbClr val="50504E"/>
                </a:solidFill>
                <a:latin typeface="ArialMT" charset="0"/>
              </a:rPr>
              <a:t> qui </a:t>
            </a:r>
            <a:r>
              <a:rPr lang="en-US" sz="1000" dirty="0" err="1">
                <a:solidFill>
                  <a:srgbClr val="50504E"/>
                </a:solidFill>
                <a:latin typeface="ArialMT" charset="0"/>
              </a:rPr>
              <a:t>ratione</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sequi</a:t>
            </a:r>
            <a:r>
              <a:rPr lang="en-US" sz="1000" dirty="0">
                <a:solidFill>
                  <a:srgbClr val="50504E"/>
                </a:solidFill>
                <a:latin typeface="ArialMT" charset="0"/>
              </a:rPr>
              <a:t> </a:t>
            </a:r>
            <a:r>
              <a:rPr lang="en-US" sz="1000" dirty="0" err="1">
                <a:solidFill>
                  <a:srgbClr val="50504E"/>
                </a:solidFill>
                <a:latin typeface="ArialMT" charset="0"/>
              </a:rPr>
              <a:t>nesciunt</a:t>
            </a:r>
            <a:r>
              <a:rPr lang="en-US" sz="1000" dirty="0">
                <a:solidFill>
                  <a:srgbClr val="50504E"/>
                </a:solidFill>
                <a:latin typeface="ArialMT" charset="0"/>
              </a:rPr>
              <a:t>. </a:t>
            </a:r>
            <a:r>
              <a:rPr lang="en-US" sz="1000" dirty="0" err="1">
                <a:solidFill>
                  <a:srgbClr val="50504E"/>
                </a:solidFill>
                <a:latin typeface="ArialMT" charset="0"/>
              </a:rPr>
              <a:t>Neque</a:t>
            </a:r>
            <a:r>
              <a:rPr lang="en-US" sz="1000" dirty="0">
                <a:solidFill>
                  <a:srgbClr val="50504E"/>
                </a:solidFill>
                <a:latin typeface="ArialMT" charset="0"/>
              </a:rPr>
              <a:t> </a:t>
            </a:r>
            <a:r>
              <a:rPr lang="en-US" sz="1000" dirty="0" err="1">
                <a:solidFill>
                  <a:srgbClr val="50504E"/>
                </a:solidFill>
                <a:latin typeface="ArialMT" charset="0"/>
              </a:rPr>
              <a:t>porro</a:t>
            </a:r>
            <a:r>
              <a:rPr lang="en-US" sz="1000" dirty="0">
                <a:solidFill>
                  <a:srgbClr val="50504E"/>
                </a:solidFill>
                <a:latin typeface="ArialMT" charset="0"/>
              </a:rPr>
              <a:t> </a:t>
            </a:r>
            <a:r>
              <a:rPr lang="en-US" sz="1000" dirty="0" err="1">
                <a:solidFill>
                  <a:srgbClr val="50504E"/>
                </a:solidFill>
                <a:latin typeface="ArialMT" charset="0"/>
              </a:rPr>
              <a:t>quisquam</a:t>
            </a:r>
            <a:r>
              <a:rPr lang="en-US" sz="1000" dirty="0">
                <a:solidFill>
                  <a:srgbClr val="50504E"/>
                </a:solidFill>
                <a:latin typeface="ArialMT" charset="0"/>
              </a:rPr>
              <a:t> </a:t>
            </a:r>
            <a:r>
              <a:rPr lang="en-US" sz="1000" dirty="0" err="1">
                <a:solidFill>
                  <a:srgbClr val="50504E"/>
                </a:solidFill>
                <a:latin typeface="ArialMT" charset="0"/>
              </a:rPr>
              <a:t>est</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ipsum </a:t>
            </a:r>
            <a:r>
              <a:rPr lang="en-US" sz="1000" dirty="0" err="1">
                <a:solidFill>
                  <a:srgbClr val="50504E"/>
                </a:solidFill>
                <a:latin typeface="ArialMT" charset="0"/>
              </a:rPr>
              <a:t>quia</a:t>
            </a:r>
            <a:r>
              <a:rPr lang="en-US" sz="1000" dirty="0">
                <a:solidFill>
                  <a:srgbClr val="50504E"/>
                </a:solidFill>
                <a:latin typeface="ArialMT" charset="0"/>
              </a:rPr>
              <a:t> dolor sit </a:t>
            </a:r>
            <a:r>
              <a:rPr lang="en-US" sz="1000" dirty="0" err="1">
                <a:solidFill>
                  <a:srgbClr val="50504E"/>
                </a:solidFill>
                <a:latin typeface="ArialMT" charset="0"/>
              </a:rPr>
              <a:t>amet</a:t>
            </a:r>
            <a:r>
              <a:rPr lang="en-US" sz="1000" dirty="0">
                <a:solidFill>
                  <a:srgbClr val="50504E"/>
                </a:solidFill>
                <a:latin typeface="ArialMT" charset="0"/>
              </a:rPr>
              <a:t>, </a:t>
            </a:r>
            <a:r>
              <a:rPr lang="en-US" sz="1000" dirty="0" err="1">
                <a:solidFill>
                  <a:srgbClr val="50504E"/>
                </a:solidFill>
                <a:latin typeface="ArialMT" charset="0"/>
              </a:rPr>
              <a:t>consectetur</a:t>
            </a:r>
            <a:r>
              <a:rPr lang="en-US" sz="1000" dirty="0">
                <a:solidFill>
                  <a:srgbClr val="50504E"/>
                </a:solidFill>
                <a:latin typeface="ArialMT" charset="0"/>
              </a:rPr>
              <a:t>, </a:t>
            </a:r>
            <a:r>
              <a:rPr lang="en-US" sz="1000" dirty="0" err="1">
                <a:solidFill>
                  <a:srgbClr val="50504E"/>
                </a:solidFill>
                <a:latin typeface="ArialMT" charset="0"/>
              </a:rPr>
              <a:t>adipisci</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non </a:t>
            </a:r>
            <a:r>
              <a:rPr lang="en-US" sz="1000" dirty="0" err="1">
                <a:solidFill>
                  <a:srgbClr val="50504E"/>
                </a:solidFill>
                <a:latin typeface="ArialMT" charset="0"/>
              </a:rPr>
              <a:t>numquam</a:t>
            </a:r>
            <a:r>
              <a:rPr lang="en-US" sz="1000" dirty="0">
                <a:solidFill>
                  <a:srgbClr val="50504E"/>
                </a:solidFill>
                <a:latin typeface="ArialMT" charset="0"/>
              </a:rPr>
              <a:t> </a:t>
            </a:r>
            <a:r>
              <a:rPr lang="en-US" sz="1000" dirty="0" err="1">
                <a:solidFill>
                  <a:srgbClr val="50504E"/>
                </a:solidFill>
                <a:latin typeface="ArialMT" charset="0"/>
              </a:rPr>
              <a:t>eius</a:t>
            </a:r>
            <a:r>
              <a:rPr lang="en-US" sz="1000" dirty="0">
                <a:solidFill>
                  <a:srgbClr val="50504E"/>
                </a:solidFill>
                <a:latin typeface="ArialMT" charset="0"/>
              </a:rPr>
              <a:t> </a:t>
            </a:r>
            <a:r>
              <a:rPr lang="en-US" sz="1000" dirty="0" err="1">
                <a:solidFill>
                  <a:srgbClr val="50504E"/>
                </a:solidFill>
                <a:latin typeface="ArialMT" charset="0"/>
              </a:rPr>
              <a:t>modi</a:t>
            </a:r>
            <a:r>
              <a:rPr lang="en-US" sz="1000" dirty="0">
                <a:solidFill>
                  <a:srgbClr val="50504E"/>
                </a:solidFill>
                <a:latin typeface="ArialMT" charset="0"/>
              </a:rPr>
              <a:t> </a:t>
            </a:r>
            <a:r>
              <a:rPr lang="en-US" sz="1000" dirty="0" err="1">
                <a:solidFill>
                  <a:srgbClr val="50504E"/>
                </a:solidFill>
                <a:latin typeface="ArialMT" charset="0"/>
              </a:rPr>
              <a:t>tempora</a:t>
            </a:r>
            <a:r>
              <a:rPr lang="en-US" sz="1000" dirty="0">
                <a:solidFill>
                  <a:srgbClr val="50504E"/>
                </a:solidFill>
                <a:latin typeface="ArialMT" charset="0"/>
              </a:rPr>
              <a:t> </a:t>
            </a:r>
            <a:r>
              <a:rPr lang="en-US" sz="1000" dirty="0" err="1">
                <a:solidFill>
                  <a:srgbClr val="50504E"/>
                </a:solidFill>
                <a:latin typeface="ArialMT" charset="0"/>
              </a:rPr>
              <a:t>incidunt</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labore</a:t>
            </a:r>
            <a:r>
              <a:rPr lang="en-US" sz="1000" dirty="0">
                <a:solidFill>
                  <a:srgbClr val="50504E"/>
                </a:solidFill>
                <a:latin typeface="ArialMT" charset="0"/>
              </a:rPr>
              <a:t> et </a:t>
            </a:r>
            <a:r>
              <a:rPr lang="en-US" sz="1000" dirty="0" err="1">
                <a:solidFill>
                  <a:srgbClr val="50504E"/>
                </a:solidFill>
                <a:latin typeface="ArialMT" charset="0"/>
              </a:rPr>
              <a:t>dolore</a:t>
            </a:r>
            <a:r>
              <a:rPr lang="en-US" sz="1000" dirty="0">
                <a:solidFill>
                  <a:srgbClr val="50504E"/>
                </a:solidFill>
                <a:latin typeface="ArialMT" charset="0"/>
              </a:rPr>
              <a:t> </a:t>
            </a:r>
            <a:r>
              <a:rPr lang="en-US" sz="1000" dirty="0" err="1">
                <a:solidFill>
                  <a:srgbClr val="50504E"/>
                </a:solidFill>
                <a:latin typeface="ArialMT" charset="0"/>
              </a:rPr>
              <a:t>magnam</a:t>
            </a:r>
            <a:r>
              <a:rPr lang="en-US" sz="1000" dirty="0">
                <a:solidFill>
                  <a:srgbClr val="50504E"/>
                </a:solidFill>
                <a:latin typeface="ArialMT" charset="0"/>
              </a:rPr>
              <a:t> </a:t>
            </a:r>
            <a:r>
              <a:rPr lang="en-US" sz="1000" dirty="0" err="1">
                <a:solidFill>
                  <a:srgbClr val="50504E"/>
                </a:solidFill>
                <a:latin typeface="ArialMT" charset="0"/>
              </a:rPr>
              <a:t>aliquam</a:t>
            </a:r>
            <a:r>
              <a:rPr lang="en-US" sz="1000" dirty="0">
                <a:solidFill>
                  <a:srgbClr val="50504E"/>
                </a:solidFill>
                <a:latin typeface="ArialMT" charset="0"/>
              </a:rPr>
              <a:t> </a:t>
            </a:r>
            <a:r>
              <a:rPr lang="en-US" sz="1000" dirty="0" err="1">
                <a:solidFill>
                  <a:srgbClr val="50504E"/>
                </a:solidFill>
                <a:latin typeface="ArialMT" charset="0"/>
              </a:rPr>
              <a:t>quaerat</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enim</a:t>
            </a:r>
            <a:r>
              <a:rPr lang="en-US" sz="1000" dirty="0">
                <a:solidFill>
                  <a:srgbClr val="50504E"/>
                </a:solidFill>
                <a:latin typeface="ArialMT" charset="0"/>
              </a:rPr>
              <a:t> ad minima </a:t>
            </a:r>
            <a:r>
              <a:rPr lang="en-US" sz="1000" dirty="0" err="1">
                <a:solidFill>
                  <a:srgbClr val="50504E"/>
                </a:solidFill>
                <a:latin typeface="ArialMT" charset="0"/>
              </a:rPr>
              <a:t>veniam</a:t>
            </a:r>
            <a:r>
              <a:rPr lang="en-US" sz="1000" dirty="0">
                <a:solidFill>
                  <a:srgbClr val="50504E"/>
                </a:solidFill>
                <a:latin typeface="ArialMT" charset="0"/>
              </a:rPr>
              <a:t>, </a:t>
            </a:r>
            <a:r>
              <a:rPr lang="en-US" sz="1000" dirty="0" err="1">
                <a:solidFill>
                  <a:srgbClr val="50504E"/>
                </a:solidFill>
                <a:latin typeface="ArialMT" charset="0"/>
              </a:rPr>
              <a:t>quis</a:t>
            </a:r>
            <a:r>
              <a:rPr lang="en-US" sz="1000" dirty="0">
                <a:solidFill>
                  <a:srgbClr val="50504E"/>
                </a:solidFill>
                <a:latin typeface="ArialMT" charset="0"/>
              </a:rPr>
              <a:t> nostrum </a:t>
            </a:r>
            <a:r>
              <a:rPr lang="en-US" sz="1000" dirty="0" err="1">
                <a:solidFill>
                  <a:srgbClr val="50504E"/>
                </a:solidFill>
                <a:latin typeface="ArialMT" charset="0"/>
              </a:rPr>
              <a:t>exercitationem</a:t>
            </a:r>
            <a:r>
              <a:rPr lang="en-US" sz="1000" dirty="0">
                <a:solidFill>
                  <a:srgbClr val="50504E"/>
                </a:solidFill>
                <a:latin typeface="ArialMT" charset="0"/>
              </a:rPr>
              <a:t> </a:t>
            </a:r>
            <a:r>
              <a:rPr lang="en-US" sz="1000" dirty="0" err="1">
                <a:solidFill>
                  <a:srgbClr val="50504E"/>
                </a:solidFill>
                <a:latin typeface="ArialMT" charset="0"/>
              </a:rPr>
              <a:t>ullam</a:t>
            </a:r>
            <a:r>
              <a:rPr lang="en-US" sz="1000" dirty="0">
                <a:solidFill>
                  <a:srgbClr val="50504E"/>
                </a:solidFill>
                <a:latin typeface="ArialMT" charset="0"/>
              </a:rPr>
              <a:t> </a:t>
            </a:r>
            <a:r>
              <a:rPr lang="en-US" sz="1000" dirty="0" err="1">
                <a:solidFill>
                  <a:srgbClr val="50504E"/>
                </a:solidFill>
                <a:latin typeface="ArialMT" charset="0"/>
              </a:rPr>
              <a:t>corporis</a:t>
            </a:r>
            <a:r>
              <a:rPr lang="en-US" sz="1000" dirty="0">
                <a:solidFill>
                  <a:srgbClr val="50504E"/>
                </a:solidFill>
                <a:latin typeface="ArialMT" charset="0"/>
              </a:rPr>
              <a:t> </a:t>
            </a:r>
            <a:r>
              <a:rPr lang="en-US" sz="1000" dirty="0" err="1">
                <a:solidFill>
                  <a:srgbClr val="50504E"/>
                </a:solidFill>
                <a:latin typeface="ArialMT" charset="0"/>
              </a:rPr>
              <a:t>suscipit</a:t>
            </a:r>
            <a:r>
              <a:rPr lang="en-US" sz="1000" dirty="0">
                <a:solidFill>
                  <a:srgbClr val="50504E"/>
                </a:solidFill>
                <a:latin typeface="ArialMT" charset="0"/>
              </a:rPr>
              <a:t> </a:t>
            </a:r>
            <a:r>
              <a:rPr lang="en-US" sz="1000" dirty="0" err="1">
                <a:solidFill>
                  <a:srgbClr val="50504E"/>
                </a:solidFill>
                <a:latin typeface="ArialMT" charset="0"/>
              </a:rPr>
              <a:t>laboriosam</a:t>
            </a:r>
            <a:r>
              <a:rPr lang="en-US" sz="1000" dirty="0">
                <a:solidFill>
                  <a:srgbClr val="50504E"/>
                </a:solidFill>
                <a:latin typeface="ArialMT" charset="0"/>
              </a:rPr>
              <a:t>, nisi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aliquid</a:t>
            </a:r>
            <a:r>
              <a:rPr lang="en-US" sz="1000" dirty="0">
                <a:solidFill>
                  <a:srgbClr val="50504E"/>
                </a:solidFill>
                <a:latin typeface="ArialMT" charset="0"/>
              </a:rPr>
              <a:t> ex </a:t>
            </a:r>
            <a:r>
              <a:rPr lang="en-US" sz="1000" dirty="0" err="1">
                <a:solidFill>
                  <a:srgbClr val="50504E"/>
                </a:solidFill>
                <a:latin typeface="ArialMT" charset="0"/>
              </a:rPr>
              <a:t>ea</a:t>
            </a:r>
            <a:r>
              <a:rPr lang="en-US" sz="1000" dirty="0">
                <a:solidFill>
                  <a:srgbClr val="50504E"/>
                </a:solidFill>
                <a:latin typeface="ArialMT" charset="0"/>
              </a:rPr>
              <a:t> </a:t>
            </a:r>
            <a:r>
              <a:rPr lang="en-US" sz="1000" dirty="0" err="1">
                <a:solidFill>
                  <a:srgbClr val="50504E"/>
                </a:solidFill>
                <a:latin typeface="ArialMT" charset="0"/>
              </a:rPr>
              <a:t>commodi</a:t>
            </a:r>
            <a:r>
              <a:rPr lang="en-US" sz="1000" dirty="0">
                <a:solidFill>
                  <a:srgbClr val="50504E"/>
                </a:solidFill>
                <a:latin typeface="ArialMT" charset="0"/>
              </a:rPr>
              <a:t> </a:t>
            </a:r>
            <a:r>
              <a:rPr lang="en-US" sz="1000" dirty="0" err="1">
                <a:solidFill>
                  <a:srgbClr val="50504E"/>
                </a:solidFill>
                <a:latin typeface="ArialMT" charset="0"/>
              </a:rPr>
              <a:t>consequatur</a:t>
            </a:r>
            <a:r>
              <a:rPr lang="en-US" sz="1000" dirty="0">
                <a:solidFill>
                  <a:srgbClr val="50504E"/>
                </a:solidFill>
                <a:latin typeface="ArialMT" charset="0"/>
              </a:rPr>
              <a:t>? </a:t>
            </a:r>
            <a:r>
              <a:rPr lang="en-US" sz="1000" dirty="0" err="1">
                <a:solidFill>
                  <a:srgbClr val="50504E"/>
                </a:solidFill>
                <a:latin typeface="ArialMT" charset="0"/>
              </a:rPr>
              <a:t>Quis</a:t>
            </a:r>
            <a:r>
              <a:rPr lang="en-US" sz="1000" dirty="0">
                <a:solidFill>
                  <a:srgbClr val="50504E"/>
                </a:solidFill>
                <a:latin typeface="ArialMT" charset="0"/>
              </a:rPr>
              <a:t> </a:t>
            </a:r>
            <a:r>
              <a:rPr lang="en-US" sz="1000" dirty="0" err="1">
                <a:solidFill>
                  <a:srgbClr val="50504E"/>
                </a:solidFill>
                <a:latin typeface="ArialMT" charset="0"/>
              </a:rPr>
              <a:t>autem</a:t>
            </a:r>
            <a:r>
              <a:rPr lang="en-US" sz="1000" dirty="0">
                <a:solidFill>
                  <a:srgbClr val="50504E"/>
                </a:solidFill>
                <a:latin typeface="ArialMT" charset="0"/>
              </a:rPr>
              <a:t> </a:t>
            </a:r>
            <a:r>
              <a:rPr lang="en-US" sz="1000" dirty="0" err="1">
                <a:solidFill>
                  <a:srgbClr val="50504E"/>
                </a:solidFill>
                <a:latin typeface="ArialMT" charset="0"/>
              </a:rPr>
              <a:t>vel</a:t>
            </a:r>
            <a:r>
              <a:rPr lang="en-US" sz="1000" dirty="0">
                <a:solidFill>
                  <a:srgbClr val="50504E"/>
                </a:solidFill>
                <a:latin typeface="ArialMT" charset="0"/>
              </a:rPr>
              <a:t> </a:t>
            </a:r>
            <a:r>
              <a:rPr lang="en-US" sz="1000" dirty="0" err="1">
                <a:solidFill>
                  <a:srgbClr val="50504E"/>
                </a:solidFill>
                <a:latin typeface="ArialMT" charset="0"/>
              </a:rPr>
              <a:t>eum</a:t>
            </a:r>
            <a:r>
              <a:rPr lang="en-US" sz="1000" dirty="0">
                <a:solidFill>
                  <a:srgbClr val="50504E"/>
                </a:solidFill>
                <a:latin typeface="ArialMT" charset="0"/>
              </a:rPr>
              <a:t> </a:t>
            </a:r>
            <a:r>
              <a:rPr lang="en-US" sz="1000" dirty="0" err="1">
                <a:solidFill>
                  <a:srgbClr val="50504E"/>
                </a:solidFill>
                <a:latin typeface="ArialMT" charset="0"/>
              </a:rPr>
              <a:t>iure</a:t>
            </a:r>
            <a:r>
              <a:rPr lang="en-US" sz="1000" dirty="0">
                <a:solidFill>
                  <a:srgbClr val="50504E"/>
                </a:solidFill>
                <a:latin typeface="ArialMT" charset="0"/>
              </a:rPr>
              <a:t> </a:t>
            </a:r>
            <a:r>
              <a:rPr lang="en-US" sz="1000" dirty="0" err="1">
                <a:solidFill>
                  <a:srgbClr val="50504E"/>
                </a:solidFill>
                <a:latin typeface="ArialMT" charset="0"/>
              </a:rPr>
              <a:t>reprehenderit</a:t>
            </a:r>
            <a:r>
              <a:rPr lang="en-US" sz="1000" dirty="0">
                <a:solidFill>
                  <a:srgbClr val="50504E"/>
                </a:solidFill>
                <a:latin typeface="ArialMT" charset="0"/>
              </a:rPr>
              <a:t> qui in </a:t>
            </a:r>
            <a:r>
              <a:rPr lang="en-US" sz="1000" dirty="0" err="1">
                <a:solidFill>
                  <a:srgbClr val="50504E"/>
                </a:solidFill>
                <a:latin typeface="ArialMT" charset="0"/>
              </a:rPr>
              <a:t>ea</a:t>
            </a:r>
            <a:r>
              <a:rPr lang="en-US" sz="1000" dirty="0">
                <a:solidFill>
                  <a:srgbClr val="50504E"/>
                </a:solidFill>
                <a:latin typeface="ArialMT" charset="0"/>
              </a:rPr>
              <a:t> </a:t>
            </a:r>
            <a:r>
              <a:rPr lang="en-US" sz="1000" dirty="0" err="1">
                <a:solidFill>
                  <a:srgbClr val="50504E"/>
                </a:solidFill>
                <a:latin typeface="ArialMT" charset="0"/>
              </a:rPr>
              <a:t>voluptate</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esse</a:t>
            </a:r>
            <a:r>
              <a:rPr lang="en-US" sz="1000" dirty="0">
                <a:solidFill>
                  <a:srgbClr val="50504E"/>
                </a:solidFill>
                <a:latin typeface="ArialMT" charset="0"/>
              </a:rPr>
              <a:t> quam nihil </a:t>
            </a:r>
            <a:r>
              <a:rPr lang="en-US" sz="1000" dirty="0" err="1">
                <a:solidFill>
                  <a:srgbClr val="50504E"/>
                </a:solidFill>
                <a:latin typeface="ArialMT" charset="0"/>
              </a:rPr>
              <a:t>molestiae</a:t>
            </a:r>
            <a:r>
              <a:rPr lang="en-US" sz="1000" dirty="0">
                <a:solidFill>
                  <a:srgbClr val="50504E"/>
                </a:solidFill>
                <a:latin typeface="ArialMT" charset="0"/>
              </a:rPr>
              <a:t> </a:t>
            </a:r>
            <a:r>
              <a:rPr lang="en-US" sz="1000" dirty="0" err="1">
                <a:solidFill>
                  <a:srgbClr val="50504E"/>
                </a:solidFill>
                <a:latin typeface="ArialMT" charset="0"/>
              </a:rPr>
              <a:t>consequatur</a:t>
            </a:r>
            <a:r>
              <a:rPr lang="en-US" sz="1000" dirty="0">
                <a:solidFill>
                  <a:srgbClr val="50504E"/>
                </a:solidFill>
                <a:latin typeface="ArialMT" charset="0"/>
              </a:rPr>
              <a:t>, </a:t>
            </a:r>
            <a:r>
              <a:rPr lang="en-US" sz="1000" dirty="0" err="1">
                <a:solidFill>
                  <a:srgbClr val="50504E"/>
                </a:solidFill>
                <a:latin typeface="ArialMT" charset="0"/>
              </a:rPr>
              <a:t>vel</a:t>
            </a:r>
            <a:r>
              <a:rPr lang="en-US" sz="1000" dirty="0">
                <a:solidFill>
                  <a:srgbClr val="50504E"/>
                </a:solidFill>
                <a:latin typeface="ArialMT" charset="0"/>
              </a:rPr>
              <a:t> </a:t>
            </a:r>
            <a:r>
              <a:rPr lang="en-US" sz="1000" dirty="0" err="1">
                <a:solidFill>
                  <a:srgbClr val="50504E"/>
                </a:solidFill>
                <a:latin typeface="ArialMT" charset="0"/>
              </a:rPr>
              <a:t>illum</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a:t>
            </a:r>
            <a:r>
              <a:rPr lang="en-US" sz="1000" dirty="0" err="1">
                <a:solidFill>
                  <a:srgbClr val="50504E"/>
                </a:solidFill>
                <a:latin typeface="ArialMT" charset="0"/>
              </a:rPr>
              <a:t>eum</a:t>
            </a:r>
            <a:r>
              <a:rPr lang="en-US" sz="1000" dirty="0">
                <a:solidFill>
                  <a:srgbClr val="50504E"/>
                </a:solidFill>
                <a:latin typeface="ArialMT" charset="0"/>
              </a:rPr>
              <a:t> </a:t>
            </a:r>
            <a:r>
              <a:rPr lang="en-US" sz="1000" dirty="0" err="1">
                <a:solidFill>
                  <a:srgbClr val="50504E"/>
                </a:solidFill>
                <a:latin typeface="ArialMT" charset="0"/>
              </a:rPr>
              <a:t>fugiat</a:t>
            </a:r>
            <a:r>
              <a:rPr lang="en-US" sz="1000" dirty="0">
                <a:solidFill>
                  <a:srgbClr val="50504E"/>
                </a:solidFill>
                <a:latin typeface="ArialMT" charset="0"/>
              </a:rPr>
              <a:t> quo </a:t>
            </a:r>
            <a:r>
              <a:rPr lang="en-US" sz="1000" dirty="0" err="1">
                <a:solidFill>
                  <a:srgbClr val="50504E"/>
                </a:solidFill>
                <a:latin typeface="ArialMT" charset="0"/>
              </a:rPr>
              <a:t>voluptas</a:t>
            </a:r>
            <a:r>
              <a:rPr lang="en-US" sz="1000" dirty="0">
                <a:solidFill>
                  <a:srgbClr val="50504E"/>
                </a:solidFill>
                <a:latin typeface="ArialMT" charset="0"/>
              </a:rPr>
              <a:t> </a:t>
            </a:r>
            <a:r>
              <a:rPr lang="en-US" sz="1000" dirty="0" err="1">
                <a:solidFill>
                  <a:srgbClr val="50504E"/>
                </a:solidFill>
                <a:latin typeface="ArialMT" charset="0"/>
              </a:rPr>
              <a:t>nulla</a:t>
            </a:r>
            <a:r>
              <a:rPr lang="en-US" sz="1000" dirty="0">
                <a:solidFill>
                  <a:srgbClr val="50504E"/>
                </a:solidFill>
                <a:latin typeface="ArialMT" charset="0"/>
              </a:rPr>
              <a:t> </a:t>
            </a:r>
            <a:r>
              <a:rPr lang="en-US" sz="1000" dirty="0" err="1">
                <a:solidFill>
                  <a:srgbClr val="50504E"/>
                </a:solidFill>
                <a:latin typeface="ArialMT" charset="0"/>
              </a:rPr>
              <a:t>pariatur</a:t>
            </a:r>
            <a:r>
              <a:rPr lang="en-US" sz="1000" dirty="0">
                <a:solidFill>
                  <a:srgbClr val="50504E"/>
                </a:solidFill>
                <a:latin typeface="ArialMT" charset="0"/>
              </a:rPr>
              <a:t>?</a:t>
            </a:r>
            <a:endParaRPr lang="en-US" dirty="0"/>
          </a:p>
        </p:txBody>
      </p:sp>
      <p:cxnSp>
        <p:nvCxnSpPr>
          <p:cNvPr id="10" name="Straight Connector 9"/>
          <p:cNvCxnSpPr/>
          <p:nvPr userDrawn="1"/>
        </p:nvCxnSpPr>
        <p:spPr>
          <a:xfrm>
            <a:off x="0" y="589280"/>
            <a:ext cx="9144000" cy="508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sp>
        <p:nvSpPr>
          <p:cNvPr id="12" name="TextBox 11">
            <a:extLst>
              <a:ext uri="{FF2B5EF4-FFF2-40B4-BE49-F238E27FC236}">
                <a16:creationId xmlns:a16="http://schemas.microsoft.com/office/drawing/2014/main" id="{39FAC52C-C171-4F08-9C02-FC815015791D}"/>
              </a:ext>
            </a:extLst>
          </p:cNvPr>
          <p:cNvSpPr txBox="1"/>
          <p:nvPr userDrawn="1"/>
        </p:nvSpPr>
        <p:spPr>
          <a:xfrm>
            <a:off x="313226" y="4924078"/>
            <a:ext cx="2498213" cy="138499"/>
          </a:xfrm>
          <a:prstGeom prst="rect">
            <a:avLst/>
          </a:prstGeom>
          <a:noFill/>
        </p:spPr>
        <p:txBody>
          <a:bodyPr wrap="square" lIns="0" tIns="0" rIns="0" bIns="0" rtlCol="0" anchor="b" anchorCtr="0">
            <a:spAutoFit/>
          </a:bodyPr>
          <a:lstStyle/>
          <a:p>
            <a:pPr marL="0" marR="0" indent="0" defTabSz="685983" rtl="0" eaLnBrk="1" fontAlgn="auto" latinLnBrk="0" hangingPunct="1">
              <a:lnSpc>
                <a:spcPct val="100000"/>
              </a:lnSpc>
              <a:spcBef>
                <a:spcPts val="0"/>
              </a:spcBef>
              <a:spcAft>
                <a:spcPts val="0"/>
              </a:spcAft>
              <a:buClrTx/>
              <a:buSzTx/>
              <a:buFontTx/>
              <a:buNone/>
              <a:tabLst/>
              <a:defRPr/>
            </a:pPr>
            <a:r>
              <a:rPr lang="en-US" sz="900" dirty="0">
                <a:solidFill>
                  <a:srgbClr val="636361"/>
                </a:solidFill>
              </a:rPr>
              <a:t>© 2018 ZINFI Technologies Inc. All Rights Reserved.</a:t>
            </a:r>
          </a:p>
        </p:txBody>
      </p:sp>
    </p:spTree>
    <p:extLst>
      <p:ext uri="{BB962C8B-B14F-4D97-AF65-F5344CB8AC3E}">
        <p14:creationId xmlns:p14="http://schemas.microsoft.com/office/powerpoint/2010/main" val="3325410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Body Slide - Left Column (2 section)">
    <p:spTree>
      <p:nvGrpSpPr>
        <p:cNvPr id="1" name=""/>
        <p:cNvGrpSpPr/>
        <p:nvPr/>
      </p:nvGrpSpPr>
      <p:grpSpPr>
        <a:xfrm>
          <a:off x="0" y="0"/>
          <a:ext cx="0" cy="0"/>
          <a:chOff x="0" y="0"/>
          <a:chExt cx="0" cy="0"/>
        </a:xfrm>
      </p:grpSpPr>
      <p:sp>
        <p:nvSpPr>
          <p:cNvPr id="3" name="Picture Placeholder 2"/>
          <p:cNvSpPr>
            <a:spLocks noGrp="1"/>
          </p:cNvSpPr>
          <p:nvPr>
            <p:ph type="pic" sz="quarter" idx="15" hasCustomPrompt="1"/>
          </p:nvPr>
        </p:nvSpPr>
        <p:spPr>
          <a:xfrm>
            <a:off x="5020574" y="931818"/>
            <a:ext cx="3897872" cy="4001506"/>
          </a:xfrm>
          <a:prstGeom prst="rect">
            <a:avLst/>
          </a:prstGeom>
          <a:solidFill>
            <a:schemeClr val="accent1"/>
          </a:solidFill>
        </p:spPr>
        <p:txBody>
          <a:bodyPr anchor="ctr"/>
          <a:lstStyle>
            <a:lvl1pPr marL="0" marR="0" indent="0" algn="ctr" defTabSz="685800" rtl="0" eaLnBrk="1" fontAlgn="auto" latinLnBrk="0" hangingPunct="1">
              <a:lnSpc>
                <a:spcPct val="90000"/>
              </a:lnSpc>
              <a:spcBef>
                <a:spcPts val="750"/>
              </a:spcBef>
              <a:spcAft>
                <a:spcPts val="0"/>
              </a:spcAft>
              <a:buClrTx/>
              <a:buSzTx/>
              <a:buFont typeface="Arial" panose="020B0604020202020204" pitchFamily="34" charset="0"/>
              <a:buNone/>
              <a:tabLst/>
              <a:defRPr sz="1400">
                <a:solidFill>
                  <a:schemeClr val="bg1"/>
                </a:solidFill>
              </a:defRPr>
            </a:lvl1pPr>
          </a:lstStyle>
          <a:p>
            <a:pPr algn="ctr"/>
            <a:r>
              <a:rPr lang="en-US" dirty="0"/>
              <a:t>Graphic</a:t>
            </a:r>
            <a:r>
              <a:rPr lang="en-US" baseline="0" dirty="0"/>
              <a:t> or Image goes here</a:t>
            </a:r>
            <a:endParaRPr lang="en-US" dirty="0"/>
          </a:p>
        </p:txBody>
      </p:sp>
      <p:sp>
        <p:nvSpPr>
          <p:cNvPr id="11" name="Text Placeholder 2"/>
          <p:cNvSpPr>
            <a:spLocks noGrp="1"/>
          </p:cNvSpPr>
          <p:nvPr>
            <p:ph type="body" sz="quarter" idx="13" hasCustomPrompt="1"/>
          </p:nvPr>
        </p:nvSpPr>
        <p:spPr>
          <a:xfrm>
            <a:off x="313226" y="775770"/>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sz="1400" dirty="0">
                <a:solidFill>
                  <a:srgbClr val="8CA621"/>
                </a:solidFill>
                <a:latin typeface="Arial" charset="0"/>
                <a:ea typeface="Arial" charset="0"/>
                <a:cs typeface="Arial" charset="0"/>
              </a:rPr>
              <a:t>Section</a:t>
            </a:r>
            <a:r>
              <a:rPr lang="en-US" sz="1400" baseline="0" dirty="0">
                <a:solidFill>
                  <a:srgbClr val="8CA621"/>
                </a:solidFill>
                <a:latin typeface="Arial" charset="0"/>
                <a:ea typeface="Arial" charset="0"/>
                <a:cs typeface="Arial" charset="0"/>
              </a:rPr>
              <a:t> or Chapter Title Goes Here</a:t>
            </a:r>
            <a:endParaRPr lang="en-US" sz="1400" dirty="0">
              <a:solidFill>
                <a:srgbClr val="8CA621"/>
              </a:solidFill>
              <a:latin typeface="Arial" charset="0"/>
              <a:ea typeface="Arial" charset="0"/>
              <a:cs typeface="Arial" charset="0"/>
            </a:endParaRPr>
          </a:p>
          <a:p>
            <a:pPr lvl="0"/>
            <a:endParaRPr lang="en-US" dirty="0"/>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46652" y="130490"/>
            <a:ext cx="687483" cy="372387"/>
          </a:xfrm>
          <a:prstGeom prst="rect">
            <a:avLst/>
          </a:prstGeom>
        </p:spPr>
      </p:pic>
      <p:sp>
        <p:nvSpPr>
          <p:cNvPr id="9" name="Text Placeholder 2"/>
          <p:cNvSpPr>
            <a:spLocks noGrp="1"/>
          </p:cNvSpPr>
          <p:nvPr>
            <p:ph type="body" sz="quarter" idx="11" hasCustomPrompt="1"/>
          </p:nvPr>
        </p:nvSpPr>
        <p:spPr>
          <a:xfrm>
            <a:off x="1158241" y="38496"/>
            <a:ext cx="7760206" cy="434876"/>
          </a:xfrm>
          <a:prstGeom prst="rect">
            <a:avLst/>
          </a:prstGeom>
        </p:spPr>
        <p:txBody>
          <a:bodyPr/>
          <a:lstStyle>
            <a:lvl1pPr marL="0" marR="0" indent="0" algn="r" defTabSz="685800" rtl="0" eaLnBrk="1" fontAlgn="auto" latinLnBrk="0" hangingPunct="1">
              <a:lnSpc>
                <a:spcPct val="150000"/>
              </a:lnSpc>
              <a:spcBef>
                <a:spcPts val="0"/>
              </a:spcBef>
              <a:spcAft>
                <a:spcPts val="0"/>
              </a:spcAft>
              <a:buClrTx/>
              <a:buSzTx/>
              <a:buFont typeface="+mj-lt"/>
              <a:buNone/>
              <a:tabLst/>
              <a:defRPr sz="1600" baseline="0">
                <a:solidFill>
                  <a:schemeClr val="bg1">
                    <a:lumMod val="75000"/>
                  </a:schemeClr>
                </a:solidFill>
                <a:latin typeface="Arial" charset="0"/>
                <a:ea typeface="Arial" charset="0"/>
                <a:cs typeface="Arial" charset="0"/>
              </a:defRPr>
            </a:lvl1pPr>
          </a:lstStyle>
          <a:p>
            <a:pPr lvl="0"/>
            <a:r>
              <a:rPr lang="en-US" dirty="0"/>
              <a:t>Best </a:t>
            </a:r>
            <a:r>
              <a:rPr lang="en-US"/>
              <a:t>Practices Video Title </a:t>
            </a:r>
            <a:r>
              <a:rPr lang="en-US" dirty="0"/>
              <a:t>Goes Here</a:t>
            </a:r>
          </a:p>
          <a:p>
            <a:pPr lvl="0"/>
            <a:endParaRPr lang="en-US" dirty="0"/>
          </a:p>
        </p:txBody>
      </p:sp>
      <p:sp>
        <p:nvSpPr>
          <p:cNvPr id="8" name="Text Placeholder 7"/>
          <p:cNvSpPr>
            <a:spLocks noGrp="1"/>
          </p:cNvSpPr>
          <p:nvPr>
            <p:ph type="body" sz="quarter" idx="16" hasCustomPrompt="1"/>
          </p:nvPr>
        </p:nvSpPr>
        <p:spPr>
          <a:xfrm>
            <a:off x="313226" y="1284647"/>
            <a:ext cx="4444916" cy="1397593"/>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perspiciatis</a:t>
            </a:r>
            <a:r>
              <a:rPr lang="en-US" sz="1000" dirty="0">
                <a:solidFill>
                  <a:srgbClr val="50504E"/>
                </a:solidFill>
                <a:latin typeface="ArialMT" charset="0"/>
              </a:rPr>
              <a:t> </a:t>
            </a:r>
            <a:r>
              <a:rPr lang="en-US" sz="1000" dirty="0" err="1">
                <a:solidFill>
                  <a:srgbClr val="50504E"/>
                </a:solidFill>
                <a:latin typeface="ArialMT" charset="0"/>
              </a:rPr>
              <a:t>unde</a:t>
            </a:r>
            <a:r>
              <a:rPr lang="en-US" sz="1000" dirty="0">
                <a:solidFill>
                  <a:srgbClr val="50504E"/>
                </a:solidFill>
                <a:latin typeface="ArialMT" charset="0"/>
              </a:rPr>
              <a:t> </a:t>
            </a:r>
            <a:r>
              <a:rPr lang="en-US" sz="1000" dirty="0" err="1">
                <a:solidFill>
                  <a:srgbClr val="50504E"/>
                </a:solidFill>
                <a:latin typeface="ArialMT" charset="0"/>
              </a:rPr>
              <a:t>omnis</a:t>
            </a:r>
            <a:r>
              <a:rPr lang="en-US" sz="1000" dirty="0">
                <a:solidFill>
                  <a:srgbClr val="50504E"/>
                </a:solidFill>
                <a:latin typeface="ArialMT" charset="0"/>
              </a:rPr>
              <a:t> </a:t>
            </a:r>
            <a:r>
              <a:rPr lang="en-US" sz="1000" dirty="0" err="1">
                <a:solidFill>
                  <a:srgbClr val="50504E"/>
                </a:solidFill>
                <a:latin typeface="ArialMT" charset="0"/>
              </a:rPr>
              <a:t>iste</a:t>
            </a:r>
            <a:r>
              <a:rPr lang="en-US" sz="1000" dirty="0">
                <a:solidFill>
                  <a:srgbClr val="50504E"/>
                </a:solidFill>
                <a:latin typeface="ArialMT" charset="0"/>
              </a:rPr>
              <a:t> </a:t>
            </a:r>
            <a:r>
              <a:rPr lang="en-US" sz="1000" dirty="0" err="1">
                <a:solidFill>
                  <a:srgbClr val="50504E"/>
                </a:solidFill>
                <a:latin typeface="ArialMT" charset="0"/>
              </a:rPr>
              <a:t>natus</a:t>
            </a:r>
            <a:r>
              <a:rPr lang="en-US" sz="1000" dirty="0">
                <a:solidFill>
                  <a:srgbClr val="50504E"/>
                </a:solidFill>
                <a:latin typeface="ArialMT" charset="0"/>
              </a:rPr>
              <a:t> error sit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accusantium</a:t>
            </a:r>
            <a:r>
              <a:rPr lang="en-US" sz="1000" dirty="0">
                <a:solidFill>
                  <a:srgbClr val="50504E"/>
                </a:solidFill>
                <a:latin typeface="ArialMT" charset="0"/>
              </a:rPr>
              <a:t> </a:t>
            </a:r>
            <a:r>
              <a:rPr lang="en-US" sz="1000" dirty="0" err="1">
                <a:solidFill>
                  <a:srgbClr val="50504E"/>
                </a:solidFill>
                <a:latin typeface="ArialMT" charset="0"/>
              </a:rPr>
              <a:t>doloremque</a:t>
            </a:r>
            <a:r>
              <a:rPr lang="en-US" sz="1000" dirty="0">
                <a:solidFill>
                  <a:srgbClr val="50504E"/>
                </a:solidFill>
                <a:latin typeface="ArialMT" charset="0"/>
              </a:rPr>
              <a:t> </a:t>
            </a:r>
            <a:r>
              <a:rPr lang="en-US" sz="1000" dirty="0" err="1">
                <a:solidFill>
                  <a:srgbClr val="50504E"/>
                </a:solidFill>
                <a:latin typeface="ArialMT" charset="0"/>
              </a:rPr>
              <a:t>laudantium</a:t>
            </a:r>
            <a:r>
              <a:rPr lang="en-US" sz="1000" dirty="0">
                <a:solidFill>
                  <a:srgbClr val="50504E"/>
                </a:solidFill>
                <a:latin typeface="ArialMT" charset="0"/>
              </a:rPr>
              <a:t>, </a:t>
            </a:r>
            <a:r>
              <a:rPr lang="en-US" sz="1000" dirty="0" err="1">
                <a:solidFill>
                  <a:srgbClr val="50504E"/>
                </a:solidFill>
                <a:latin typeface="ArialMT" charset="0"/>
              </a:rPr>
              <a:t>totam</a:t>
            </a:r>
            <a:r>
              <a:rPr lang="en-US" sz="1000" dirty="0">
                <a:solidFill>
                  <a:srgbClr val="50504E"/>
                </a:solidFill>
                <a:latin typeface="ArialMT" charset="0"/>
              </a:rPr>
              <a:t> rem </a:t>
            </a:r>
            <a:r>
              <a:rPr lang="en-US" sz="1000" dirty="0" err="1">
                <a:solidFill>
                  <a:srgbClr val="50504E"/>
                </a:solidFill>
                <a:latin typeface="ArialMT" charset="0"/>
              </a:rPr>
              <a:t>aperiam</a:t>
            </a:r>
            <a:r>
              <a:rPr lang="en-US" sz="1000" dirty="0">
                <a:solidFill>
                  <a:srgbClr val="50504E"/>
                </a:solidFill>
                <a:latin typeface="ArialMT" charset="0"/>
              </a:rPr>
              <a:t>, </a:t>
            </a:r>
            <a:r>
              <a:rPr lang="en-US" sz="1000" dirty="0" err="1">
                <a:solidFill>
                  <a:srgbClr val="50504E"/>
                </a:solidFill>
                <a:latin typeface="ArialMT" charset="0"/>
              </a:rPr>
              <a:t>eaque</a:t>
            </a:r>
            <a:r>
              <a:rPr lang="en-US" sz="1000" dirty="0">
                <a:solidFill>
                  <a:srgbClr val="50504E"/>
                </a:solidFill>
                <a:latin typeface="ArialMT" charset="0"/>
              </a:rPr>
              <a:t> </a:t>
            </a:r>
            <a:r>
              <a:rPr lang="en-US" sz="1000" dirty="0" err="1">
                <a:solidFill>
                  <a:srgbClr val="50504E"/>
                </a:solidFill>
                <a:latin typeface="ArialMT" charset="0"/>
              </a:rPr>
              <a:t>ipsa</a:t>
            </a:r>
            <a:r>
              <a:rPr lang="en-US" sz="1000" dirty="0">
                <a:solidFill>
                  <a:srgbClr val="50504E"/>
                </a:solidFill>
                <a:latin typeface="ArialMT" charset="0"/>
              </a:rPr>
              <a:t> quae ab </a:t>
            </a:r>
            <a:r>
              <a:rPr lang="en-US" sz="1000" dirty="0" err="1">
                <a:solidFill>
                  <a:srgbClr val="50504E"/>
                </a:solidFill>
                <a:latin typeface="ArialMT" charset="0"/>
              </a:rPr>
              <a:t>illo</a:t>
            </a:r>
            <a:r>
              <a:rPr lang="en-US" sz="1000" dirty="0">
                <a:solidFill>
                  <a:srgbClr val="50504E"/>
                </a:solidFill>
                <a:latin typeface="ArialMT" charset="0"/>
              </a:rPr>
              <a:t> </a:t>
            </a:r>
            <a:r>
              <a:rPr lang="en-US" sz="1000" dirty="0" err="1">
                <a:solidFill>
                  <a:srgbClr val="50504E"/>
                </a:solidFill>
                <a:latin typeface="ArialMT" charset="0"/>
              </a:rPr>
              <a:t>inventore</a:t>
            </a:r>
            <a:r>
              <a:rPr lang="en-US" sz="1000" dirty="0">
                <a:solidFill>
                  <a:srgbClr val="50504E"/>
                </a:solidFill>
                <a:latin typeface="ArialMT" charset="0"/>
              </a:rPr>
              <a:t> </a:t>
            </a:r>
            <a:r>
              <a:rPr lang="en-US" sz="1000" dirty="0" err="1">
                <a:solidFill>
                  <a:srgbClr val="50504E"/>
                </a:solidFill>
                <a:latin typeface="ArialMT" charset="0"/>
              </a:rPr>
              <a:t>veritatis</a:t>
            </a:r>
            <a:r>
              <a:rPr lang="en-US" sz="1000" dirty="0">
                <a:solidFill>
                  <a:srgbClr val="50504E"/>
                </a:solidFill>
                <a:latin typeface="ArialMT" charset="0"/>
              </a:rPr>
              <a:t> et quasi </a:t>
            </a:r>
            <a:r>
              <a:rPr lang="en-US" sz="1000" dirty="0" err="1">
                <a:solidFill>
                  <a:srgbClr val="50504E"/>
                </a:solidFill>
                <a:latin typeface="ArialMT" charset="0"/>
              </a:rPr>
              <a:t>architecto</a:t>
            </a:r>
            <a:r>
              <a:rPr lang="en-US" sz="1000" dirty="0">
                <a:solidFill>
                  <a:srgbClr val="50504E"/>
                </a:solidFill>
                <a:latin typeface="ArialMT" charset="0"/>
              </a:rPr>
              <a:t> </a:t>
            </a:r>
            <a:r>
              <a:rPr lang="en-US" sz="1000" dirty="0" err="1">
                <a:solidFill>
                  <a:srgbClr val="50504E"/>
                </a:solidFill>
                <a:latin typeface="ArialMT" charset="0"/>
              </a:rPr>
              <a:t>beatae</a:t>
            </a:r>
            <a:r>
              <a:rPr lang="en-US" sz="1000" dirty="0">
                <a:solidFill>
                  <a:srgbClr val="50504E"/>
                </a:solidFill>
                <a:latin typeface="ArialMT" charset="0"/>
              </a:rPr>
              <a:t> vitae dicta </a:t>
            </a:r>
            <a:r>
              <a:rPr lang="en-US" sz="1000" dirty="0" err="1">
                <a:solidFill>
                  <a:srgbClr val="50504E"/>
                </a:solidFill>
                <a:latin typeface="ArialMT" charset="0"/>
              </a:rPr>
              <a:t>sunt</a:t>
            </a:r>
            <a:r>
              <a:rPr lang="en-US" sz="1000" dirty="0">
                <a:solidFill>
                  <a:srgbClr val="50504E"/>
                </a:solidFill>
                <a:latin typeface="ArialMT" charset="0"/>
              </a:rPr>
              <a:t> </a:t>
            </a:r>
            <a:r>
              <a:rPr lang="en-US" sz="1000" dirty="0" err="1">
                <a:solidFill>
                  <a:srgbClr val="50504E"/>
                </a:solidFill>
                <a:latin typeface="ArialMT" charset="0"/>
              </a:rPr>
              <a:t>explicabo</a:t>
            </a:r>
            <a:r>
              <a:rPr lang="en-US" sz="1000" dirty="0">
                <a:solidFill>
                  <a:srgbClr val="50504E"/>
                </a:solidFill>
                <a:latin typeface="ArialMT" charset="0"/>
              </a:rPr>
              <a:t>. Nemo </a:t>
            </a:r>
            <a:r>
              <a:rPr lang="en-US" sz="1000" dirty="0" err="1">
                <a:solidFill>
                  <a:srgbClr val="50504E"/>
                </a:solidFill>
                <a:latin typeface="ArialMT" charset="0"/>
              </a:rPr>
              <a:t>enim</a:t>
            </a:r>
            <a:r>
              <a:rPr lang="en-US" sz="1000" dirty="0">
                <a:solidFill>
                  <a:srgbClr val="50504E"/>
                </a:solidFill>
                <a:latin typeface="ArialMT" charset="0"/>
              </a:rPr>
              <a:t> </a:t>
            </a:r>
            <a:r>
              <a:rPr lang="en-US" sz="1000" dirty="0" err="1">
                <a:solidFill>
                  <a:srgbClr val="50504E"/>
                </a:solidFill>
                <a:latin typeface="ArialMT" charset="0"/>
              </a:rPr>
              <a:t>ipsam</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voluptas</a:t>
            </a:r>
            <a:r>
              <a:rPr lang="en-US" sz="1000" dirty="0">
                <a:solidFill>
                  <a:srgbClr val="50504E"/>
                </a:solidFill>
                <a:latin typeface="ArialMT" charset="0"/>
              </a:rPr>
              <a:t> sit </a:t>
            </a:r>
            <a:r>
              <a:rPr lang="en-US" sz="1000" dirty="0" err="1">
                <a:solidFill>
                  <a:srgbClr val="50504E"/>
                </a:solidFill>
                <a:latin typeface="ArialMT" charset="0"/>
              </a:rPr>
              <a:t>aspernatur</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a:t>
            </a:r>
            <a:r>
              <a:rPr lang="en-US" sz="1000" dirty="0" err="1">
                <a:solidFill>
                  <a:srgbClr val="50504E"/>
                </a:solidFill>
                <a:latin typeface="ArialMT" charset="0"/>
              </a:rPr>
              <a:t>odit</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fugit,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consequuntur</a:t>
            </a:r>
            <a:r>
              <a:rPr lang="en-US" sz="1000" dirty="0">
                <a:solidFill>
                  <a:srgbClr val="50504E"/>
                </a:solidFill>
                <a:latin typeface="ArialMT" charset="0"/>
              </a:rPr>
              <a:t> </a:t>
            </a:r>
            <a:r>
              <a:rPr lang="en-US" sz="1000" dirty="0" err="1">
                <a:solidFill>
                  <a:srgbClr val="50504E"/>
                </a:solidFill>
                <a:latin typeface="ArialMT" charset="0"/>
              </a:rPr>
              <a:t>magni</a:t>
            </a:r>
            <a:r>
              <a:rPr lang="en-US" sz="1000" dirty="0">
                <a:solidFill>
                  <a:srgbClr val="50504E"/>
                </a:solidFill>
                <a:latin typeface="ArialMT" charset="0"/>
              </a:rPr>
              <a:t> </a:t>
            </a:r>
            <a:r>
              <a:rPr lang="en-US" sz="1000" dirty="0" err="1">
                <a:solidFill>
                  <a:srgbClr val="50504E"/>
                </a:solidFill>
                <a:latin typeface="ArialMT" charset="0"/>
              </a:rPr>
              <a:t>dolores</a:t>
            </a:r>
            <a:r>
              <a:rPr lang="en-US" sz="1000" dirty="0">
                <a:solidFill>
                  <a:srgbClr val="50504E"/>
                </a:solidFill>
                <a:latin typeface="ArialMT" charset="0"/>
              </a:rPr>
              <a:t> </a:t>
            </a:r>
            <a:r>
              <a:rPr lang="en-US" sz="1000" dirty="0" err="1">
                <a:solidFill>
                  <a:srgbClr val="50504E"/>
                </a:solidFill>
                <a:latin typeface="ArialMT" charset="0"/>
              </a:rPr>
              <a:t>eos</a:t>
            </a:r>
            <a:r>
              <a:rPr lang="en-US" sz="1000" dirty="0">
                <a:solidFill>
                  <a:srgbClr val="50504E"/>
                </a:solidFill>
                <a:latin typeface="ArialMT" charset="0"/>
              </a:rPr>
              <a:t> qui </a:t>
            </a:r>
            <a:r>
              <a:rPr lang="en-US" sz="1000" dirty="0" err="1">
                <a:solidFill>
                  <a:srgbClr val="50504E"/>
                </a:solidFill>
                <a:latin typeface="ArialMT" charset="0"/>
              </a:rPr>
              <a:t>ratione</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sequi</a:t>
            </a:r>
            <a:r>
              <a:rPr lang="en-US" sz="1000" dirty="0">
                <a:solidFill>
                  <a:srgbClr val="50504E"/>
                </a:solidFill>
                <a:latin typeface="ArialMT" charset="0"/>
              </a:rPr>
              <a:t> </a:t>
            </a:r>
            <a:r>
              <a:rPr lang="en-US" sz="1000" dirty="0" err="1">
                <a:solidFill>
                  <a:srgbClr val="50504E"/>
                </a:solidFill>
                <a:latin typeface="ArialMT" charset="0"/>
              </a:rPr>
              <a:t>nesciunt</a:t>
            </a:r>
            <a:r>
              <a:rPr lang="en-US" sz="1000" dirty="0">
                <a:solidFill>
                  <a:srgbClr val="50504E"/>
                </a:solidFill>
                <a:latin typeface="ArialMT" charset="0"/>
              </a:rPr>
              <a:t>. </a:t>
            </a:r>
            <a:r>
              <a:rPr lang="en-US" sz="1000" dirty="0" err="1">
                <a:solidFill>
                  <a:srgbClr val="50504E"/>
                </a:solidFill>
                <a:latin typeface="ArialMT" charset="0"/>
              </a:rPr>
              <a:t>Neque</a:t>
            </a:r>
            <a:r>
              <a:rPr lang="en-US" sz="1000" dirty="0">
                <a:solidFill>
                  <a:srgbClr val="50504E"/>
                </a:solidFill>
                <a:latin typeface="ArialMT" charset="0"/>
              </a:rPr>
              <a:t> </a:t>
            </a:r>
            <a:r>
              <a:rPr lang="en-US" sz="1000" dirty="0" err="1">
                <a:solidFill>
                  <a:srgbClr val="50504E"/>
                </a:solidFill>
                <a:latin typeface="ArialMT" charset="0"/>
              </a:rPr>
              <a:t>porro</a:t>
            </a:r>
            <a:r>
              <a:rPr lang="en-US" sz="1000" dirty="0">
                <a:solidFill>
                  <a:srgbClr val="50504E"/>
                </a:solidFill>
                <a:latin typeface="ArialMT" charset="0"/>
              </a:rPr>
              <a:t> </a:t>
            </a:r>
            <a:r>
              <a:rPr lang="en-US" sz="1000" dirty="0" err="1">
                <a:solidFill>
                  <a:srgbClr val="50504E"/>
                </a:solidFill>
                <a:latin typeface="ArialMT" charset="0"/>
              </a:rPr>
              <a:t>quisquam</a:t>
            </a:r>
            <a:r>
              <a:rPr lang="en-US" sz="1000" dirty="0">
                <a:solidFill>
                  <a:srgbClr val="50504E"/>
                </a:solidFill>
                <a:latin typeface="ArialMT" charset="0"/>
              </a:rPr>
              <a:t> </a:t>
            </a:r>
            <a:r>
              <a:rPr lang="en-US" sz="1000" dirty="0" err="1">
                <a:solidFill>
                  <a:srgbClr val="50504E"/>
                </a:solidFill>
                <a:latin typeface="ArialMT" charset="0"/>
              </a:rPr>
              <a:t>est</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ipsum </a:t>
            </a:r>
            <a:r>
              <a:rPr lang="en-US" sz="1000" dirty="0" err="1">
                <a:solidFill>
                  <a:srgbClr val="50504E"/>
                </a:solidFill>
                <a:latin typeface="ArialMT" charset="0"/>
              </a:rPr>
              <a:t>quia</a:t>
            </a:r>
            <a:r>
              <a:rPr lang="en-US" sz="1000" dirty="0">
                <a:solidFill>
                  <a:srgbClr val="50504E"/>
                </a:solidFill>
                <a:latin typeface="ArialMT" charset="0"/>
              </a:rPr>
              <a:t> dolor sit </a:t>
            </a:r>
            <a:r>
              <a:rPr lang="en-US" sz="1000" dirty="0" err="1">
                <a:solidFill>
                  <a:srgbClr val="50504E"/>
                </a:solidFill>
                <a:latin typeface="ArialMT" charset="0"/>
              </a:rPr>
              <a:t>amet</a:t>
            </a:r>
            <a:r>
              <a:rPr lang="en-US" sz="1000" dirty="0">
                <a:solidFill>
                  <a:srgbClr val="50504E"/>
                </a:solidFill>
                <a:latin typeface="ArialMT" charset="0"/>
              </a:rPr>
              <a:t>, </a:t>
            </a:r>
            <a:r>
              <a:rPr lang="en-US" sz="1000" dirty="0" err="1">
                <a:solidFill>
                  <a:srgbClr val="50504E"/>
                </a:solidFill>
                <a:latin typeface="ArialMT" charset="0"/>
              </a:rPr>
              <a:t>consectetur</a:t>
            </a:r>
            <a:r>
              <a:rPr lang="en-US" sz="1000" dirty="0">
                <a:solidFill>
                  <a:srgbClr val="50504E"/>
                </a:solidFill>
                <a:latin typeface="ArialMT" charset="0"/>
              </a:rPr>
              <a:t>, </a:t>
            </a:r>
            <a:r>
              <a:rPr lang="en-US" sz="1000" dirty="0" err="1">
                <a:solidFill>
                  <a:srgbClr val="50504E"/>
                </a:solidFill>
                <a:latin typeface="ArialMT" charset="0"/>
              </a:rPr>
              <a:t>adipisci</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non </a:t>
            </a:r>
            <a:r>
              <a:rPr lang="en-US" sz="1000" dirty="0" err="1">
                <a:solidFill>
                  <a:srgbClr val="50504E"/>
                </a:solidFill>
                <a:latin typeface="ArialMT" charset="0"/>
              </a:rPr>
              <a:t>numquam</a:t>
            </a:r>
            <a:r>
              <a:rPr lang="en-US" sz="1000" dirty="0">
                <a:solidFill>
                  <a:srgbClr val="50504E"/>
                </a:solidFill>
                <a:latin typeface="ArialMT" charset="0"/>
              </a:rPr>
              <a:t> </a:t>
            </a:r>
            <a:r>
              <a:rPr lang="en-US" sz="1000" dirty="0" err="1">
                <a:solidFill>
                  <a:srgbClr val="50504E"/>
                </a:solidFill>
                <a:latin typeface="ArialMT" charset="0"/>
              </a:rPr>
              <a:t>eius</a:t>
            </a:r>
            <a:r>
              <a:rPr lang="en-US" sz="1000" dirty="0">
                <a:solidFill>
                  <a:srgbClr val="50504E"/>
                </a:solidFill>
                <a:latin typeface="ArialMT" charset="0"/>
              </a:rPr>
              <a:t> </a:t>
            </a:r>
            <a:r>
              <a:rPr lang="en-US" sz="1000" dirty="0" err="1">
                <a:solidFill>
                  <a:srgbClr val="50504E"/>
                </a:solidFill>
                <a:latin typeface="ArialMT" charset="0"/>
              </a:rPr>
              <a:t>modi</a:t>
            </a:r>
            <a:r>
              <a:rPr lang="en-US" sz="1000" dirty="0">
                <a:solidFill>
                  <a:srgbClr val="50504E"/>
                </a:solidFill>
                <a:latin typeface="ArialMT" charset="0"/>
              </a:rPr>
              <a:t> </a:t>
            </a:r>
            <a:r>
              <a:rPr lang="en-US" sz="1000" dirty="0" err="1">
                <a:solidFill>
                  <a:srgbClr val="50504E"/>
                </a:solidFill>
                <a:latin typeface="ArialMT" charset="0"/>
              </a:rPr>
              <a:t>tempora</a:t>
            </a:r>
            <a:endParaRPr lang="en-US" dirty="0"/>
          </a:p>
        </p:txBody>
      </p:sp>
      <p:sp>
        <p:nvSpPr>
          <p:cNvPr id="13" name="Text Placeholder 2"/>
          <p:cNvSpPr>
            <a:spLocks noGrp="1"/>
          </p:cNvSpPr>
          <p:nvPr>
            <p:ph type="body" sz="quarter" idx="17" hasCustomPrompt="1"/>
          </p:nvPr>
        </p:nvSpPr>
        <p:spPr>
          <a:xfrm>
            <a:off x="313226" y="3026854"/>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sz="1400" dirty="0">
                <a:solidFill>
                  <a:srgbClr val="8CA621"/>
                </a:solidFill>
                <a:latin typeface="Arial" charset="0"/>
                <a:ea typeface="Arial" charset="0"/>
                <a:cs typeface="Arial" charset="0"/>
              </a:rPr>
              <a:t>Section</a:t>
            </a:r>
            <a:r>
              <a:rPr lang="en-US" sz="1400" baseline="0" dirty="0">
                <a:solidFill>
                  <a:srgbClr val="8CA621"/>
                </a:solidFill>
                <a:latin typeface="Arial" charset="0"/>
                <a:ea typeface="Arial" charset="0"/>
                <a:cs typeface="Arial" charset="0"/>
              </a:rPr>
              <a:t> or Chapter Title Goes Here</a:t>
            </a:r>
            <a:endParaRPr lang="en-US" sz="1400" dirty="0">
              <a:solidFill>
                <a:srgbClr val="8CA621"/>
              </a:solidFill>
              <a:latin typeface="Arial" charset="0"/>
              <a:ea typeface="Arial" charset="0"/>
              <a:cs typeface="Arial" charset="0"/>
            </a:endParaRPr>
          </a:p>
          <a:p>
            <a:pPr lvl="0"/>
            <a:endParaRPr lang="en-US" dirty="0"/>
          </a:p>
        </p:txBody>
      </p:sp>
      <p:sp>
        <p:nvSpPr>
          <p:cNvPr id="14" name="Text Placeholder 7"/>
          <p:cNvSpPr>
            <a:spLocks noGrp="1"/>
          </p:cNvSpPr>
          <p:nvPr>
            <p:ph type="body" sz="quarter" idx="18" hasCustomPrompt="1"/>
          </p:nvPr>
        </p:nvSpPr>
        <p:spPr>
          <a:xfrm>
            <a:off x="313226" y="3535731"/>
            <a:ext cx="4444916" cy="1397593"/>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perspiciatis</a:t>
            </a:r>
            <a:r>
              <a:rPr lang="en-US" sz="1000" dirty="0">
                <a:solidFill>
                  <a:srgbClr val="50504E"/>
                </a:solidFill>
                <a:latin typeface="ArialMT" charset="0"/>
              </a:rPr>
              <a:t> </a:t>
            </a:r>
            <a:r>
              <a:rPr lang="en-US" sz="1000" dirty="0" err="1">
                <a:solidFill>
                  <a:srgbClr val="50504E"/>
                </a:solidFill>
                <a:latin typeface="ArialMT" charset="0"/>
              </a:rPr>
              <a:t>unde</a:t>
            </a:r>
            <a:r>
              <a:rPr lang="en-US" sz="1000" dirty="0">
                <a:solidFill>
                  <a:srgbClr val="50504E"/>
                </a:solidFill>
                <a:latin typeface="ArialMT" charset="0"/>
              </a:rPr>
              <a:t> </a:t>
            </a:r>
            <a:r>
              <a:rPr lang="en-US" sz="1000" dirty="0" err="1">
                <a:solidFill>
                  <a:srgbClr val="50504E"/>
                </a:solidFill>
                <a:latin typeface="ArialMT" charset="0"/>
              </a:rPr>
              <a:t>omnis</a:t>
            </a:r>
            <a:r>
              <a:rPr lang="en-US" sz="1000" dirty="0">
                <a:solidFill>
                  <a:srgbClr val="50504E"/>
                </a:solidFill>
                <a:latin typeface="ArialMT" charset="0"/>
              </a:rPr>
              <a:t> </a:t>
            </a:r>
            <a:r>
              <a:rPr lang="en-US" sz="1000" dirty="0" err="1">
                <a:solidFill>
                  <a:srgbClr val="50504E"/>
                </a:solidFill>
                <a:latin typeface="ArialMT" charset="0"/>
              </a:rPr>
              <a:t>iste</a:t>
            </a:r>
            <a:r>
              <a:rPr lang="en-US" sz="1000" dirty="0">
                <a:solidFill>
                  <a:srgbClr val="50504E"/>
                </a:solidFill>
                <a:latin typeface="ArialMT" charset="0"/>
              </a:rPr>
              <a:t> </a:t>
            </a:r>
            <a:r>
              <a:rPr lang="en-US" sz="1000" dirty="0" err="1">
                <a:solidFill>
                  <a:srgbClr val="50504E"/>
                </a:solidFill>
                <a:latin typeface="ArialMT" charset="0"/>
              </a:rPr>
              <a:t>natus</a:t>
            </a:r>
            <a:r>
              <a:rPr lang="en-US" sz="1000" dirty="0">
                <a:solidFill>
                  <a:srgbClr val="50504E"/>
                </a:solidFill>
                <a:latin typeface="ArialMT" charset="0"/>
              </a:rPr>
              <a:t> error sit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accusantium</a:t>
            </a:r>
            <a:r>
              <a:rPr lang="en-US" sz="1000" dirty="0">
                <a:solidFill>
                  <a:srgbClr val="50504E"/>
                </a:solidFill>
                <a:latin typeface="ArialMT" charset="0"/>
              </a:rPr>
              <a:t> </a:t>
            </a:r>
            <a:r>
              <a:rPr lang="en-US" sz="1000" dirty="0" err="1">
                <a:solidFill>
                  <a:srgbClr val="50504E"/>
                </a:solidFill>
                <a:latin typeface="ArialMT" charset="0"/>
              </a:rPr>
              <a:t>doloremque</a:t>
            </a:r>
            <a:r>
              <a:rPr lang="en-US" sz="1000" dirty="0">
                <a:solidFill>
                  <a:srgbClr val="50504E"/>
                </a:solidFill>
                <a:latin typeface="ArialMT" charset="0"/>
              </a:rPr>
              <a:t> </a:t>
            </a:r>
            <a:r>
              <a:rPr lang="en-US" sz="1000" dirty="0" err="1">
                <a:solidFill>
                  <a:srgbClr val="50504E"/>
                </a:solidFill>
                <a:latin typeface="ArialMT" charset="0"/>
              </a:rPr>
              <a:t>laudantium</a:t>
            </a:r>
            <a:r>
              <a:rPr lang="en-US" sz="1000" dirty="0">
                <a:solidFill>
                  <a:srgbClr val="50504E"/>
                </a:solidFill>
                <a:latin typeface="ArialMT" charset="0"/>
              </a:rPr>
              <a:t>, </a:t>
            </a:r>
            <a:r>
              <a:rPr lang="en-US" sz="1000" dirty="0" err="1">
                <a:solidFill>
                  <a:srgbClr val="50504E"/>
                </a:solidFill>
                <a:latin typeface="ArialMT" charset="0"/>
              </a:rPr>
              <a:t>totam</a:t>
            </a:r>
            <a:r>
              <a:rPr lang="en-US" sz="1000" dirty="0">
                <a:solidFill>
                  <a:srgbClr val="50504E"/>
                </a:solidFill>
                <a:latin typeface="ArialMT" charset="0"/>
              </a:rPr>
              <a:t> rem </a:t>
            </a:r>
            <a:r>
              <a:rPr lang="en-US" sz="1000" dirty="0" err="1">
                <a:solidFill>
                  <a:srgbClr val="50504E"/>
                </a:solidFill>
                <a:latin typeface="ArialMT" charset="0"/>
              </a:rPr>
              <a:t>aperiam</a:t>
            </a:r>
            <a:r>
              <a:rPr lang="en-US" sz="1000" dirty="0">
                <a:solidFill>
                  <a:srgbClr val="50504E"/>
                </a:solidFill>
                <a:latin typeface="ArialMT" charset="0"/>
              </a:rPr>
              <a:t>, </a:t>
            </a:r>
            <a:r>
              <a:rPr lang="en-US" sz="1000" dirty="0" err="1">
                <a:solidFill>
                  <a:srgbClr val="50504E"/>
                </a:solidFill>
                <a:latin typeface="ArialMT" charset="0"/>
              </a:rPr>
              <a:t>eaque</a:t>
            </a:r>
            <a:r>
              <a:rPr lang="en-US" sz="1000" dirty="0">
                <a:solidFill>
                  <a:srgbClr val="50504E"/>
                </a:solidFill>
                <a:latin typeface="ArialMT" charset="0"/>
              </a:rPr>
              <a:t> </a:t>
            </a:r>
            <a:r>
              <a:rPr lang="en-US" sz="1000" dirty="0" err="1">
                <a:solidFill>
                  <a:srgbClr val="50504E"/>
                </a:solidFill>
                <a:latin typeface="ArialMT" charset="0"/>
              </a:rPr>
              <a:t>ipsa</a:t>
            </a:r>
            <a:r>
              <a:rPr lang="en-US" sz="1000" dirty="0">
                <a:solidFill>
                  <a:srgbClr val="50504E"/>
                </a:solidFill>
                <a:latin typeface="ArialMT" charset="0"/>
              </a:rPr>
              <a:t> quae ab </a:t>
            </a:r>
            <a:r>
              <a:rPr lang="en-US" sz="1000" dirty="0" err="1">
                <a:solidFill>
                  <a:srgbClr val="50504E"/>
                </a:solidFill>
                <a:latin typeface="ArialMT" charset="0"/>
              </a:rPr>
              <a:t>illo</a:t>
            </a:r>
            <a:r>
              <a:rPr lang="en-US" sz="1000" dirty="0">
                <a:solidFill>
                  <a:srgbClr val="50504E"/>
                </a:solidFill>
                <a:latin typeface="ArialMT" charset="0"/>
              </a:rPr>
              <a:t> </a:t>
            </a:r>
            <a:r>
              <a:rPr lang="en-US" sz="1000" dirty="0" err="1">
                <a:solidFill>
                  <a:srgbClr val="50504E"/>
                </a:solidFill>
                <a:latin typeface="ArialMT" charset="0"/>
              </a:rPr>
              <a:t>inventore</a:t>
            </a:r>
            <a:r>
              <a:rPr lang="en-US" sz="1000" dirty="0">
                <a:solidFill>
                  <a:srgbClr val="50504E"/>
                </a:solidFill>
                <a:latin typeface="ArialMT" charset="0"/>
              </a:rPr>
              <a:t> </a:t>
            </a:r>
            <a:r>
              <a:rPr lang="en-US" sz="1000" dirty="0" err="1">
                <a:solidFill>
                  <a:srgbClr val="50504E"/>
                </a:solidFill>
                <a:latin typeface="ArialMT" charset="0"/>
              </a:rPr>
              <a:t>veritatis</a:t>
            </a:r>
            <a:r>
              <a:rPr lang="en-US" sz="1000" dirty="0">
                <a:solidFill>
                  <a:srgbClr val="50504E"/>
                </a:solidFill>
                <a:latin typeface="ArialMT" charset="0"/>
              </a:rPr>
              <a:t> et quasi </a:t>
            </a:r>
            <a:r>
              <a:rPr lang="en-US" sz="1000" dirty="0" err="1">
                <a:solidFill>
                  <a:srgbClr val="50504E"/>
                </a:solidFill>
                <a:latin typeface="ArialMT" charset="0"/>
              </a:rPr>
              <a:t>architecto</a:t>
            </a:r>
            <a:r>
              <a:rPr lang="en-US" sz="1000" dirty="0">
                <a:solidFill>
                  <a:srgbClr val="50504E"/>
                </a:solidFill>
                <a:latin typeface="ArialMT" charset="0"/>
              </a:rPr>
              <a:t> </a:t>
            </a:r>
            <a:r>
              <a:rPr lang="en-US" sz="1000" dirty="0" err="1">
                <a:solidFill>
                  <a:srgbClr val="50504E"/>
                </a:solidFill>
                <a:latin typeface="ArialMT" charset="0"/>
              </a:rPr>
              <a:t>beatae</a:t>
            </a:r>
            <a:r>
              <a:rPr lang="en-US" sz="1000" dirty="0">
                <a:solidFill>
                  <a:srgbClr val="50504E"/>
                </a:solidFill>
                <a:latin typeface="ArialMT" charset="0"/>
              </a:rPr>
              <a:t> vitae dicta </a:t>
            </a:r>
            <a:r>
              <a:rPr lang="en-US" sz="1000" dirty="0" err="1">
                <a:solidFill>
                  <a:srgbClr val="50504E"/>
                </a:solidFill>
                <a:latin typeface="ArialMT" charset="0"/>
              </a:rPr>
              <a:t>sunt</a:t>
            </a:r>
            <a:r>
              <a:rPr lang="en-US" sz="1000" dirty="0">
                <a:solidFill>
                  <a:srgbClr val="50504E"/>
                </a:solidFill>
                <a:latin typeface="ArialMT" charset="0"/>
              </a:rPr>
              <a:t> </a:t>
            </a:r>
            <a:r>
              <a:rPr lang="en-US" sz="1000" dirty="0" err="1">
                <a:solidFill>
                  <a:srgbClr val="50504E"/>
                </a:solidFill>
                <a:latin typeface="ArialMT" charset="0"/>
              </a:rPr>
              <a:t>explicabo</a:t>
            </a:r>
            <a:r>
              <a:rPr lang="en-US" sz="1000" dirty="0">
                <a:solidFill>
                  <a:srgbClr val="50504E"/>
                </a:solidFill>
                <a:latin typeface="ArialMT" charset="0"/>
              </a:rPr>
              <a:t>. Nemo </a:t>
            </a:r>
            <a:r>
              <a:rPr lang="en-US" sz="1000" dirty="0" err="1">
                <a:solidFill>
                  <a:srgbClr val="50504E"/>
                </a:solidFill>
                <a:latin typeface="ArialMT" charset="0"/>
              </a:rPr>
              <a:t>enim</a:t>
            </a:r>
            <a:r>
              <a:rPr lang="en-US" sz="1000" dirty="0">
                <a:solidFill>
                  <a:srgbClr val="50504E"/>
                </a:solidFill>
                <a:latin typeface="ArialMT" charset="0"/>
              </a:rPr>
              <a:t> </a:t>
            </a:r>
            <a:r>
              <a:rPr lang="en-US" sz="1000" dirty="0" err="1">
                <a:solidFill>
                  <a:srgbClr val="50504E"/>
                </a:solidFill>
                <a:latin typeface="ArialMT" charset="0"/>
              </a:rPr>
              <a:t>ipsam</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voluptas</a:t>
            </a:r>
            <a:r>
              <a:rPr lang="en-US" sz="1000" dirty="0">
                <a:solidFill>
                  <a:srgbClr val="50504E"/>
                </a:solidFill>
                <a:latin typeface="ArialMT" charset="0"/>
              </a:rPr>
              <a:t> sit </a:t>
            </a:r>
            <a:r>
              <a:rPr lang="en-US" sz="1000" dirty="0" err="1">
                <a:solidFill>
                  <a:srgbClr val="50504E"/>
                </a:solidFill>
                <a:latin typeface="ArialMT" charset="0"/>
              </a:rPr>
              <a:t>aspernatur</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a:t>
            </a:r>
            <a:r>
              <a:rPr lang="en-US" sz="1000" dirty="0" err="1">
                <a:solidFill>
                  <a:srgbClr val="50504E"/>
                </a:solidFill>
                <a:latin typeface="ArialMT" charset="0"/>
              </a:rPr>
              <a:t>odit</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fugit,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consequuntur</a:t>
            </a:r>
            <a:r>
              <a:rPr lang="en-US" sz="1000" dirty="0">
                <a:solidFill>
                  <a:srgbClr val="50504E"/>
                </a:solidFill>
                <a:latin typeface="ArialMT" charset="0"/>
              </a:rPr>
              <a:t> </a:t>
            </a:r>
            <a:r>
              <a:rPr lang="en-US" sz="1000" dirty="0" err="1">
                <a:solidFill>
                  <a:srgbClr val="50504E"/>
                </a:solidFill>
                <a:latin typeface="ArialMT" charset="0"/>
              </a:rPr>
              <a:t>magni</a:t>
            </a:r>
            <a:r>
              <a:rPr lang="en-US" sz="1000" dirty="0">
                <a:solidFill>
                  <a:srgbClr val="50504E"/>
                </a:solidFill>
                <a:latin typeface="ArialMT" charset="0"/>
              </a:rPr>
              <a:t> </a:t>
            </a:r>
            <a:r>
              <a:rPr lang="en-US" sz="1000" dirty="0" err="1">
                <a:solidFill>
                  <a:srgbClr val="50504E"/>
                </a:solidFill>
                <a:latin typeface="ArialMT" charset="0"/>
              </a:rPr>
              <a:t>dolores</a:t>
            </a:r>
            <a:r>
              <a:rPr lang="en-US" sz="1000" dirty="0">
                <a:solidFill>
                  <a:srgbClr val="50504E"/>
                </a:solidFill>
                <a:latin typeface="ArialMT" charset="0"/>
              </a:rPr>
              <a:t> </a:t>
            </a:r>
            <a:r>
              <a:rPr lang="en-US" sz="1000" dirty="0" err="1">
                <a:solidFill>
                  <a:srgbClr val="50504E"/>
                </a:solidFill>
                <a:latin typeface="ArialMT" charset="0"/>
              </a:rPr>
              <a:t>eos</a:t>
            </a:r>
            <a:r>
              <a:rPr lang="en-US" sz="1000" dirty="0">
                <a:solidFill>
                  <a:srgbClr val="50504E"/>
                </a:solidFill>
                <a:latin typeface="ArialMT" charset="0"/>
              </a:rPr>
              <a:t> qui </a:t>
            </a:r>
            <a:r>
              <a:rPr lang="en-US" sz="1000" dirty="0" err="1">
                <a:solidFill>
                  <a:srgbClr val="50504E"/>
                </a:solidFill>
                <a:latin typeface="ArialMT" charset="0"/>
              </a:rPr>
              <a:t>ratione</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sequi</a:t>
            </a:r>
            <a:r>
              <a:rPr lang="en-US" sz="1000" dirty="0">
                <a:solidFill>
                  <a:srgbClr val="50504E"/>
                </a:solidFill>
                <a:latin typeface="ArialMT" charset="0"/>
              </a:rPr>
              <a:t> </a:t>
            </a:r>
            <a:r>
              <a:rPr lang="en-US" sz="1000" dirty="0" err="1">
                <a:solidFill>
                  <a:srgbClr val="50504E"/>
                </a:solidFill>
                <a:latin typeface="ArialMT" charset="0"/>
              </a:rPr>
              <a:t>nesciunt</a:t>
            </a:r>
            <a:r>
              <a:rPr lang="en-US" sz="1000" dirty="0">
                <a:solidFill>
                  <a:srgbClr val="50504E"/>
                </a:solidFill>
                <a:latin typeface="ArialMT" charset="0"/>
              </a:rPr>
              <a:t>. </a:t>
            </a:r>
            <a:r>
              <a:rPr lang="en-US" sz="1000" dirty="0" err="1">
                <a:solidFill>
                  <a:srgbClr val="50504E"/>
                </a:solidFill>
                <a:latin typeface="ArialMT" charset="0"/>
              </a:rPr>
              <a:t>Neque</a:t>
            </a:r>
            <a:r>
              <a:rPr lang="en-US" sz="1000" dirty="0">
                <a:solidFill>
                  <a:srgbClr val="50504E"/>
                </a:solidFill>
                <a:latin typeface="ArialMT" charset="0"/>
              </a:rPr>
              <a:t> </a:t>
            </a:r>
            <a:r>
              <a:rPr lang="en-US" sz="1000" dirty="0" err="1">
                <a:solidFill>
                  <a:srgbClr val="50504E"/>
                </a:solidFill>
                <a:latin typeface="ArialMT" charset="0"/>
              </a:rPr>
              <a:t>porro</a:t>
            </a:r>
            <a:r>
              <a:rPr lang="en-US" sz="1000" dirty="0">
                <a:solidFill>
                  <a:srgbClr val="50504E"/>
                </a:solidFill>
                <a:latin typeface="ArialMT" charset="0"/>
              </a:rPr>
              <a:t> </a:t>
            </a:r>
            <a:r>
              <a:rPr lang="en-US" sz="1000" dirty="0" err="1">
                <a:solidFill>
                  <a:srgbClr val="50504E"/>
                </a:solidFill>
                <a:latin typeface="ArialMT" charset="0"/>
              </a:rPr>
              <a:t>quisquam</a:t>
            </a:r>
            <a:r>
              <a:rPr lang="en-US" sz="1000" dirty="0">
                <a:solidFill>
                  <a:srgbClr val="50504E"/>
                </a:solidFill>
                <a:latin typeface="ArialMT" charset="0"/>
              </a:rPr>
              <a:t> </a:t>
            </a:r>
            <a:r>
              <a:rPr lang="en-US" sz="1000" dirty="0" err="1">
                <a:solidFill>
                  <a:srgbClr val="50504E"/>
                </a:solidFill>
                <a:latin typeface="ArialMT" charset="0"/>
              </a:rPr>
              <a:t>est</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ipsum </a:t>
            </a:r>
            <a:r>
              <a:rPr lang="en-US" sz="1000" dirty="0" err="1">
                <a:solidFill>
                  <a:srgbClr val="50504E"/>
                </a:solidFill>
                <a:latin typeface="ArialMT" charset="0"/>
              </a:rPr>
              <a:t>quia</a:t>
            </a:r>
            <a:r>
              <a:rPr lang="en-US" sz="1000" dirty="0">
                <a:solidFill>
                  <a:srgbClr val="50504E"/>
                </a:solidFill>
                <a:latin typeface="ArialMT" charset="0"/>
              </a:rPr>
              <a:t> dolor sit </a:t>
            </a:r>
            <a:r>
              <a:rPr lang="en-US" sz="1000" dirty="0" err="1">
                <a:solidFill>
                  <a:srgbClr val="50504E"/>
                </a:solidFill>
                <a:latin typeface="ArialMT" charset="0"/>
              </a:rPr>
              <a:t>amet</a:t>
            </a:r>
            <a:r>
              <a:rPr lang="en-US" sz="1000" dirty="0">
                <a:solidFill>
                  <a:srgbClr val="50504E"/>
                </a:solidFill>
                <a:latin typeface="ArialMT" charset="0"/>
              </a:rPr>
              <a:t>, </a:t>
            </a:r>
            <a:r>
              <a:rPr lang="en-US" sz="1000" dirty="0" err="1">
                <a:solidFill>
                  <a:srgbClr val="50504E"/>
                </a:solidFill>
                <a:latin typeface="ArialMT" charset="0"/>
              </a:rPr>
              <a:t>consectetur</a:t>
            </a:r>
            <a:r>
              <a:rPr lang="en-US" sz="1000" dirty="0">
                <a:solidFill>
                  <a:srgbClr val="50504E"/>
                </a:solidFill>
                <a:latin typeface="ArialMT" charset="0"/>
              </a:rPr>
              <a:t>, </a:t>
            </a:r>
            <a:r>
              <a:rPr lang="en-US" sz="1000" dirty="0" err="1">
                <a:solidFill>
                  <a:srgbClr val="50504E"/>
                </a:solidFill>
                <a:latin typeface="ArialMT" charset="0"/>
              </a:rPr>
              <a:t>adipisci</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non </a:t>
            </a:r>
            <a:r>
              <a:rPr lang="en-US" sz="1000" dirty="0" err="1">
                <a:solidFill>
                  <a:srgbClr val="50504E"/>
                </a:solidFill>
                <a:latin typeface="ArialMT" charset="0"/>
              </a:rPr>
              <a:t>numquam</a:t>
            </a:r>
            <a:r>
              <a:rPr lang="en-US" sz="1000" dirty="0">
                <a:solidFill>
                  <a:srgbClr val="50504E"/>
                </a:solidFill>
                <a:latin typeface="ArialMT" charset="0"/>
              </a:rPr>
              <a:t> </a:t>
            </a:r>
            <a:r>
              <a:rPr lang="en-US" sz="1000" dirty="0" err="1">
                <a:solidFill>
                  <a:srgbClr val="50504E"/>
                </a:solidFill>
                <a:latin typeface="ArialMT" charset="0"/>
              </a:rPr>
              <a:t>eius</a:t>
            </a:r>
            <a:r>
              <a:rPr lang="en-US" sz="1000" dirty="0">
                <a:solidFill>
                  <a:srgbClr val="50504E"/>
                </a:solidFill>
                <a:latin typeface="ArialMT" charset="0"/>
              </a:rPr>
              <a:t> </a:t>
            </a:r>
            <a:r>
              <a:rPr lang="en-US" sz="1000" dirty="0" err="1">
                <a:solidFill>
                  <a:srgbClr val="50504E"/>
                </a:solidFill>
                <a:latin typeface="ArialMT" charset="0"/>
              </a:rPr>
              <a:t>modi</a:t>
            </a:r>
            <a:r>
              <a:rPr lang="en-US" sz="1000" dirty="0">
                <a:solidFill>
                  <a:srgbClr val="50504E"/>
                </a:solidFill>
                <a:latin typeface="ArialMT" charset="0"/>
              </a:rPr>
              <a:t> </a:t>
            </a:r>
            <a:r>
              <a:rPr lang="en-US" sz="1000" dirty="0" err="1">
                <a:solidFill>
                  <a:srgbClr val="50504E"/>
                </a:solidFill>
                <a:latin typeface="ArialMT" charset="0"/>
              </a:rPr>
              <a:t>tempora</a:t>
            </a:r>
            <a:endParaRPr lang="en-US" dirty="0"/>
          </a:p>
        </p:txBody>
      </p:sp>
      <p:cxnSp>
        <p:nvCxnSpPr>
          <p:cNvPr id="10" name="Straight Connector 9"/>
          <p:cNvCxnSpPr/>
          <p:nvPr userDrawn="1"/>
        </p:nvCxnSpPr>
        <p:spPr>
          <a:xfrm>
            <a:off x="0" y="589280"/>
            <a:ext cx="9144000" cy="508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32868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Body Slide - Right Column (2 section)">
    <p:spTree>
      <p:nvGrpSpPr>
        <p:cNvPr id="1" name=""/>
        <p:cNvGrpSpPr/>
        <p:nvPr/>
      </p:nvGrpSpPr>
      <p:grpSpPr>
        <a:xfrm>
          <a:off x="0" y="0"/>
          <a:ext cx="0" cy="0"/>
          <a:chOff x="0" y="0"/>
          <a:chExt cx="0" cy="0"/>
        </a:xfrm>
      </p:grpSpPr>
      <p:sp>
        <p:nvSpPr>
          <p:cNvPr id="3" name="Picture Placeholder 2"/>
          <p:cNvSpPr>
            <a:spLocks noGrp="1"/>
          </p:cNvSpPr>
          <p:nvPr>
            <p:ph type="pic" sz="quarter" idx="15" hasCustomPrompt="1"/>
          </p:nvPr>
        </p:nvSpPr>
        <p:spPr>
          <a:xfrm>
            <a:off x="317946" y="931818"/>
            <a:ext cx="3897872" cy="4001506"/>
          </a:xfrm>
          <a:prstGeom prst="rect">
            <a:avLst/>
          </a:prstGeom>
          <a:solidFill>
            <a:schemeClr val="accent1"/>
          </a:solidFill>
        </p:spPr>
        <p:txBody>
          <a:bodyPr anchor="ctr"/>
          <a:lstStyle>
            <a:lvl1pPr marL="0" marR="0" indent="0" algn="ctr" defTabSz="685800" rtl="0" eaLnBrk="1" fontAlgn="auto" latinLnBrk="0" hangingPunct="1">
              <a:lnSpc>
                <a:spcPct val="90000"/>
              </a:lnSpc>
              <a:spcBef>
                <a:spcPts val="750"/>
              </a:spcBef>
              <a:spcAft>
                <a:spcPts val="0"/>
              </a:spcAft>
              <a:buClrTx/>
              <a:buSzTx/>
              <a:buFont typeface="Arial" panose="020B0604020202020204" pitchFamily="34" charset="0"/>
              <a:buNone/>
              <a:tabLst/>
              <a:defRPr sz="1400">
                <a:solidFill>
                  <a:schemeClr val="bg1"/>
                </a:solidFill>
              </a:defRPr>
            </a:lvl1pPr>
          </a:lstStyle>
          <a:p>
            <a:pPr algn="ctr"/>
            <a:r>
              <a:rPr lang="en-US" dirty="0"/>
              <a:t>Graphic</a:t>
            </a:r>
            <a:r>
              <a:rPr lang="en-US" baseline="0" dirty="0"/>
              <a:t> or Image goes here</a:t>
            </a:r>
            <a:endParaRPr lang="en-US" dirty="0"/>
          </a:p>
        </p:txBody>
      </p:sp>
      <p:sp>
        <p:nvSpPr>
          <p:cNvPr id="11" name="Text Placeholder 2"/>
          <p:cNvSpPr>
            <a:spLocks noGrp="1"/>
          </p:cNvSpPr>
          <p:nvPr>
            <p:ph type="body" sz="quarter" idx="13" hasCustomPrompt="1"/>
          </p:nvPr>
        </p:nvSpPr>
        <p:spPr>
          <a:xfrm>
            <a:off x="4447403" y="775770"/>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sz="1400" dirty="0">
                <a:solidFill>
                  <a:srgbClr val="8CA621"/>
                </a:solidFill>
                <a:latin typeface="Arial" charset="0"/>
                <a:ea typeface="Arial" charset="0"/>
                <a:cs typeface="Arial" charset="0"/>
              </a:rPr>
              <a:t>Section</a:t>
            </a:r>
            <a:r>
              <a:rPr lang="en-US" sz="1400" baseline="0" dirty="0">
                <a:solidFill>
                  <a:srgbClr val="8CA621"/>
                </a:solidFill>
                <a:latin typeface="Arial" charset="0"/>
                <a:ea typeface="Arial" charset="0"/>
                <a:cs typeface="Arial" charset="0"/>
              </a:rPr>
              <a:t> or Chapter Title Goes Here</a:t>
            </a:r>
            <a:endParaRPr lang="en-US" sz="1400" dirty="0">
              <a:solidFill>
                <a:srgbClr val="8CA621"/>
              </a:solidFill>
              <a:latin typeface="Arial" charset="0"/>
              <a:ea typeface="Arial" charset="0"/>
              <a:cs typeface="Arial" charset="0"/>
            </a:endParaRPr>
          </a:p>
          <a:p>
            <a:pPr lvl="0"/>
            <a:endParaRPr lang="en-US" dirty="0"/>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46652" y="130490"/>
            <a:ext cx="687483" cy="372387"/>
          </a:xfrm>
          <a:prstGeom prst="rect">
            <a:avLst/>
          </a:prstGeom>
        </p:spPr>
      </p:pic>
      <p:sp>
        <p:nvSpPr>
          <p:cNvPr id="9" name="Text Placeholder 2"/>
          <p:cNvSpPr>
            <a:spLocks noGrp="1"/>
          </p:cNvSpPr>
          <p:nvPr>
            <p:ph type="body" sz="quarter" idx="11" hasCustomPrompt="1"/>
          </p:nvPr>
        </p:nvSpPr>
        <p:spPr>
          <a:xfrm>
            <a:off x="1158241" y="38496"/>
            <a:ext cx="7760206" cy="434876"/>
          </a:xfrm>
          <a:prstGeom prst="rect">
            <a:avLst/>
          </a:prstGeom>
        </p:spPr>
        <p:txBody>
          <a:bodyPr/>
          <a:lstStyle>
            <a:lvl1pPr marL="0" marR="0" indent="0" algn="r" defTabSz="685800" rtl="0" eaLnBrk="1" fontAlgn="auto" latinLnBrk="0" hangingPunct="1">
              <a:lnSpc>
                <a:spcPct val="150000"/>
              </a:lnSpc>
              <a:spcBef>
                <a:spcPts val="0"/>
              </a:spcBef>
              <a:spcAft>
                <a:spcPts val="0"/>
              </a:spcAft>
              <a:buClrTx/>
              <a:buSzTx/>
              <a:buFont typeface="+mj-lt"/>
              <a:buNone/>
              <a:tabLst/>
              <a:defRPr sz="1600" baseline="0">
                <a:solidFill>
                  <a:schemeClr val="bg1">
                    <a:lumMod val="75000"/>
                  </a:schemeClr>
                </a:solidFill>
                <a:latin typeface="Arial" charset="0"/>
                <a:ea typeface="Arial" charset="0"/>
                <a:cs typeface="Arial" charset="0"/>
              </a:defRPr>
            </a:lvl1pPr>
          </a:lstStyle>
          <a:p>
            <a:pPr lvl="0"/>
            <a:r>
              <a:rPr lang="en-US" dirty="0"/>
              <a:t>Best </a:t>
            </a:r>
            <a:r>
              <a:rPr lang="en-US"/>
              <a:t>Practices Video Title </a:t>
            </a:r>
            <a:r>
              <a:rPr lang="en-US" dirty="0"/>
              <a:t>Goes Here</a:t>
            </a:r>
          </a:p>
          <a:p>
            <a:pPr lvl="0"/>
            <a:endParaRPr lang="en-US" dirty="0"/>
          </a:p>
        </p:txBody>
      </p:sp>
      <p:sp>
        <p:nvSpPr>
          <p:cNvPr id="8" name="Text Placeholder 7"/>
          <p:cNvSpPr>
            <a:spLocks noGrp="1"/>
          </p:cNvSpPr>
          <p:nvPr>
            <p:ph type="body" sz="quarter" idx="16" hasCustomPrompt="1"/>
          </p:nvPr>
        </p:nvSpPr>
        <p:spPr>
          <a:xfrm>
            <a:off x="4447403" y="1284647"/>
            <a:ext cx="4444916" cy="1397593"/>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perspiciatis</a:t>
            </a:r>
            <a:r>
              <a:rPr lang="en-US" sz="1000" dirty="0">
                <a:solidFill>
                  <a:srgbClr val="50504E"/>
                </a:solidFill>
                <a:latin typeface="ArialMT" charset="0"/>
              </a:rPr>
              <a:t> </a:t>
            </a:r>
            <a:r>
              <a:rPr lang="en-US" sz="1000" dirty="0" err="1">
                <a:solidFill>
                  <a:srgbClr val="50504E"/>
                </a:solidFill>
                <a:latin typeface="ArialMT" charset="0"/>
              </a:rPr>
              <a:t>unde</a:t>
            </a:r>
            <a:r>
              <a:rPr lang="en-US" sz="1000" dirty="0">
                <a:solidFill>
                  <a:srgbClr val="50504E"/>
                </a:solidFill>
                <a:latin typeface="ArialMT" charset="0"/>
              </a:rPr>
              <a:t> </a:t>
            </a:r>
            <a:r>
              <a:rPr lang="en-US" sz="1000" dirty="0" err="1">
                <a:solidFill>
                  <a:srgbClr val="50504E"/>
                </a:solidFill>
                <a:latin typeface="ArialMT" charset="0"/>
              </a:rPr>
              <a:t>omnis</a:t>
            </a:r>
            <a:r>
              <a:rPr lang="en-US" sz="1000" dirty="0">
                <a:solidFill>
                  <a:srgbClr val="50504E"/>
                </a:solidFill>
                <a:latin typeface="ArialMT" charset="0"/>
              </a:rPr>
              <a:t> </a:t>
            </a:r>
            <a:r>
              <a:rPr lang="en-US" sz="1000" dirty="0" err="1">
                <a:solidFill>
                  <a:srgbClr val="50504E"/>
                </a:solidFill>
                <a:latin typeface="ArialMT" charset="0"/>
              </a:rPr>
              <a:t>iste</a:t>
            </a:r>
            <a:r>
              <a:rPr lang="en-US" sz="1000" dirty="0">
                <a:solidFill>
                  <a:srgbClr val="50504E"/>
                </a:solidFill>
                <a:latin typeface="ArialMT" charset="0"/>
              </a:rPr>
              <a:t> </a:t>
            </a:r>
            <a:r>
              <a:rPr lang="en-US" sz="1000" dirty="0" err="1">
                <a:solidFill>
                  <a:srgbClr val="50504E"/>
                </a:solidFill>
                <a:latin typeface="ArialMT" charset="0"/>
              </a:rPr>
              <a:t>natus</a:t>
            </a:r>
            <a:r>
              <a:rPr lang="en-US" sz="1000" dirty="0">
                <a:solidFill>
                  <a:srgbClr val="50504E"/>
                </a:solidFill>
                <a:latin typeface="ArialMT" charset="0"/>
              </a:rPr>
              <a:t> error sit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accusantium</a:t>
            </a:r>
            <a:r>
              <a:rPr lang="en-US" sz="1000" dirty="0">
                <a:solidFill>
                  <a:srgbClr val="50504E"/>
                </a:solidFill>
                <a:latin typeface="ArialMT" charset="0"/>
              </a:rPr>
              <a:t> </a:t>
            </a:r>
            <a:r>
              <a:rPr lang="en-US" sz="1000" dirty="0" err="1">
                <a:solidFill>
                  <a:srgbClr val="50504E"/>
                </a:solidFill>
                <a:latin typeface="ArialMT" charset="0"/>
              </a:rPr>
              <a:t>doloremque</a:t>
            </a:r>
            <a:r>
              <a:rPr lang="en-US" sz="1000" dirty="0">
                <a:solidFill>
                  <a:srgbClr val="50504E"/>
                </a:solidFill>
                <a:latin typeface="ArialMT" charset="0"/>
              </a:rPr>
              <a:t> </a:t>
            </a:r>
            <a:r>
              <a:rPr lang="en-US" sz="1000" dirty="0" err="1">
                <a:solidFill>
                  <a:srgbClr val="50504E"/>
                </a:solidFill>
                <a:latin typeface="ArialMT" charset="0"/>
              </a:rPr>
              <a:t>laudantium</a:t>
            </a:r>
            <a:r>
              <a:rPr lang="en-US" sz="1000" dirty="0">
                <a:solidFill>
                  <a:srgbClr val="50504E"/>
                </a:solidFill>
                <a:latin typeface="ArialMT" charset="0"/>
              </a:rPr>
              <a:t>, </a:t>
            </a:r>
            <a:r>
              <a:rPr lang="en-US" sz="1000" dirty="0" err="1">
                <a:solidFill>
                  <a:srgbClr val="50504E"/>
                </a:solidFill>
                <a:latin typeface="ArialMT" charset="0"/>
              </a:rPr>
              <a:t>totam</a:t>
            </a:r>
            <a:r>
              <a:rPr lang="en-US" sz="1000" dirty="0">
                <a:solidFill>
                  <a:srgbClr val="50504E"/>
                </a:solidFill>
                <a:latin typeface="ArialMT" charset="0"/>
              </a:rPr>
              <a:t> rem </a:t>
            </a:r>
            <a:r>
              <a:rPr lang="en-US" sz="1000" dirty="0" err="1">
                <a:solidFill>
                  <a:srgbClr val="50504E"/>
                </a:solidFill>
                <a:latin typeface="ArialMT" charset="0"/>
              </a:rPr>
              <a:t>aperiam</a:t>
            </a:r>
            <a:r>
              <a:rPr lang="en-US" sz="1000" dirty="0">
                <a:solidFill>
                  <a:srgbClr val="50504E"/>
                </a:solidFill>
                <a:latin typeface="ArialMT" charset="0"/>
              </a:rPr>
              <a:t>, </a:t>
            </a:r>
            <a:r>
              <a:rPr lang="en-US" sz="1000" dirty="0" err="1">
                <a:solidFill>
                  <a:srgbClr val="50504E"/>
                </a:solidFill>
                <a:latin typeface="ArialMT" charset="0"/>
              </a:rPr>
              <a:t>eaque</a:t>
            </a:r>
            <a:r>
              <a:rPr lang="en-US" sz="1000" dirty="0">
                <a:solidFill>
                  <a:srgbClr val="50504E"/>
                </a:solidFill>
                <a:latin typeface="ArialMT" charset="0"/>
              </a:rPr>
              <a:t> </a:t>
            </a:r>
            <a:r>
              <a:rPr lang="en-US" sz="1000" dirty="0" err="1">
                <a:solidFill>
                  <a:srgbClr val="50504E"/>
                </a:solidFill>
                <a:latin typeface="ArialMT" charset="0"/>
              </a:rPr>
              <a:t>ipsa</a:t>
            </a:r>
            <a:r>
              <a:rPr lang="en-US" sz="1000" dirty="0">
                <a:solidFill>
                  <a:srgbClr val="50504E"/>
                </a:solidFill>
                <a:latin typeface="ArialMT" charset="0"/>
              </a:rPr>
              <a:t> quae ab </a:t>
            </a:r>
            <a:r>
              <a:rPr lang="en-US" sz="1000" dirty="0" err="1">
                <a:solidFill>
                  <a:srgbClr val="50504E"/>
                </a:solidFill>
                <a:latin typeface="ArialMT" charset="0"/>
              </a:rPr>
              <a:t>illo</a:t>
            </a:r>
            <a:r>
              <a:rPr lang="en-US" sz="1000" dirty="0">
                <a:solidFill>
                  <a:srgbClr val="50504E"/>
                </a:solidFill>
                <a:latin typeface="ArialMT" charset="0"/>
              </a:rPr>
              <a:t> </a:t>
            </a:r>
            <a:r>
              <a:rPr lang="en-US" sz="1000" dirty="0" err="1">
                <a:solidFill>
                  <a:srgbClr val="50504E"/>
                </a:solidFill>
                <a:latin typeface="ArialMT" charset="0"/>
              </a:rPr>
              <a:t>inventore</a:t>
            </a:r>
            <a:r>
              <a:rPr lang="en-US" sz="1000" dirty="0">
                <a:solidFill>
                  <a:srgbClr val="50504E"/>
                </a:solidFill>
                <a:latin typeface="ArialMT" charset="0"/>
              </a:rPr>
              <a:t> </a:t>
            </a:r>
            <a:r>
              <a:rPr lang="en-US" sz="1000" dirty="0" err="1">
                <a:solidFill>
                  <a:srgbClr val="50504E"/>
                </a:solidFill>
                <a:latin typeface="ArialMT" charset="0"/>
              </a:rPr>
              <a:t>veritatis</a:t>
            </a:r>
            <a:r>
              <a:rPr lang="en-US" sz="1000" dirty="0">
                <a:solidFill>
                  <a:srgbClr val="50504E"/>
                </a:solidFill>
                <a:latin typeface="ArialMT" charset="0"/>
              </a:rPr>
              <a:t> et quasi </a:t>
            </a:r>
            <a:r>
              <a:rPr lang="en-US" sz="1000" dirty="0" err="1">
                <a:solidFill>
                  <a:srgbClr val="50504E"/>
                </a:solidFill>
                <a:latin typeface="ArialMT" charset="0"/>
              </a:rPr>
              <a:t>architecto</a:t>
            </a:r>
            <a:r>
              <a:rPr lang="en-US" sz="1000" dirty="0">
                <a:solidFill>
                  <a:srgbClr val="50504E"/>
                </a:solidFill>
                <a:latin typeface="ArialMT" charset="0"/>
              </a:rPr>
              <a:t> </a:t>
            </a:r>
            <a:r>
              <a:rPr lang="en-US" sz="1000" dirty="0" err="1">
                <a:solidFill>
                  <a:srgbClr val="50504E"/>
                </a:solidFill>
                <a:latin typeface="ArialMT" charset="0"/>
              </a:rPr>
              <a:t>beatae</a:t>
            </a:r>
            <a:r>
              <a:rPr lang="en-US" sz="1000" dirty="0">
                <a:solidFill>
                  <a:srgbClr val="50504E"/>
                </a:solidFill>
                <a:latin typeface="ArialMT" charset="0"/>
              </a:rPr>
              <a:t> vitae dicta </a:t>
            </a:r>
            <a:r>
              <a:rPr lang="en-US" sz="1000" dirty="0" err="1">
                <a:solidFill>
                  <a:srgbClr val="50504E"/>
                </a:solidFill>
                <a:latin typeface="ArialMT" charset="0"/>
              </a:rPr>
              <a:t>sunt</a:t>
            </a:r>
            <a:r>
              <a:rPr lang="en-US" sz="1000" dirty="0">
                <a:solidFill>
                  <a:srgbClr val="50504E"/>
                </a:solidFill>
                <a:latin typeface="ArialMT" charset="0"/>
              </a:rPr>
              <a:t> </a:t>
            </a:r>
            <a:r>
              <a:rPr lang="en-US" sz="1000" dirty="0" err="1">
                <a:solidFill>
                  <a:srgbClr val="50504E"/>
                </a:solidFill>
                <a:latin typeface="ArialMT" charset="0"/>
              </a:rPr>
              <a:t>explicabo</a:t>
            </a:r>
            <a:r>
              <a:rPr lang="en-US" sz="1000" dirty="0">
                <a:solidFill>
                  <a:srgbClr val="50504E"/>
                </a:solidFill>
                <a:latin typeface="ArialMT" charset="0"/>
              </a:rPr>
              <a:t>. Nemo </a:t>
            </a:r>
            <a:r>
              <a:rPr lang="en-US" sz="1000" dirty="0" err="1">
                <a:solidFill>
                  <a:srgbClr val="50504E"/>
                </a:solidFill>
                <a:latin typeface="ArialMT" charset="0"/>
              </a:rPr>
              <a:t>enim</a:t>
            </a:r>
            <a:r>
              <a:rPr lang="en-US" sz="1000" dirty="0">
                <a:solidFill>
                  <a:srgbClr val="50504E"/>
                </a:solidFill>
                <a:latin typeface="ArialMT" charset="0"/>
              </a:rPr>
              <a:t> </a:t>
            </a:r>
            <a:r>
              <a:rPr lang="en-US" sz="1000" dirty="0" err="1">
                <a:solidFill>
                  <a:srgbClr val="50504E"/>
                </a:solidFill>
                <a:latin typeface="ArialMT" charset="0"/>
              </a:rPr>
              <a:t>ipsam</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voluptas</a:t>
            </a:r>
            <a:r>
              <a:rPr lang="en-US" sz="1000" dirty="0">
                <a:solidFill>
                  <a:srgbClr val="50504E"/>
                </a:solidFill>
                <a:latin typeface="ArialMT" charset="0"/>
              </a:rPr>
              <a:t> sit </a:t>
            </a:r>
            <a:r>
              <a:rPr lang="en-US" sz="1000" dirty="0" err="1">
                <a:solidFill>
                  <a:srgbClr val="50504E"/>
                </a:solidFill>
                <a:latin typeface="ArialMT" charset="0"/>
              </a:rPr>
              <a:t>aspernatur</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a:t>
            </a:r>
            <a:r>
              <a:rPr lang="en-US" sz="1000" dirty="0" err="1">
                <a:solidFill>
                  <a:srgbClr val="50504E"/>
                </a:solidFill>
                <a:latin typeface="ArialMT" charset="0"/>
              </a:rPr>
              <a:t>odit</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fugit,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consequuntur</a:t>
            </a:r>
            <a:r>
              <a:rPr lang="en-US" sz="1000" dirty="0">
                <a:solidFill>
                  <a:srgbClr val="50504E"/>
                </a:solidFill>
                <a:latin typeface="ArialMT" charset="0"/>
              </a:rPr>
              <a:t> </a:t>
            </a:r>
            <a:r>
              <a:rPr lang="en-US" sz="1000" dirty="0" err="1">
                <a:solidFill>
                  <a:srgbClr val="50504E"/>
                </a:solidFill>
                <a:latin typeface="ArialMT" charset="0"/>
              </a:rPr>
              <a:t>magni</a:t>
            </a:r>
            <a:r>
              <a:rPr lang="en-US" sz="1000" dirty="0">
                <a:solidFill>
                  <a:srgbClr val="50504E"/>
                </a:solidFill>
                <a:latin typeface="ArialMT" charset="0"/>
              </a:rPr>
              <a:t> </a:t>
            </a:r>
            <a:r>
              <a:rPr lang="en-US" sz="1000" dirty="0" err="1">
                <a:solidFill>
                  <a:srgbClr val="50504E"/>
                </a:solidFill>
                <a:latin typeface="ArialMT" charset="0"/>
              </a:rPr>
              <a:t>dolores</a:t>
            </a:r>
            <a:r>
              <a:rPr lang="en-US" sz="1000" dirty="0">
                <a:solidFill>
                  <a:srgbClr val="50504E"/>
                </a:solidFill>
                <a:latin typeface="ArialMT" charset="0"/>
              </a:rPr>
              <a:t> </a:t>
            </a:r>
            <a:r>
              <a:rPr lang="en-US" sz="1000" dirty="0" err="1">
                <a:solidFill>
                  <a:srgbClr val="50504E"/>
                </a:solidFill>
                <a:latin typeface="ArialMT" charset="0"/>
              </a:rPr>
              <a:t>eos</a:t>
            </a:r>
            <a:r>
              <a:rPr lang="en-US" sz="1000" dirty="0">
                <a:solidFill>
                  <a:srgbClr val="50504E"/>
                </a:solidFill>
                <a:latin typeface="ArialMT" charset="0"/>
              </a:rPr>
              <a:t> qui </a:t>
            </a:r>
            <a:r>
              <a:rPr lang="en-US" sz="1000" dirty="0" err="1">
                <a:solidFill>
                  <a:srgbClr val="50504E"/>
                </a:solidFill>
                <a:latin typeface="ArialMT" charset="0"/>
              </a:rPr>
              <a:t>ratione</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sequi</a:t>
            </a:r>
            <a:r>
              <a:rPr lang="en-US" sz="1000" dirty="0">
                <a:solidFill>
                  <a:srgbClr val="50504E"/>
                </a:solidFill>
                <a:latin typeface="ArialMT" charset="0"/>
              </a:rPr>
              <a:t> </a:t>
            </a:r>
            <a:r>
              <a:rPr lang="en-US" sz="1000" dirty="0" err="1">
                <a:solidFill>
                  <a:srgbClr val="50504E"/>
                </a:solidFill>
                <a:latin typeface="ArialMT" charset="0"/>
              </a:rPr>
              <a:t>nesciunt</a:t>
            </a:r>
            <a:r>
              <a:rPr lang="en-US" sz="1000" dirty="0">
                <a:solidFill>
                  <a:srgbClr val="50504E"/>
                </a:solidFill>
                <a:latin typeface="ArialMT" charset="0"/>
              </a:rPr>
              <a:t>. </a:t>
            </a:r>
            <a:r>
              <a:rPr lang="en-US" sz="1000" dirty="0" err="1">
                <a:solidFill>
                  <a:srgbClr val="50504E"/>
                </a:solidFill>
                <a:latin typeface="ArialMT" charset="0"/>
              </a:rPr>
              <a:t>Neque</a:t>
            </a:r>
            <a:r>
              <a:rPr lang="en-US" sz="1000" dirty="0">
                <a:solidFill>
                  <a:srgbClr val="50504E"/>
                </a:solidFill>
                <a:latin typeface="ArialMT" charset="0"/>
              </a:rPr>
              <a:t> </a:t>
            </a:r>
            <a:r>
              <a:rPr lang="en-US" sz="1000" dirty="0" err="1">
                <a:solidFill>
                  <a:srgbClr val="50504E"/>
                </a:solidFill>
                <a:latin typeface="ArialMT" charset="0"/>
              </a:rPr>
              <a:t>porro</a:t>
            </a:r>
            <a:r>
              <a:rPr lang="en-US" sz="1000" dirty="0">
                <a:solidFill>
                  <a:srgbClr val="50504E"/>
                </a:solidFill>
                <a:latin typeface="ArialMT" charset="0"/>
              </a:rPr>
              <a:t> </a:t>
            </a:r>
            <a:r>
              <a:rPr lang="en-US" sz="1000" dirty="0" err="1">
                <a:solidFill>
                  <a:srgbClr val="50504E"/>
                </a:solidFill>
                <a:latin typeface="ArialMT" charset="0"/>
              </a:rPr>
              <a:t>quisquam</a:t>
            </a:r>
            <a:r>
              <a:rPr lang="en-US" sz="1000" dirty="0">
                <a:solidFill>
                  <a:srgbClr val="50504E"/>
                </a:solidFill>
                <a:latin typeface="ArialMT" charset="0"/>
              </a:rPr>
              <a:t> </a:t>
            </a:r>
            <a:r>
              <a:rPr lang="en-US" sz="1000" dirty="0" err="1">
                <a:solidFill>
                  <a:srgbClr val="50504E"/>
                </a:solidFill>
                <a:latin typeface="ArialMT" charset="0"/>
              </a:rPr>
              <a:t>est</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ipsum </a:t>
            </a:r>
            <a:r>
              <a:rPr lang="en-US" sz="1000" dirty="0" err="1">
                <a:solidFill>
                  <a:srgbClr val="50504E"/>
                </a:solidFill>
                <a:latin typeface="ArialMT" charset="0"/>
              </a:rPr>
              <a:t>quia</a:t>
            </a:r>
            <a:r>
              <a:rPr lang="en-US" sz="1000" dirty="0">
                <a:solidFill>
                  <a:srgbClr val="50504E"/>
                </a:solidFill>
                <a:latin typeface="ArialMT" charset="0"/>
              </a:rPr>
              <a:t> dolor sit </a:t>
            </a:r>
            <a:r>
              <a:rPr lang="en-US" sz="1000" dirty="0" err="1">
                <a:solidFill>
                  <a:srgbClr val="50504E"/>
                </a:solidFill>
                <a:latin typeface="ArialMT" charset="0"/>
              </a:rPr>
              <a:t>amet</a:t>
            </a:r>
            <a:r>
              <a:rPr lang="en-US" sz="1000" dirty="0">
                <a:solidFill>
                  <a:srgbClr val="50504E"/>
                </a:solidFill>
                <a:latin typeface="ArialMT" charset="0"/>
              </a:rPr>
              <a:t>, </a:t>
            </a:r>
            <a:r>
              <a:rPr lang="en-US" sz="1000" dirty="0" err="1">
                <a:solidFill>
                  <a:srgbClr val="50504E"/>
                </a:solidFill>
                <a:latin typeface="ArialMT" charset="0"/>
              </a:rPr>
              <a:t>consectetur</a:t>
            </a:r>
            <a:r>
              <a:rPr lang="en-US" sz="1000" dirty="0">
                <a:solidFill>
                  <a:srgbClr val="50504E"/>
                </a:solidFill>
                <a:latin typeface="ArialMT" charset="0"/>
              </a:rPr>
              <a:t>, </a:t>
            </a:r>
            <a:r>
              <a:rPr lang="en-US" sz="1000" dirty="0" err="1">
                <a:solidFill>
                  <a:srgbClr val="50504E"/>
                </a:solidFill>
                <a:latin typeface="ArialMT" charset="0"/>
              </a:rPr>
              <a:t>adipisci</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non </a:t>
            </a:r>
            <a:r>
              <a:rPr lang="en-US" sz="1000" dirty="0" err="1">
                <a:solidFill>
                  <a:srgbClr val="50504E"/>
                </a:solidFill>
                <a:latin typeface="ArialMT" charset="0"/>
              </a:rPr>
              <a:t>numquam</a:t>
            </a:r>
            <a:r>
              <a:rPr lang="en-US" sz="1000" dirty="0">
                <a:solidFill>
                  <a:srgbClr val="50504E"/>
                </a:solidFill>
                <a:latin typeface="ArialMT" charset="0"/>
              </a:rPr>
              <a:t> </a:t>
            </a:r>
            <a:r>
              <a:rPr lang="en-US" sz="1000" dirty="0" err="1">
                <a:solidFill>
                  <a:srgbClr val="50504E"/>
                </a:solidFill>
                <a:latin typeface="ArialMT" charset="0"/>
              </a:rPr>
              <a:t>eius</a:t>
            </a:r>
            <a:r>
              <a:rPr lang="en-US" sz="1000" dirty="0">
                <a:solidFill>
                  <a:srgbClr val="50504E"/>
                </a:solidFill>
                <a:latin typeface="ArialMT" charset="0"/>
              </a:rPr>
              <a:t> </a:t>
            </a:r>
            <a:r>
              <a:rPr lang="en-US" sz="1000" dirty="0" err="1">
                <a:solidFill>
                  <a:srgbClr val="50504E"/>
                </a:solidFill>
                <a:latin typeface="ArialMT" charset="0"/>
              </a:rPr>
              <a:t>modi</a:t>
            </a:r>
            <a:r>
              <a:rPr lang="en-US" sz="1000" dirty="0">
                <a:solidFill>
                  <a:srgbClr val="50504E"/>
                </a:solidFill>
                <a:latin typeface="ArialMT" charset="0"/>
              </a:rPr>
              <a:t> </a:t>
            </a:r>
            <a:r>
              <a:rPr lang="en-US" sz="1000" dirty="0" err="1">
                <a:solidFill>
                  <a:srgbClr val="50504E"/>
                </a:solidFill>
                <a:latin typeface="ArialMT" charset="0"/>
              </a:rPr>
              <a:t>tempora</a:t>
            </a:r>
            <a:endParaRPr lang="en-US" dirty="0"/>
          </a:p>
        </p:txBody>
      </p:sp>
      <p:sp>
        <p:nvSpPr>
          <p:cNvPr id="13" name="Text Placeholder 2"/>
          <p:cNvSpPr>
            <a:spLocks noGrp="1"/>
          </p:cNvSpPr>
          <p:nvPr>
            <p:ph type="body" sz="quarter" idx="17" hasCustomPrompt="1"/>
          </p:nvPr>
        </p:nvSpPr>
        <p:spPr>
          <a:xfrm>
            <a:off x="4447403" y="3026854"/>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sz="1400" dirty="0">
                <a:solidFill>
                  <a:srgbClr val="8CA621"/>
                </a:solidFill>
                <a:latin typeface="Arial" charset="0"/>
                <a:ea typeface="Arial" charset="0"/>
                <a:cs typeface="Arial" charset="0"/>
              </a:rPr>
              <a:t>Section</a:t>
            </a:r>
            <a:r>
              <a:rPr lang="en-US" sz="1400" baseline="0" dirty="0">
                <a:solidFill>
                  <a:srgbClr val="8CA621"/>
                </a:solidFill>
                <a:latin typeface="Arial" charset="0"/>
                <a:ea typeface="Arial" charset="0"/>
                <a:cs typeface="Arial" charset="0"/>
              </a:rPr>
              <a:t> or Chapter Title Goes Here</a:t>
            </a:r>
            <a:endParaRPr lang="en-US" sz="1400" dirty="0">
              <a:solidFill>
                <a:srgbClr val="8CA621"/>
              </a:solidFill>
              <a:latin typeface="Arial" charset="0"/>
              <a:ea typeface="Arial" charset="0"/>
              <a:cs typeface="Arial" charset="0"/>
            </a:endParaRPr>
          </a:p>
          <a:p>
            <a:pPr lvl="0"/>
            <a:endParaRPr lang="en-US" dirty="0"/>
          </a:p>
        </p:txBody>
      </p:sp>
      <p:sp>
        <p:nvSpPr>
          <p:cNvPr id="14" name="Text Placeholder 7"/>
          <p:cNvSpPr>
            <a:spLocks noGrp="1"/>
          </p:cNvSpPr>
          <p:nvPr>
            <p:ph type="body" sz="quarter" idx="18" hasCustomPrompt="1"/>
          </p:nvPr>
        </p:nvSpPr>
        <p:spPr>
          <a:xfrm>
            <a:off x="4447403" y="3535731"/>
            <a:ext cx="4444916" cy="1397593"/>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perspiciatis</a:t>
            </a:r>
            <a:r>
              <a:rPr lang="en-US" sz="1000" dirty="0">
                <a:solidFill>
                  <a:srgbClr val="50504E"/>
                </a:solidFill>
                <a:latin typeface="ArialMT" charset="0"/>
              </a:rPr>
              <a:t> </a:t>
            </a:r>
            <a:r>
              <a:rPr lang="en-US" sz="1000" dirty="0" err="1">
                <a:solidFill>
                  <a:srgbClr val="50504E"/>
                </a:solidFill>
                <a:latin typeface="ArialMT" charset="0"/>
              </a:rPr>
              <a:t>unde</a:t>
            </a:r>
            <a:r>
              <a:rPr lang="en-US" sz="1000" dirty="0">
                <a:solidFill>
                  <a:srgbClr val="50504E"/>
                </a:solidFill>
                <a:latin typeface="ArialMT" charset="0"/>
              </a:rPr>
              <a:t> </a:t>
            </a:r>
            <a:r>
              <a:rPr lang="en-US" sz="1000" dirty="0" err="1">
                <a:solidFill>
                  <a:srgbClr val="50504E"/>
                </a:solidFill>
                <a:latin typeface="ArialMT" charset="0"/>
              </a:rPr>
              <a:t>omnis</a:t>
            </a:r>
            <a:r>
              <a:rPr lang="en-US" sz="1000" dirty="0">
                <a:solidFill>
                  <a:srgbClr val="50504E"/>
                </a:solidFill>
                <a:latin typeface="ArialMT" charset="0"/>
              </a:rPr>
              <a:t> </a:t>
            </a:r>
            <a:r>
              <a:rPr lang="en-US" sz="1000" dirty="0" err="1">
                <a:solidFill>
                  <a:srgbClr val="50504E"/>
                </a:solidFill>
                <a:latin typeface="ArialMT" charset="0"/>
              </a:rPr>
              <a:t>iste</a:t>
            </a:r>
            <a:r>
              <a:rPr lang="en-US" sz="1000" dirty="0">
                <a:solidFill>
                  <a:srgbClr val="50504E"/>
                </a:solidFill>
                <a:latin typeface="ArialMT" charset="0"/>
              </a:rPr>
              <a:t> </a:t>
            </a:r>
            <a:r>
              <a:rPr lang="en-US" sz="1000" dirty="0" err="1">
                <a:solidFill>
                  <a:srgbClr val="50504E"/>
                </a:solidFill>
                <a:latin typeface="ArialMT" charset="0"/>
              </a:rPr>
              <a:t>natus</a:t>
            </a:r>
            <a:r>
              <a:rPr lang="en-US" sz="1000" dirty="0">
                <a:solidFill>
                  <a:srgbClr val="50504E"/>
                </a:solidFill>
                <a:latin typeface="ArialMT" charset="0"/>
              </a:rPr>
              <a:t> error sit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accusantium</a:t>
            </a:r>
            <a:r>
              <a:rPr lang="en-US" sz="1000" dirty="0">
                <a:solidFill>
                  <a:srgbClr val="50504E"/>
                </a:solidFill>
                <a:latin typeface="ArialMT" charset="0"/>
              </a:rPr>
              <a:t> </a:t>
            </a:r>
            <a:r>
              <a:rPr lang="en-US" sz="1000" dirty="0" err="1">
                <a:solidFill>
                  <a:srgbClr val="50504E"/>
                </a:solidFill>
                <a:latin typeface="ArialMT" charset="0"/>
              </a:rPr>
              <a:t>doloremque</a:t>
            </a:r>
            <a:r>
              <a:rPr lang="en-US" sz="1000" dirty="0">
                <a:solidFill>
                  <a:srgbClr val="50504E"/>
                </a:solidFill>
                <a:latin typeface="ArialMT" charset="0"/>
              </a:rPr>
              <a:t> </a:t>
            </a:r>
            <a:r>
              <a:rPr lang="en-US" sz="1000" dirty="0" err="1">
                <a:solidFill>
                  <a:srgbClr val="50504E"/>
                </a:solidFill>
                <a:latin typeface="ArialMT" charset="0"/>
              </a:rPr>
              <a:t>laudantium</a:t>
            </a:r>
            <a:r>
              <a:rPr lang="en-US" sz="1000" dirty="0">
                <a:solidFill>
                  <a:srgbClr val="50504E"/>
                </a:solidFill>
                <a:latin typeface="ArialMT" charset="0"/>
              </a:rPr>
              <a:t>, </a:t>
            </a:r>
            <a:r>
              <a:rPr lang="en-US" sz="1000" dirty="0" err="1">
                <a:solidFill>
                  <a:srgbClr val="50504E"/>
                </a:solidFill>
                <a:latin typeface="ArialMT" charset="0"/>
              </a:rPr>
              <a:t>totam</a:t>
            </a:r>
            <a:r>
              <a:rPr lang="en-US" sz="1000" dirty="0">
                <a:solidFill>
                  <a:srgbClr val="50504E"/>
                </a:solidFill>
                <a:latin typeface="ArialMT" charset="0"/>
              </a:rPr>
              <a:t> rem </a:t>
            </a:r>
            <a:r>
              <a:rPr lang="en-US" sz="1000" dirty="0" err="1">
                <a:solidFill>
                  <a:srgbClr val="50504E"/>
                </a:solidFill>
                <a:latin typeface="ArialMT" charset="0"/>
              </a:rPr>
              <a:t>aperiam</a:t>
            </a:r>
            <a:r>
              <a:rPr lang="en-US" sz="1000" dirty="0">
                <a:solidFill>
                  <a:srgbClr val="50504E"/>
                </a:solidFill>
                <a:latin typeface="ArialMT" charset="0"/>
              </a:rPr>
              <a:t>, </a:t>
            </a:r>
            <a:r>
              <a:rPr lang="en-US" sz="1000" dirty="0" err="1">
                <a:solidFill>
                  <a:srgbClr val="50504E"/>
                </a:solidFill>
                <a:latin typeface="ArialMT" charset="0"/>
              </a:rPr>
              <a:t>eaque</a:t>
            </a:r>
            <a:r>
              <a:rPr lang="en-US" sz="1000" dirty="0">
                <a:solidFill>
                  <a:srgbClr val="50504E"/>
                </a:solidFill>
                <a:latin typeface="ArialMT" charset="0"/>
              </a:rPr>
              <a:t> </a:t>
            </a:r>
            <a:r>
              <a:rPr lang="en-US" sz="1000" dirty="0" err="1">
                <a:solidFill>
                  <a:srgbClr val="50504E"/>
                </a:solidFill>
                <a:latin typeface="ArialMT" charset="0"/>
              </a:rPr>
              <a:t>ipsa</a:t>
            </a:r>
            <a:r>
              <a:rPr lang="en-US" sz="1000" dirty="0">
                <a:solidFill>
                  <a:srgbClr val="50504E"/>
                </a:solidFill>
                <a:latin typeface="ArialMT" charset="0"/>
              </a:rPr>
              <a:t> quae ab </a:t>
            </a:r>
            <a:r>
              <a:rPr lang="en-US" sz="1000" dirty="0" err="1">
                <a:solidFill>
                  <a:srgbClr val="50504E"/>
                </a:solidFill>
                <a:latin typeface="ArialMT" charset="0"/>
              </a:rPr>
              <a:t>illo</a:t>
            </a:r>
            <a:r>
              <a:rPr lang="en-US" sz="1000" dirty="0">
                <a:solidFill>
                  <a:srgbClr val="50504E"/>
                </a:solidFill>
                <a:latin typeface="ArialMT" charset="0"/>
              </a:rPr>
              <a:t> </a:t>
            </a:r>
            <a:r>
              <a:rPr lang="en-US" sz="1000" dirty="0" err="1">
                <a:solidFill>
                  <a:srgbClr val="50504E"/>
                </a:solidFill>
                <a:latin typeface="ArialMT" charset="0"/>
              </a:rPr>
              <a:t>inventore</a:t>
            </a:r>
            <a:r>
              <a:rPr lang="en-US" sz="1000" dirty="0">
                <a:solidFill>
                  <a:srgbClr val="50504E"/>
                </a:solidFill>
                <a:latin typeface="ArialMT" charset="0"/>
              </a:rPr>
              <a:t> </a:t>
            </a:r>
            <a:r>
              <a:rPr lang="en-US" sz="1000" dirty="0" err="1">
                <a:solidFill>
                  <a:srgbClr val="50504E"/>
                </a:solidFill>
                <a:latin typeface="ArialMT" charset="0"/>
              </a:rPr>
              <a:t>veritatis</a:t>
            </a:r>
            <a:r>
              <a:rPr lang="en-US" sz="1000" dirty="0">
                <a:solidFill>
                  <a:srgbClr val="50504E"/>
                </a:solidFill>
                <a:latin typeface="ArialMT" charset="0"/>
              </a:rPr>
              <a:t> et quasi </a:t>
            </a:r>
            <a:r>
              <a:rPr lang="en-US" sz="1000" dirty="0" err="1">
                <a:solidFill>
                  <a:srgbClr val="50504E"/>
                </a:solidFill>
                <a:latin typeface="ArialMT" charset="0"/>
              </a:rPr>
              <a:t>architecto</a:t>
            </a:r>
            <a:r>
              <a:rPr lang="en-US" sz="1000" dirty="0">
                <a:solidFill>
                  <a:srgbClr val="50504E"/>
                </a:solidFill>
                <a:latin typeface="ArialMT" charset="0"/>
              </a:rPr>
              <a:t> </a:t>
            </a:r>
            <a:r>
              <a:rPr lang="en-US" sz="1000" dirty="0" err="1">
                <a:solidFill>
                  <a:srgbClr val="50504E"/>
                </a:solidFill>
                <a:latin typeface="ArialMT" charset="0"/>
              </a:rPr>
              <a:t>beatae</a:t>
            </a:r>
            <a:r>
              <a:rPr lang="en-US" sz="1000" dirty="0">
                <a:solidFill>
                  <a:srgbClr val="50504E"/>
                </a:solidFill>
                <a:latin typeface="ArialMT" charset="0"/>
              </a:rPr>
              <a:t> vitae dicta </a:t>
            </a:r>
            <a:r>
              <a:rPr lang="en-US" sz="1000" dirty="0" err="1">
                <a:solidFill>
                  <a:srgbClr val="50504E"/>
                </a:solidFill>
                <a:latin typeface="ArialMT" charset="0"/>
              </a:rPr>
              <a:t>sunt</a:t>
            </a:r>
            <a:r>
              <a:rPr lang="en-US" sz="1000" dirty="0">
                <a:solidFill>
                  <a:srgbClr val="50504E"/>
                </a:solidFill>
                <a:latin typeface="ArialMT" charset="0"/>
              </a:rPr>
              <a:t> </a:t>
            </a:r>
            <a:r>
              <a:rPr lang="en-US" sz="1000" dirty="0" err="1">
                <a:solidFill>
                  <a:srgbClr val="50504E"/>
                </a:solidFill>
                <a:latin typeface="ArialMT" charset="0"/>
              </a:rPr>
              <a:t>explicabo</a:t>
            </a:r>
            <a:r>
              <a:rPr lang="en-US" sz="1000" dirty="0">
                <a:solidFill>
                  <a:srgbClr val="50504E"/>
                </a:solidFill>
                <a:latin typeface="ArialMT" charset="0"/>
              </a:rPr>
              <a:t>. Nemo </a:t>
            </a:r>
            <a:r>
              <a:rPr lang="en-US" sz="1000" dirty="0" err="1">
                <a:solidFill>
                  <a:srgbClr val="50504E"/>
                </a:solidFill>
                <a:latin typeface="ArialMT" charset="0"/>
              </a:rPr>
              <a:t>enim</a:t>
            </a:r>
            <a:r>
              <a:rPr lang="en-US" sz="1000" dirty="0">
                <a:solidFill>
                  <a:srgbClr val="50504E"/>
                </a:solidFill>
                <a:latin typeface="ArialMT" charset="0"/>
              </a:rPr>
              <a:t> </a:t>
            </a:r>
            <a:r>
              <a:rPr lang="en-US" sz="1000" dirty="0" err="1">
                <a:solidFill>
                  <a:srgbClr val="50504E"/>
                </a:solidFill>
                <a:latin typeface="ArialMT" charset="0"/>
              </a:rPr>
              <a:t>ipsam</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voluptas</a:t>
            </a:r>
            <a:r>
              <a:rPr lang="en-US" sz="1000" dirty="0">
                <a:solidFill>
                  <a:srgbClr val="50504E"/>
                </a:solidFill>
                <a:latin typeface="ArialMT" charset="0"/>
              </a:rPr>
              <a:t> sit </a:t>
            </a:r>
            <a:r>
              <a:rPr lang="en-US" sz="1000" dirty="0" err="1">
                <a:solidFill>
                  <a:srgbClr val="50504E"/>
                </a:solidFill>
                <a:latin typeface="ArialMT" charset="0"/>
              </a:rPr>
              <a:t>aspernatur</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a:t>
            </a:r>
            <a:r>
              <a:rPr lang="en-US" sz="1000" dirty="0" err="1">
                <a:solidFill>
                  <a:srgbClr val="50504E"/>
                </a:solidFill>
                <a:latin typeface="ArialMT" charset="0"/>
              </a:rPr>
              <a:t>odit</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fugit,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consequuntur</a:t>
            </a:r>
            <a:r>
              <a:rPr lang="en-US" sz="1000" dirty="0">
                <a:solidFill>
                  <a:srgbClr val="50504E"/>
                </a:solidFill>
                <a:latin typeface="ArialMT" charset="0"/>
              </a:rPr>
              <a:t> </a:t>
            </a:r>
            <a:r>
              <a:rPr lang="en-US" sz="1000" dirty="0" err="1">
                <a:solidFill>
                  <a:srgbClr val="50504E"/>
                </a:solidFill>
                <a:latin typeface="ArialMT" charset="0"/>
              </a:rPr>
              <a:t>magni</a:t>
            </a:r>
            <a:r>
              <a:rPr lang="en-US" sz="1000" dirty="0">
                <a:solidFill>
                  <a:srgbClr val="50504E"/>
                </a:solidFill>
                <a:latin typeface="ArialMT" charset="0"/>
              </a:rPr>
              <a:t> </a:t>
            </a:r>
            <a:r>
              <a:rPr lang="en-US" sz="1000" dirty="0" err="1">
                <a:solidFill>
                  <a:srgbClr val="50504E"/>
                </a:solidFill>
                <a:latin typeface="ArialMT" charset="0"/>
              </a:rPr>
              <a:t>dolores</a:t>
            </a:r>
            <a:r>
              <a:rPr lang="en-US" sz="1000" dirty="0">
                <a:solidFill>
                  <a:srgbClr val="50504E"/>
                </a:solidFill>
                <a:latin typeface="ArialMT" charset="0"/>
              </a:rPr>
              <a:t> </a:t>
            </a:r>
            <a:r>
              <a:rPr lang="en-US" sz="1000" dirty="0" err="1">
                <a:solidFill>
                  <a:srgbClr val="50504E"/>
                </a:solidFill>
                <a:latin typeface="ArialMT" charset="0"/>
              </a:rPr>
              <a:t>eos</a:t>
            </a:r>
            <a:r>
              <a:rPr lang="en-US" sz="1000" dirty="0">
                <a:solidFill>
                  <a:srgbClr val="50504E"/>
                </a:solidFill>
                <a:latin typeface="ArialMT" charset="0"/>
              </a:rPr>
              <a:t> qui </a:t>
            </a:r>
            <a:r>
              <a:rPr lang="en-US" sz="1000" dirty="0" err="1">
                <a:solidFill>
                  <a:srgbClr val="50504E"/>
                </a:solidFill>
                <a:latin typeface="ArialMT" charset="0"/>
              </a:rPr>
              <a:t>ratione</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sequi</a:t>
            </a:r>
            <a:r>
              <a:rPr lang="en-US" sz="1000" dirty="0">
                <a:solidFill>
                  <a:srgbClr val="50504E"/>
                </a:solidFill>
                <a:latin typeface="ArialMT" charset="0"/>
              </a:rPr>
              <a:t> </a:t>
            </a:r>
            <a:r>
              <a:rPr lang="en-US" sz="1000" dirty="0" err="1">
                <a:solidFill>
                  <a:srgbClr val="50504E"/>
                </a:solidFill>
                <a:latin typeface="ArialMT" charset="0"/>
              </a:rPr>
              <a:t>nesciunt</a:t>
            </a:r>
            <a:r>
              <a:rPr lang="en-US" sz="1000" dirty="0">
                <a:solidFill>
                  <a:srgbClr val="50504E"/>
                </a:solidFill>
                <a:latin typeface="ArialMT" charset="0"/>
              </a:rPr>
              <a:t>. </a:t>
            </a:r>
            <a:r>
              <a:rPr lang="en-US" sz="1000" dirty="0" err="1">
                <a:solidFill>
                  <a:srgbClr val="50504E"/>
                </a:solidFill>
                <a:latin typeface="ArialMT" charset="0"/>
              </a:rPr>
              <a:t>Neque</a:t>
            </a:r>
            <a:r>
              <a:rPr lang="en-US" sz="1000" dirty="0">
                <a:solidFill>
                  <a:srgbClr val="50504E"/>
                </a:solidFill>
                <a:latin typeface="ArialMT" charset="0"/>
              </a:rPr>
              <a:t> </a:t>
            </a:r>
            <a:r>
              <a:rPr lang="en-US" sz="1000" dirty="0" err="1">
                <a:solidFill>
                  <a:srgbClr val="50504E"/>
                </a:solidFill>
                <a:latin typeface="ArialMT" charset="0"/>
              </a:rPr>
              <a:t>porro</a:t>
            </a:r>
            <a:r>
              <a:rPr lang="en-US" sz="1000" dirty="0">
                <a:solidFill>
                  <a:srgbClr val="50504E"/>
                </a:solidFill>
                <a:latin typeface="ArialMT" charset="0"/>
              </a:rPr>
              <a:t> </a:t>
            </a:r>
            <a:r>
              <a:rPr lang="en-US" sz="1000" dirty="0" err="1">
                <a:solidFill>
                  <a:srgbClr val="50504E"/>
                </a:solidFill>
                <a:latin typeface="ArialMT" charset="0"/>
              </a:rPr>
              <a:t>quisquam</a:t>
            </a:r>
            <a:r>
              <a:rPr lang="en-US" sz="1000" dirty="0">
                <a:solidFill>
                  <a:srgbClr val="50504E"/>
                </a:solidFill>
                <a:latin typeface="ArialMT" charset="0"/>
              </a:rPr>
              <a:t> </a:t>
            </a:r>
            <a:r>
              <a:rPr lang="en-US" sz="1000" dirty="0" err="1">
                <a:solidFill>
                  <a:srgbClr val="50504E"/>
                </a:solidFill>
                <a:latin typeface="ArialMT" charset="0"/>
              </a:rPr>
              <a:t>est</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ipsum </a:t>
            </a:r>
            <a:r>
              <a:rPr lang="en-US" sz="1000" dirty="0" err="1">
                <a:solidFill>
                  <a:srgbClr val="50504E"/>
                </a:solidFill>
                <a:latin typeface="ArialMT" charset="0"/>
              </a:rPr>
              <a:t>quia</a:t>
            </a:r>
            <a:r>
              <a:rPr lang="en-US" sz="1000" dirty="0">
                <a:solidFill>
                  <a:srgbClr val="50504E"/>
                </a:solidFill>
                <a:latin typeface="ArialMT" charset="0"/>
              </a:rPr>
              <a:t> dolor sit </a:t>
            </a:r>
            <a:r>
              <a:rPr lang="en-US" sz="1000" dirty="0" err="1">
                <a:solidFill>
                  <a:srgbClr val="50504E"/>
                </a:solidFill>
                <a:latin typeface="ArialMT" charset="0"/>
              </a:rPr>
              <a:t>amet</a:t>
            </a:r>
            <a:r>
              <a:rPr lang="en-US" sz="1000" dirty="0">
                <a:solidFill>
                  <a:srgbClr val="50504E"/>
                </a:solidFill>
                <a:latin typeface="ArialMT" charset="0"/>
              </a:rPr>
              <a:t>, </a:t>
            </a:r>
            <a:r>
              <a:rPr lang="en-US" sz="1000" dirty="0" err="1">
                <a:solidFill>
                  <a:srgbClr val="50504E"/>
                </a:solidFill>
                <a:latin typeface="ArialMT" charset="0"/>
              </a:rPr>
              <a:t>consectetur</a:t>
            </a:r>
            <a:r>
              <a:rPr lang="en-US" sz="1000" dirty="0">
                <a:solidFill>
                  <a:srgbClr val="50504E"/>
                </a:solidFill>
                <a:latin typeface="ArialMT" charset="0"/>
              </a:rPr>
              <a:t>, </a:t>
            </a:r>
            <a:r>
              <a:rPr lang="en-US" sz="1000" dirty="0" err="1">
                <a:solidFill>
                  <a:srgbClr val="50504E"/>
                </a:solidFill>
                <a:latin typeface="ArialMT" charset="0"/>
              </a:rPr>
              <a:t>adipisci</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non </a:t>
            </a:r>
            <a:r>
              <a:rPr lang="en-US" sz="1000" dirty="0" err="1">
                <a:solidFill>
                  <a:srgbClr val="50504E"/>
                </a:solidFill>
                <a:latin typeface="ArialMT" charset="0"/>
              </a:rPr>
              <a:t>numquam</a:t>
            </a:r>
            <a:r>
              <a:rPr lang="en-US" sz="1000" dirty="0">
                <a:solidFill>
                  <a:srgbClr val="50504E"/>
                </a:solidFill>
                <a:latin typeface="ArialMT" charset="0"/>
              </a:rPr>
              <a:t> </a:t>
            </a:r>
            <a:r>
              <a:rPr lang="en-US" sz="1000" dirty="0" err="1">
                <a:solidFill>
                  <a:srgbClr val="50504E"/>
                </a:solidFill>
                <a:latin typeface="ArialMT" charset="0"/>
              </a:rPr>
              <a:t>eius</a:t>
            </a:r>
            <a:r>
              <a:rPr lang="en-US" sz="1000" dirty="0">
                <a:solidFill>
                  <a:srgbClr val="50504E"/>
                </a:solidFill>
                <a:latin typeface="ArialMT" charset="0"/>
              </a:rPr>
              <a:t> </a:t>
            </a:r>
            <a:r>
              <a:rPr lang="en-US" sz="1000" dirty="0" err="1">
                <a:solidFill>
                  <a:srgbClr val="50504E"/>
                </a:solidFill>
                <a:latin typeface="ArialMT" charset="0"/>
              </a:rPr>
              <a:t>modi</a:t>
            </a:r>
            <a:r>
              <a:rPr lang="en-US" sz="1000" dirty="0">
                <a:solidFill>
                  <a:srgbClr val="50504E"/>
                </a:solidFill>
                <a:latin typeface="ArialMT" charset="0"/>
              </a:rPr>
              <a:t> </a:t>
            </a:r>
            <a:r>
              <a:rPr lang="en-US" sz="1000" dirty="0" err="1">
                <a:solidFill>
                  <a:srgbClr val="50504E"/>
                </a:solidFill>
                <a:latin typeface="ArialMT" charset="0"/>
              </a:rPr>
              <a:t>tempora</a:t>
            </a:r>
            <a:endParaRPr lang="en-US" dirty="0"/>
          </a:p>
        </p:txBody>
      </p:sp>
      <p:cxnSp>
        <p:nvCxnSpPr>
          <p:cNvPr id="10" name="Straight Connector 9"/>
          <p:cNvCxnSpPr/>
          <p:nvPr userDrawn="1"/>
        </p:nvCxnSpPr>
        <p:spPr>
          <a:xfrm>
            <a:off x="0" y="589280"/>
            <a:ext cx="9144000" cy="508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727788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losing Slide">
    <p:spTree>
      <p:nvGrpSpPr>
        <p:cNvPr id="1" name=""/>
        <p:cNvGrpSpPr/>
        <p:nvPr/>
      </p:nvGrpSpPr>
      <p:grpSpPr>
        <a:xfrm>
          <a:off x="0" y="0"/>
          <a:ext cx="0" cy="0"/>
          <a:chOff x="0" y="0"/>
          <a:chExt cx="0" cy="0"/>
        </a:xfrm>
      </p:grpSpPr>
      <p:sp>
        <p:nvSpPr>
          <p:cNvPr id="3" name="Rectangle 2"/>
          <p:cNvSpPr/>
          <p:nvPr userDrawn="1"/>
        </p:nvSpPr>
        <p:spPr>
          <a:xfrm>
            <a:off x="0" y="4340994"/>
            <a:ext cx="9144000" cy="802506"/>
          </a:xfrm>
          <a:prstGeom prst="rect">
            <a:avLst/>
          </a:prstGeom>
          <a:solidFill>
            <a:srgbClr val="00ADFF"/>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4" name="Picture 3" descr="logo.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49215" y="1329571"/>
            <a:ext cx="2365622" cy="1354364"/>
          </a:xfrm>
          <a:prstGeom prst="rect">
            <a:avLst/>
          </a:prstGeom>
        </p:spPr>
      </p:pic>
      <p:cxnSp>
        <p:nvCxnSpPr>
          <p:cNvPr id="5" name="Straight Connector 4"/>
          <p:cNvCxnSpPr/>
          <p:nvPr userDrawn="1"/>
        </p:nvCxnSpPr>
        <p:spPr>
          <a:xfrm>
            <a:off x="0" y="2400381"/>
            <a:ext cx="2367815" cy="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userDrawn="1"/>
        </p:nvCxnSpPr>
        <p:spPr>
          <a:xfrm>
            <a:off x="2627698" y="2400381"/>
            <a:ext cx="6516302" cy="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userDrawn="1"/>
        </p:nvSpPr>
        <p:spPr>
          <a:xfrm>
            <a:off x="4658627" y="2410006"/>
            <a:ext cx="4023362" cy="1323439"/>
          </a:xfrm>
          <a:prstGeom prst="rect">
            <a:avLst/>
          </a:prstGeom>
          <a:noFill/>
        </p:spPr>
        <p:txBody>
          <a:bodyPr wrap="square" rtlCol="0">
            <a:spAutoFit/>
          </a:bodyPr>
          <a:lstStyle/>
          <a:p>
            <a:pPr algn="r"/>
            <a:r>
              <a:rPr lang="en-US" sz="1600" dirty="0">
                <a:solidFill>
                  <a:srgbClr val="807C78"/>
                </a:solidFill>
                <a:latin typeface="Arial" charset="0"/>
                <a:ea typeface="Arial" charset="0"/>
                <a:cs typeface="Arial" charset="0"/>
              </a:rPr>
              <a:t>ZINFI Technologies, Inc.</a:t>
            </a:r>
            <a:br>
              <a:rPr lang="en-US" sz="1600" dirty="0">
                <a:solidFill>
                  <a:srgbClr val="807C78"/>
                </a:solidFill>
                <a:latin typeface="Arial" charset="0"/>
                <a:ea typeface="Arial" charset="0"/>
                <a:cs typeface="Arial" charset="0"/>
              </a:rPr>
            </a:br>
            <a:r>
              <a:rPr lang="en-US" sz="1600" dirty="0">
                <a:solidFill>
                  <a:srgbClr val="807C78"/>
                </a:solidFill>
                <a:latin typeface="Arial" charset="0"/>
                <a:ea typeface="Arial" charset="0"/>
                <a:cs typeface="Arial" charset="0"/>
              </a:rPr>
              <a:t>6200 Stoneridge Mall Road, Suite 300</a:t>
            </a:r>
            <a:br>
              <a:rPr lang="en-US" sz="1600" dirty="0">
                <a:solidFill>
                  <a:srgbClr val="807C78"/>
                </a:solidFill>
                <a:latin typeface="Arial" charset="0"/>
                <a:ea typeface="Arial" charset="0"/>
                <a:cs typeface="Arial" charset="0"/>
              </a:rPr>
            </a:br>
            <a:r>
              <a:rPr lang="en-US" sz="1600" dirty="0">
                <a:solidFill>
                  <a:srgbClr val="807C78"/>
                </a:solidFill>
                <a:latin typeface="Arial" charset="0"/>
                <a:ea typeface="Arial" charset="0"/>
                <a:cs typeface="Arial" charset="0"/>
              </a:rPr>
              <a:t>Pleasanton, CA 94588</a:t>
            </a:r>
          </a:p>
          <a:p>
            <a:pPr algn="r"/>
            <a:endParaRPr lang="en-US" sz="1600" dirty="0">
              <a:solidFill>
                <a:srgbClr val="807C78"/>
              </a:solidFill>
              <a:latin typeface="Arial" charset="0"/>
              <a:ea typeface="Arial" charset="0"/>
              <a:cs typeface="Arial" charset="0"/>
            </a:endParaRPr>
          </a:p>
          <a:p>
            <a:pPr algn="r"/>
            <a:r>
              <a:rPr lang="en-US" sz="1600" dirty="0" err="1">
                <a:solidFill>
                  <a:srgbClr val="8CA621"/>
                </a:solidFill>
                <a:latin typeface="Arial" charset="0"/>
                <a:ea typeface="Arial" charset="0"/>
                <a:cs typeface="Arial" charset="0"/>
              </a:rPr>
              <a:t>sales@zinfitech.com</a:t>
            </a:r>
            <a:endParaRPr lang="en-US" sz="1600" dirty="0">
              <a:solidFill>
                <a:srgbClr val="8CA621"/>
              </a:solidFill>
              <a:latin typeface="Arial" charset="0"/>
              <a:ea typeface="Arial" charset="0"/>
              <a:cs typeface="Arial" charset="0"/>
            </a:endParaRPr>
          </a:p>
        </p:txBody>
      </p:sp>
      <p:sp>
        <p:nvSpPr>
          <p:cNvPr id="9" name="TextBox 8">
            <a:extLst>
              <a:ext uri="{FF2B5EF4-FFF2-40B4-BE49-F238E27FC236}">
                <a16:creationId xmlns:a16="http://schemas.microsoft.com/office/drawing/2014/main" id="{9B570C77-9C7C-4DE5-953F-496E64CD3975}"/>
              </a:ext>
            </a:extLst>
          </p:cNvPr>
          <p:cNvSpPr txBox="1"/>
          <p:nvPr userDrawn="1"/>
        </p:nvSpPr>
        <p:spPr>
          <a:xfrm>
            <a:off x="1271784" y="4897060"/>
            <a:ext cx="6600432" cy="138499"/>
          </a:xfrm>
          <a:prstGeom prst="rect">
            <a:avLst/>
          </a:prstGeom>
          <a:noFill/>
        </p:spPr>
        <p:txBody>
          <a:bodyPr wrap="square" lIns="0" tIns="0" rIns="0" bIns="0" rtlCol="0" anchor="b" anchorCtr="0">
            <a:spAutoFit/>
          </a:bodyPr>
          <a:lstStyle/>
          <a:p>
            <a:pPr marL="0" marR="0" indent="0" algn="ctr" defTabSz="685983" rtl="0" eaLnBrk="1" fontAlgn="auto" latinLnBrk="0" hangingPunct="1">
              <a:lnSpc>
                <a:spcPct val="100000"/>
              </a:lnSpc>
              <a:spcBef>
                <a:spcPts val="0"/>
              </a:spcBef>
              <a:spcAft>
                <a:spcPts val="0"/>
              </a:spcAft>
              <a:buClrTx/>
              <a:buSzTx/>
              <a:buFontTx/>
              <a:buNone/>
              <a:tabLst/>
              <a:defRPr/>
            </a:pPr>
            <a:r>
              <a:rPr lang="en-US" sz="900" dirty="0">
                <a:solidFill>
                  <a:schemeClr val="accent1">
                    <a:lumMod val="20000"/>
                    <a:lumOff val="80000"/>
                  </a:schemeClr>
                </a:solidFill>
              </a:rPr>
              <a:t>© 2018 ZINFI Technologies Inc. All Rights Reserved.</a:t>
            </a:r>
          </a:p>
        </p:txBody>
      </p:sp>
      <p:sp>
        <p:nvSpPr>
          <p:cNvPr id="12" name="Title 3">
            <a:extLst>
              <a:ext uri="{FF2B5EF4-FFF2-40B4-BE49-F238E27FC236}">
                <a16:creationId xmlns:a16="http://schemas.microsoft.com/office/drawing/2014/main" id="{E0BA67D2-839A-4652-96F7-582A2CD42A9B}"/>
              </a:ext>
            </a:extLst>
          </p:cNvPr>
          <p:cNvSpPr>
            <a:spLocks noGrp="1"/>
          </p:cNvSpPr>
          <p:nvPr>
            <p:ph type="ctrTitle" hasCustomPrompt="1"/>
          </p:nvPr>
        </p:nvSpPr>
        <p:spPr>
          <a:xfrm>
            <a:off x="312261" y="4435449"/>
            <a:ext cx="4291773" cy="397446"/>
          </a:xfrm>
          <a:prstGeom prst="rect">
            <a:avLst/>
          </a:prstGeom>
        </p:spPr>
        <p:txBody>
          <a:bodyPr/>
          <a:lstStyle>
            <a:lvl1pPr>
              <a:defRPr sz="1400" b="0" i="0">
                <a:solidFill>
                  <a:schemeClr val="bg1"/>
                </a:solidFill>
                <a:latin typeface="Arial" charset="0"/>
                <a:ea typeface="Arial" charset="0"/>
                <a:cs typeface="Arial" charset="0"/>
              </a:defRPr>
            </a:lvl1pPr>
          </a:lstStyle>
          <a:p>
            <a:pPr algn="ctr"/>
            <a:r>
              <a:rPr lang="en-US" sz="1800" dirty="0">
                <a:solidFill>
                  <a:schemeClr val="bg1"/>
                </a:solidFill>
                <a:latin typeface="Arial" charset="0"/>
                <a:ea typeface="Arial" charset="0"/>
                <a:cs typeface="Arial" charset="0"/>
              </a:rPr>
              <a:t>Automating Profitable Growth™</a:t>
            </a:r>
          </a:p>
        </p:txBody>
      </p:sp>
    </p:spTree>
    <p:extLst>
      <p:ext uri="{BB962C8B-B14F-4D97-AF65-F5344CB8AC3E}">
        <p14:creationId xmlns:p14="http://schemas.microsoft.com/office/powerpoint/2010/main" val="51716749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867618857"/>
      </p:ext>
    </p:extLst>
  </p:cSld>
  <p:clrMap bg1="lt1" tx1="dk1" bg2="lt2" tx2="dk2" accent1="accent1" accent2="accent2" accent3="accent3" accent4="accent4" accent5="accent5" accent6="accent6" hlink="hlink" folHlink="folHlink"/>
  <p:sldLayoutIdLst>
    <p:sldLayoutId id="2147483655" r:id="rId1"/>
    <p:sldLayoutId id="2147483671" r:id="rId2"/>
    <p:sldLayoutId id="2147483678" r:id="rId3"/>
    <p:sldLayoutId id="2147483679" r:id="rId4"/>
    <p:sldLayoutId id="2147483680" r:id="rId5"/>
    <p:sldLayoutId id="2147483668" r:id="rId6"/>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www.zinfi.com/unified-channel-management-best-practices/" TargetMode="External"/><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hyperlink" Target="https://www.zinfi.com/unified-channel-management-best-practices/" TargetMode="External"/><Relationship Id="rId7" Type="http://schemas.openxmlformats.org/officeDocument/2006/relationships/hyperlink" Target="https://www.zinfi.com/products/partner-sales-management/overview/" TargetMode="External"/><Relationship Id="rId2" Type="http://schemas.openxmlformats.org/officeDocument/2006/relationships/image" Target="../media/image5.jpeg"/><Relationship Id="rId1" Type="http://schemas.openxmlformats.org/officeDocument/2006/relationships/slideLayout" Target="../slideLayouts/slideLayout2.xml"/><Relationship Id="rId6" Type="http://schemas.openxmlformats.org/officeDocument/2006/relationships/hyperlink" Target="https://www.zinfi.com/products/partner-marketing-management/overview/" TargetMode="External"/><Relationship Id="rId5" Type="http://schemas.openxmlformats.org/officeDocument/2006/relationships/hyperlink" Target="https://www.zinfi.com/products/partner-relationship-management/overview" TargetMode="External"/><Relationship Id="rId4" Type="http://schemas.openxmlformats.org/officeDocument/2006/relationships/hyperlink" Target="https://www.zinfi.com/products/partner-relationship-management/partner-onboarding-management/"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2">
            <a:extLst>
              <a:ext uri="{FF2B5EF4-FFF2-40B4-BE49-F238E27FC236}">
                <a16:creationId xmlns:a16="http://schemas.microsoft.com/office/drawing/2014/main" id="{4F2F611E-2383-4DC9-962D-92928E36BA3F}"/>
              </a:ext>
            </a:extLst>
          </p:cNvPr>
          <p:cNvSpPr>
            <a:spLocks noGrp="1"/>
          </p:cNvSpPr>
          <p:nvPr>
            <p:ph type="body" sz="quarter" idx="10" hasCustomPrompt="1"/>
          </p:nvPr>
        </p:nvSpPr>
        <p:spPr>
          <a:xfrm>
            <a:off x="3214838" y="2400380"/>
            <a:ext cx="5532348" cy="833887"/>
          </a:xfrm>
          <a:prstGeom prst="rect">
            <a:avLst/>
          </a:prstGeom>
        </p:spPr>
        <p:txBody>
          <a:bodyPr/>
          <a:lstStyle>
            <a:lvl1pPr marL="0" indent="0" algn="r">
              <a:buNone/>
              <a:defRPr sz="2200">
                <a:solidFill>
                  <a:srgbClr val="636361"/>
                </a:solidFill>
                <a:latin typeface="Arial" charset="0"/>
                <a:ea typeface="Arial" charset="0"/>
                <a:cs typeface="Arial" charset="0"/>
              </a:defRPr>
            </a:lvl1pPr>
          </a:lstStyle>
          <a:p>
            <a:r>
              <a:rPr lang="en-US" dirty="0"/>
              <a:t>ZINFI Offers Free Unified Channel </a:t>
            </a:r>
          </a:p>
          <a:p>
            <a:r>
              <a:rPr lang="en-US" dirty="0"/>
              <a:t>Management Guidebook (PDF)</a:t>
            </a:r>
          </a:p>
        </p:txBody>
      </p:sp>
      <p:sp>
        <p:nvSpPr>
          <p:cNvPr id="7" name="Title 3">
            <a:extLst>
              <a:ext uri="{FF2B5EF4-FFF2-40B4-BE49-F238E27FC236}">
                <a16:creationId xmlns:a16="http://schemas.microsoft.com/office/drawing/2014/main" id="{7AFA761F-FDD9-4743-A011-446AD91F8115}"/>
              </a:ext>
            </a:extLst>
          </p:cNvPr>
          <p:cNvSpPr>
            <a:spLocks noGrp="1"/>
          </p:cNvSpPr>
          <p:nvPr>
            <p:ph type="ctrTitle"/>
          </p:nvPr>
        </p:nvSpPr>
        <p:spPr>
          <a:xfrm>
            <a:off x="312261" y="4435449"/>
            <a:ext cx="4291773" cy="397446"/>
          </a:xfrm>
          <a:prstGeom prst="rect">
            <a:avLst/>
          </a:prstGeom>
        </p:spPr>
        <p:txBody>
          <a:bodyPr/>
          <a:lstStyle>
            <a:lvl1pPr>
              <a:defRPr sz="1400" b="0" i="0">
                <a:solidFill>
                  <a:schemeClr val="bg1"/>
                </a:solidFill>
                <a:latin typeface="Arial" charset="0"/>
                <a:ea typeface="Arial" charset="0"/>
                <a:cs typeface="Arial" charset="0"/>
              </a:defRPr>
            </a:lvl1pPr>
          </a:lstStyle>
          <a:p>
            <a:r>
              <a:rPr lang="en-US" sz="1800" dirty="0">
                <a:solidFill>
                  <a:schemeClr val="bg1"/>
                </a:solidFill>
                <a:latin typeface="Arial" charset="0"/>
                <a:ea typeface="Arial" charset="0"/>
                <a:cs typeface="Arial" charset="0"/>
              </a:rPr>
              <a:t>Automating Profitable Growth™</a:t>
            </a:r>
          </a:p>
        </p:txBody>
      </p:sp>
    </p:spTree>
    <p:extLst>
      <p:ext uri="{BB962C8B-B14F-4D97-AF65-F5344CB8AC3E}">
        <p14:creationId xmlns:p14="http://schemas.microsoft.com/office/powerpoint/2010/main" val="24299839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Placeholder 8">
            <a:extLst>
              <a:ext uri="{FF2B5EF4-FFF2-40B4-BE49-F238E27FC236}">
                <a16:creationId xmlns:a16="http://schemas.microsoft.com/office/drawing/2014/main" id="{7B935AD3-F26A-4513-A50B-FCE04666F9D3}"/>
              </a:ext>
            </a:extLst>
          </p:cNvPr>
          <p:cNvPicPr>
            <a:picLocks noGrp="1" noChangeAspect="1"/>
          </p:cNvPicPr>
          <p:nvPr>
            <p:ph type="pic" sz="quarter" idx="15"/>
          </p:nvPr>
        </p:nvPicPr>
        <p:blipFill>
          <a:blip r:embed="rId2" cstate="screen">
            <a:extLst>
              <a:ext uri="{28A0092B-C50C-407E-A947-70E740481C1C}">
                <a14:useLocalDpi xmlns:a14="http://schemas.microsoft.com/office/drawing/2010/main"/>
              </a:ext>
            </a:extLst>
          </a:blip>
          <a:srcRect/>
          <a:stretch>
            <a:fillRect/>
          </a:stretch>
        </p:blipFill>
        <p:spPr/>
      </p:pic>
      <p:sp>
        <p:nvSpPr>
          <p:cNvPr id="4" name="Text Placeholder 3">
            <a:extLst>
              <a:ext uri="{FF2B5EF4-FFF2-40B4-BE49-F238E27FC236}">
                <a16:creationId xmlns:a16="http://schemas.microsoft.com/office/drawing/2014/main" id="{3824FEB1-C6F4-4284-9EE9-2817F24A4DC0}"/>
              </a:ext>
            </a:extLst>
          </p:cNvPr>
          <p:cNvSpPr>
            <a:spLocks noGrp="1"/>
          </p:cNvSpPr>
          <p:nvPr>
            <p:ph type="body" sz="quarter" idx="11"/>
          </p:nvPr>
        </p:nvSpPr>
        <p:spPr/>
        <p:txBody>
          <a:bodyPr/>
          <a:lstStyle/>
          <a:p>
            <a:r>
              <a:rPr lang="en-US" dirty="0"/>
              <a:t>ZINFI Offers Free Unified Channel Management Guidebook (PDF)</a:t>
            </a:r>
          </a:p>
        </p:txBody>
      </p:sp>
      <p:sp>
        <p:nvSpPr>
          <p:cNvPr id="5" name="Text Placeholder 4">
            <a:extLst>
              <a:ext uri="{FF2B5EF4-FFF2-40B4-BE49-F238E27FC236}">
                <a16:creationId xmlns:a16="http://schemas.microsoft.com/office/drawing/2014/main" id="{C4B6616B-D638-467B-86EF-41EF776CAD4F}"/>
              </a:ext>
            </a:extLst>
          </p:cNvPr>
          <p:cNvSpPr>
            <a:spLocks noGrp="1"/>
          </p:cNvSpPr>
          <p:nvPr>
            <p:ph type="body" sz="quarter" idx="16"/>
          </p:nvPr>
        </p:nvSpPr>
        <p:spPr>
          <a:xfrm>
            <a:off x="313226" y="931818"/>
            <a:ext cx="4444916" cy="3848259"/>
          </a:xfrm>
        </p:spPr>
        <p:txBody>
          <a:bodyPr/>
          <a:lstStyle/>
          <a:p>
            <a:r>
              <a:rPr lang="en-US" dirty="0">
                <a:latin typeface="Arial" panose="020B0604020202020204" pitchFamily="34" charset="0"/>
                <a:cs typeface="Arial" panose="020B0604020202020204" pitchFamily="34" charset="0"/>
              </a:rPr>
              <a:t>Did you know that ZINFI’s Unified Channel Management (UCM) guidebook is available to you free of charge in PDF format? You can download the </a:t>
            </a:r>
            <a:r>
              <a:rPr lang="en-US" b="1" dirty="0">
                <a:latin typeface="Arial" panose="020B0604020202020204" pitchFamily="34" charset="0"/>
                <a:cs typeface="Arial" panose="020B0604020202020204" pitchFamily="34" charset="0"/>
              </a:rPr>
              <a:t>channel management PDF</a:t>
            </a:r>
            <a:r>
              <a:rPr lang="en-US" dirty="0">
                <a:latin typeface="Arial" panose="020B0604020202020204" pitchFamily="34" charset="0"/>
                <a:cs typeface="Arial" panose="020B0604020202020204" pitchFamily="34" charset="0"/>
              </a:rPr>
              <a:t> guidebook now by clicking on this </a:t>
            </a:r>
            <a:r>
              <a:rPr lang="en-US" dirty="0">
                <a:latin typeface="Arial" panose="020B0604020202020204" pitchFamily="34" charset="0"/>
                <a:cs typeface="Arial" panose="020B0604020202020204" pitchFamily="34" charset="0"/>
                <a:hlinkClick r:id="rId3"/>
              </a:rPr>
              <a:t>link</a:t>
            </a:r>
            <a:r>
              <a:rPr lang="en-US" dirty="0">
                <a:latin typeface="Arial" panose="020B0604020202020204" pitchFamily="34" charset="0"/>
                <a:cs typeface="Arial" panose="020B0604020202020204" pitchFamily="34" charset="0"/>
              </a:rPr>
              <a:t>. The guidebook tells you everything you need to know about channel management in today’s marketplace, and discusses a variety of best practices designed to help you implement a sound channel management strategy for your organization in a logical, step-by-step fashion.</a:t>
            </a:r>
          </a:p>
          <a:p>
            <a:r>
              <a:rPr lang="en-US" dirty="0">
                <a:latin typeface="Arial" panose="020B0604020202020204" pitchFamily="34" charset="0"/>
                <a:cs typeface="Arial" panose="020B0604020202020204" pitchFamily="34" charset="0"/>
              </a:rPr>
              <a:t>Let me give you a brief overview of what this channel management PDF guidebook covers and why it is relevant.</a:t>
            </a:r>
          </a:p>
          <a:p>
            <a:r>
              <a:rPr lang="en-US" dirty="0">
                <a:latin typeface="Arial" panose="020B0604020202020204" pitchFamily="34" charset="0"/>
                <a:cs typeface="Arial" panose="020B0604020202020204" pitchFamily="34" charset="0"/>
              </a:rPr>
              <a:t>Channel management as an indirect sales management function has been evolving rapidly over the past few years. It is becoming much more organized, structured and predictive. Just as marketing automation has transformed the theory and practice of marketing over the past decade, the automation and integration of channel management functions is revolutionizing how companies manage their channel today and how they plan for the future.</a:t>
            </a:r>
          </a:p>
        </p:txBody>
      </p:sp>
    </p:spTree>
    <p:extLst>
      <p:ext uri="{BB962C8B-B14F-4D97-AF65-F5344CB8AC3E}">
        <p14:creationId xmlns:p14="http://schemas.microsoft.com/office/powerpoint/2010/main" val="41422347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a:extLst>
              <a:ext uri="{FF2B5EF4-FFF2-40B4-BE49-F238E27FC236}">
                <a16:creationId xmlns:a16="http://schemas.microsoft.com/office/drawing/2014/main" id="{C656395D-0968-4CC4-83FA-27592B0EA08A}"/>
              </a:ext>
            </a:extLst>
          </p:cNvPr>
          <p:cNvSpPr>
            <a:spLocks noGrp="1"/>
          </p:cNvSpPr>
          <p:nvPr>
            <p:ph type="body" sz="quarter" idx="11"/>
          </p:nvPr>
        </p:nvSpPr>
        <p:spPr/>
        <p:txBody>
          <a:bodyPr/>
          <a:lstStyle/>
          <a:p>
            <a:r>
              <a:rPr lang="en-US" dirty="0"/>
              <a:t>ZINFI Offers Free Unified Channel Management Guidebook (PDF)</a:t>
            </a:r>
          </a:p>
        </p:txBody>
      </p:sp>
      <p:sp>
        <p:nvSpPr>
          <p:cNvPr id="9" name="Text Placeholder 8">
            <a:extLst>
              <a:ext uri="{FF2B5EF4-FFF2-40B4-BE49-F238E27FC236}">
                <a16:creationId xmlns:a16="http://schemas.microsoft.com/office/drawing/2014/main" id="{4393C9E7-9550-4849-8115-E9C4978354A8}"/>
              </a:ext>
            </a:extLst>
          </p:cNvPr>
          <p:cNvSpPr>
            <a:spLocks noGrp="1"/>
          </p:cNvSpPr>
          <p:nvPr>
            <p:ph type="body" sz="quarter" idx="16"/>
          </p:nvPr>
        </p:nvSpPr>
        <p:spPr>
          <a:xfrm>
            <a:off x="4447403" y="949235"/>
            <a:ext cx="4444916" cy="3841129"/>
          </a:xfrm>
        </p:spPr>
        <p:txBody>
          <a:bodyPr/>
          <a:lstStyle/>
          <a:p>
            <a:r>
              <a:rPr lang="en-US" dirty="0">
                <a:latin typeface="Arial" panose="020B0604020202020204" pitchFamily="34" charset="0"/>
                <a:cs typeface="Arial" panose="020B0604020202020204" pitchFamily="34" charset="0"/>
              </a:rPr>
              <a:t>Until recently, channel management has been a largely ad hoc activity, governed by few formal and proven best practices. Companies simply recruited channel partners as best they could, trained them more or less randomly, and hoped that by signing up more partners they would guarantee that they would sell more. Those partners who generated more revenue got more attention, and those who didn’t sell enough were penalized by having only limited access to the corporate resources they needed to generate more transactions. However, the limitations of this very basic channel strategy have now become clear—especially in today’s complex, fast-paced, global business environment—and this simplistic (and largely ineffective) revenue-focused approach to channel management is now being replaced by a more sophisticated model.</a:t>
            </a:r>
          </a:p>
          <a:p>
            <a:r>
              <a:rPr lang="en-US" dirty="0">
                <a:latin typeface="Arial" panose="020B0604020202020204" pitchFamily="34" charset="0"/>
                <a:cs typeface="Arial" panose="020B0604020202020204" pitchFamily="34" charset="0"/>
              </a:rPr>
              <a:t>Companies selling through the channel today are acutely aware that the channel is evolving rapidly with more formal processes, with the advent of comprehensive purpose-built automation platforms and with the use of a variety of powerful business intelligence tools. Today, organizations of all kinds and sizes, and operating in just about every vertical, can take defined steps to expand their reach on a global scale to end-user markets by adopting a well-thought-out and fully automated approach to channel management.</a:t>
            </a:r>
          </a:p>
        </p:txBody>
      </p:sp>
      <p:pic>
        <p:nvPicPr>
          <p:cNvPr id="11" name="Picture Placeholder 10">
            <a:extLst>
              <a:ext uri="{FF2B5EF4-FFF2-40B4-BE49-F238E27FC236}">
                <a16:creationId xmlns:a16="http://schemas.microsoft.com/office/drawing/2014/main" id="{4A53B531-C0E5-4719-AF89-9E0AC3E814DF}"/>
              </a:ext>
            </a:extLst>
          </p:cNvPr>
          <p:cNvPicPr>
            <a:picLocks noGrp="1" noChangeAspect="1"/>
          </p:cNvPicPr>
          <p:nvPr>
            <p:ph type="pic" sz="quarter" idx="15"/>
          </p:nvPr>
        </p:nvPicPr>
        <p:blipFill>
          <a:blip r:embed="rId2" cstate="screen">
            <a:extLst>
              <a:ext uri="{28A0092B-C50C-407E-A947-70E740481C1C}">
                <a14:useLocalDpi xmlns:a14="http://schemas.microsoft.com/office/drawing/2010/main"/>
              </a:ext>
            </a:extLst>
          </a:blip>
          <a:srcRect/>
          <a:stretch>
            <a:fillRect/>
          </a:stretch>
        </p:blipFill>
        <p:spPr/>
      </p:pic>
    </p:spTree>
    <p:extLst>
      <p:ext uri="{BB962C8B-B14F-4D97-AF65-F5344CB8AC3E}">
        <p14:creationId xmlns:p14="http://schemas.microsoft.com/office/powerpoint/2010/main" val="28152771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Placeholder 10">
            <a:extLst>
              <a:ext uri="{FF2B5EF4-FFF2-40B4-BE49-F238E27FC236}">
                <a16:creationId xmlns:a16="http://schemas.microsoft.com/office/drawing/2014/main" id="{E11FC86B-A09A-48BF-8DE2-A2F074E18438}"/>
              </a:ext>
            </a:extLst>
          </p:cNvPr>
          <p:cNvPicPr>
            <a:picLocks noGrp="1" noChangeAspect="1"/>
          </p:cNvPicPr>
          <p:nvPr>
            <p:ph type="pic" sz="quarter" idx="15"/>
          </p:nvPr>
        </p:nvPicPr>
        <p:blipFill>
          <a:blip r:embed="rId2" cstate="screen">
            <a:extLst>
              <a:ext uri="{28A0092B-C50C-407E-A947-70E740481C1C}">
                <a14:useLocalDpi xmlns:a14="http://schemas.microsoft.com/office/drawing/2010/main"/>
              </a:ext>
            </a:extLst>
          </a:blip>
          <a:srcRect/>
          <a:stretch>
            <a:fillRect/>
          </a:stretch>
        </p:blipFill>
        <p:spPr/>
      </p:pic>
      <p:sp>
        <p:nvSpPr>
          <p:cNvPr id="6" name="Text Placeholder 5">
            <a:extLst>
              <a:ext uri="{FF2B5EF4-FFF2-40B4-BE49-F238E27FC236}">
                <a16:creationId xmlns:a16="http://schemas.microsoft.com/office/drawing/2014/main" id="{642DEB9E-291B-4115-AF64-B9D410A01241}"/>
              </a:ext>
            </a:extLst>
          </p:cNvPr>
          <p:cNvSpPr>
            <a:spLocks noGrp="1"/>
          </p:cNvSpPr>
          <p:nvPr>
            <p:ph type="body" sz="quarter" idx="11"/>
          </p:nvPr>
        </p:nvSpPr>
        <p:spPr/>
        <p:txBody>
          <a:bodyPr/>
          <a:lstStyle/>
          <a:p>
            <a:r>
              <a:rPr lang="en-US" dirty="0"/>
              <a:t>ZINFI Offers Free Unified Channel Management Guidebook (PDF)</a:t>
            </a:r>
          </a:p>
        </p:txBody>
      </p:sp>
      <p:sp>
        <p:nvSpPr>
          <p:cNvPr id="9" name="Text Placeholder 8">
            <a:extLst>
              <a:ext uri="{FF2B5EF4-FFF2-40B4-BE49-F238E27FC236}">
                <a16:creationId xmlns:a16="http://schemas.microsoft.com/office/drawing/2014/main" id="{EF908039-53D1-4527-9EF8-0A88C108B191}"/>
              </a:ext>
            </a:extLst>
          </p:cNvPr>
          <p:cNvSpPr>
            <a:spLocks noGrp="1"/>
          </p:cNvSpPr>
          <p:nvPr>
            <p:ph type="body" sz="quarter" idx="16"/>
          </p:nvPr>
        </p:nvSpPr>
        <p:spPr>
          <a:xfrm>
            <a:off x="313226" y="946636"/>
            <a:ext cx="4444916" cy="3833441"/>
          </a:xfrm>
        </p:spPr>
        <p:txBody>
          <a:bodyPr/>
          <a:lstStyle/>
          <a:p>
            <a:r>
              <a:rPr lang="en-US" dirty="0">
                <a:latin typeface="Arial" panose="020B0604020202020204" pitchFamily="34" charset="0"/>
                <a:cs typeface="Arial" panose="020B0604020202020204" pitchFamily="34" charset="0"/>
              </a:rPr>
              <a:t>In ZINFI’s </a:t>
            </a:r>
            <a:r>
              <a:rPr lang="en-US" dirty="0">
                <a:latin typeface="Arial" panose="020B0604020202020204" pitchFamily="34" charset="0"/>
                <a:cs typeface="Arial" panose="020B0604020202020204" pitchFamily="34" charset="0"/>
                <a:hlinkClick r:id="rId3"/>
              </a:rPr>
              <a:t>Unified Channel Management Best Practices guidebook</a:t>
            </a:r>
            <a:r>
              <a:rPr lang="en-US" dirty="0">
                <a:latin typeface="Arial" panose="020B0604020202020204" pitchFamily="34" charset="0"/>
                <a:cs typeface="Arial" panose="020B0604020202020204" pitchFamily="34" charset="0"/>
              </a:rPr>
              <a:t>, which we have made available in PDF format, you will find a wealth of details related to the management of the entire partner lifecycle, including best practices in </a:t>
            </a:r>
            <a:r>
              <a:rPr lang="en-US" dirty="0">
                <a:latin typeface="Arial" panose="020B0604020202020204" pitchFamily="34" charset="0"/>
                <a:cs typeface="Arial" panose="020B0604020202020204" pitchFamily="34" charset="0"/>
                <a:hlinkClick r:id="rId4"/>
              </a:rPr>
              <a:t>channel recruitment</a:t>
            </a:r>
            <a:r>
              <a:rPr lang="en-US" dirty="0">
                <a:latin typeface="Arial" panose="020B0604020202020204" pitchFamily="34" charset="0"/>
                <a:cs typeface="Arial" panose="020B0604020202020204" pitchFamily="34" charset="0"/>
              </a:rPr>
              <a:t>, engagement, lead generation, sales enablement and much more.</a:t>
            </a:r>
          </a:p>
          <a:p>
            <a:r>
              <a:rPr lang="en-US" dirty="0">
                <a:latin typeface="Arial" panose="020B0604020202020204" pitchFamily="34" charset="0"/>
                <a:cs typeface="Arial" panose="020B0604020202020204" pitchFamily="34" charset="0"/>
              </a:rPr>
              <a:t>The channel management PDF guidebook emphasizes the importance of having a long-term, comprehensive approach to channel management to maximize your investments. It explains the fundamentals of </a:t>
            </a:r>
            <a:r>
              <a:rPr lang="en-US" dirty="0">
                <a:latin typeface="Arial" panose="020B0604020202020204" pitchFamily="34" charset="0"/>
                <a:cs typeface="Arial" panose="020B0604020202020204" pitchFamily="34" charset="0"/>
                <a:hlinkClick r:id="rId5"/>
              </a:rPr>
              <a:t>partner relationship management (PRM)</a:t>
            </a:r>
            <a:r>
              <a:rPr lang="en-US" dirty="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hlinkClick r:id="rId6"/>
              </a:rPr>
              <a:t>partner marketing management (PMM)</a:t>
            </a:r>
            <a:r>
              <a:rPr lang="en-US" dirty="0">
                <a:latin typeface="Arial" panose="020B0604020202020204" pitchFamily="34" charset="0"/>
                <a:cs typeface="Arial" panose="020B0604020202020204" pitchFamily="34" charset="0"/>
              </a:rPr>
              <a:t> and </a:t>
            </a:r>
            <a:r>
              <a:rPr lang="en-US" dirty="0">
                <a:latin typeface="Arial" panose="020B0604020202020204" pitchFamily="34" charset="0"/>
                <a:cs typeface="Arial" panose="020B0604020202020204" pitchFamily="34" charset="0"/>
                <a:hlinkClick r:id="rId7"/>
              </a:rPr>
              <a:t>partner sales management (PSM)</a:t>
            </a:r>
            <a:r>
              <a:rPr lang="en-US" dirty="0">
                <a:latin typeface="Arial" panose="020B0604020202020204" pitchFamily="34" charset="0"/>
                <a:cs typeface="Arial" panose="020B0604020202020204" pitchFamily="34" charset="0"/>
              </a:rPr>
              <a:t>—how they are different, how they overlap and complement each other, and how bringing a systematic approach to each set of capabilities can have a dramatic impact on your success in the channel. Channel management processes, tools, software, strategy and training are all covered.</a:t>
            </a:r>
          </a:p>
          <a:p>
            <a:r>
              <a:rPr lang="en-US" dirty="0">
                <a:latin typeface="Arial" panose="020B0604020202020204" pitchFamily="34" charset="0"/>
                <a:cs typeface="Arial" panose="020B0604020202020204" pitchFamily="34" charset="0"/>
              </a:rPr>
              <a:t>You can download this guidebook by clicking </a:t>
            </a:r>
            <a:r>
              <a:rPr lang="en-US" dirty="0">
                <a:latin typeface="Arial" panose="020B0604020202020204" pitchFamily="34" charset="0"/>
                <a:cs typeface="Arial" panose="020B0604020202020204" pitchFamily="34" charset="0"/>
                <a:hlinkClick r:id="rId3"/>
              </a:rPr>
              <a:t>here</a:t>
            </a:r>
            <a:r>
              <a:rPr lang="en-US" dirty="0">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18309843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3">
            <a:extLst>
              <a:ext uri="{FF2B5EF4-FFF2-40B4-BE49-F238E27FC236}">
                <a16:creationId xmlns:a16="http://schemas.microsoft.com/office/drawing/2014/main" id="{BAF20E3C-DC79-4834-B09E-24F1E286C71B}"/>
              </a:ext>
            </a:extLst>
          </p:cNvPr>
          <p:cNvSpPr>
            <a:spLocks noGrp="1"/>
          </p:cNvSpPr>
          <p:nvPr>
            <p:ph type="ctrTitle"/>
          </p:nvPr>
        </p:nvSpPr>
        <p:spPr>
          <a:prstGeom prst="rect">
            <a:avLst/>
          </a:prstGeom>
        </p:spPr>
        <p:txBody>
          <a:bodyPr/>
          <a:lstStyle>
            <a:lvl1pPr>
              <a:defRPr sz="1400" b="0" i="0">
                <a:solidFill>
                  <a:schemeClr val="bg1"/>
                </a:solidFill>
                <a:latin typeface="Arial" charset="0"/>
                <a:ea typeface="Arial" charset="0"/>
                <a:cs typeface="Arial" charset="0"/>
              </a:defRPr>
            </a:lvl1pPr>
          </a:lstStyle>
          <a:p>
            <a:r>
              <a:rPr lang="en-US" sz="1800" dirty="0">
                <a:solidFill>
                  <a:schemeClr val="bg1"/>
                </a:solidFill>
                <a:latin typeface="Arial" charset="0"/>
                <a:ea typeface="Arial" charset="0"/>
                <a:cs typeface="Arial" charset="0"/>
              </a:rPr>
              <a:t>Automating Profitable Growth™</a:t>
            </a:r>
          </a:p>
        </p:txBody>
      </p:sp>
    </p:spTree>
    <p:extLst>
      <p:ext uri="{BB962C8B-B14F-4D97-AF65-F5344CB8AC3E}">
        <p14:creationId xmlns:p14="http://schemas.microsoft.com/office/powerpoint/2010/main" val="181912009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714</TotalTime>
  <Words>301</Words>
  <Application>Microsoft Office PowerPoint</Application>
  <PresentationFormat>Custom</PresentationFormat>
  <Paragraphs>15</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ArialMT</vt:lpstr>
      <vt:lpstr>Calibri</vt:lpstr>
      <vt:lpstr>Office Theme</vt:lpstr>
      <vt:lpstr>Automating Profitable Growth™</vt:lpstr>
      <vt:lpstr>PowerPoint Presentation</vt:lpstr>
      <vt:lpstr>PowerPoint Presentation</vt:lpstr>
      <vt:lpstr>PowerPoint Presentation</vt:lpstr>
      <vt:lpstr>Automating Profitable Growth™</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Chris Field</dc:creator>
  <cp:lastModifiedBy>subhajit ghosh</cp:lastModifiedBy>
  <cp:revision>39</cp:revision>
  <dcterms:created xsi:type="dcterms:W3CDTF">2016-08-01T19:14:45Z</dcterms:created>
  <dcterms:modified xsi:type="dcterms:W3CDTF">2018-10-01T11:36:47Z</dcterms:modified>
</cp:coreProperties>
</file>