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59" r:id="rId8"/>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A85392-4E76-4D93-B125-1E8672662486}" v="32" dt="2018-10-10T13:58:38.1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3" d="100"/>
          <a:sy n="113" d="100"/>
        </p:scale>
        <p:origin x="11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4A85392-4E76-4D93-B125-1E8672662486}"/>
    <pc:docChg chg="custSel addSld modSld">
      <pc:chgData name="Subhajit Ghosh" userId="c585d1f3-935b-4ece-b40b-1a6550e66d72" providerId="ADAL" clId="{74A85392-4E76-4D93-B125-1E8672662486}" dt="2018-10-10T13:58:38.126" v="56"/>
      <pc:docMkLst>
        <pc:docMk/>
      </pc:docMkLst>
      <pc:sldChg chg="modSp">
        <pc:chgData name="Subhajit Ghosh" userId="c585d1f3-935b-4ece-b40b-1a6550e66d72" providerId="ADAL" clId="{74A85392-4E76-4D93-B125-1E8672662486}" dt="2018-10-10T13:04:26.520" v="0"/>
        <pc:sldMkLst>
          <pc:docMk/>
          <pc:sldMk cId="2429983986" sldId="256"/>
        </pc:sldMkLst>
        <pc:spChg chg="mod">
          <ac:chgData name="Subhajit Ghosh" userId="c585d1f3-935b-4ece-b40b-1a6550e66d72" providerId="ADAL" clId="{74A85392-4E76-4D93-B125-1E8672662486}" dt="2018-10-10T13:04:26.520" v="0"/>
          <ac:spMkLst>
            <pc:docMk/>
            <pc:sldMk cId="2429983986" sldId="256"/>
            <ac:spMk id="6" creationId="{4F2F611E-2383-4DC9-962D-92928E36BA3F}"/>
          </ac:spMkLst>
        </pc:spChg>
      </pc:sldChg>
      <pc:sldChg chg="addSp delSp modSp modAnim">
        <pc:chgData name="Subhajit Ghosh" userId="c585d1f3-935b-4ece-b40b-1a6550e66d72" providerId="ADAL" clId="{74A85392-4E76-4D93-B125-1E8672662486}" dt="2018-10-10T13:58:10.570" v="52"/>
        <pc:sldMkLst>
          <pc:docMk/>
          <pc:sldMk cId="4142234705" sldId="257"/>
        </pc:sldMkLst>
        <pc:spChg chg="del">
          <ac:chgData name="Subhajit Ghosh" userId="c585d1f3-935b-4ece-b40b-1a6550e66d72" providerId="ADAL" clId="{74A85392-4E76-4D93-B125-1E8672662486}" dt="2018-10-10T13:10:25.656" v="45"/>
          <ac:spMkLst>
            <pc:docMk/>
            <pc:sldMk cId="4142234705" sldId="257"/>
            <ac:spMk id="2" creationId="{73CDC79A-6FAC-4D7D-B85E-15F848CECB4B}"/>
          </ac:spMkLst>
        </pc:spChg>
        <pc:spChg chg="del">
          <ac:chgData name="Subhajit Ghosh" userId="c585d1f3-935b-4ece-b40b-1a6550e66d72" providerId="ADAL" clId="{74A85392-4E76-4D93-B125-1E8672662486}" dt="2018-10-10T13:04:46.208" v="7" actId="478"/>
          <ac:spMkLst>
            <pc:docMk/>
            <pc:sldMk cId="4142234705" sldId="257"/>
            <ac:spMk id="3" creationId="{EE5F9CC5-5919-4A5B-B9E8-F922D9826927}"/>
          </ac:spMkLst>
        </pc:spChg>
        <pc:spChg chg="mod">
          <ac:chgData name="Subhajit Ghosh" userId="c585d1f3-935b-4ece-b40b-1a6550e66d72" providerId="ADAL" clId="{74A85392-4E76-4D93-B125-1E8672662486}" dt="2018-10-10T13:04:31.567" v="2" actId="20577"/>
          <ac:spMkLst>
            <pc:docMk/>
            <pc:sldMk cId="4142234705" sldId="257"/>
            <ac:spMk id="4" creationId="{3824FEB1-C6F4-4284-9EE9-2817F24A4DC0}"/>
          </ac:spMkLst>
        </pc:spChg>
        <pc:spChg chg="mod">
          <ac:chgData name="Subhajit Ghosh" userId="c585d1f3-935b-4ece-b40b-1a6550e66d72" providerId="ADAL" clId="{74A85392-4E76-4D93-B125-1E8672662486}" dt="2018-10-10T13:06:49.346" v="23" actId="2711"/>
          <ac:spMkLst>
            <pc:docMk/>
            <pc:sldMk cId="4142234705" sldId="257"/>
            <ac:spMk id="5" creationId="{C4B6616B-D638-467B-86EF-41EF776CAD4F}"/>
          </ac:spMkLst>
        </pc:spChg>
        <pc:picChg chg="add mod">
          <ac:chgData name="Subhajit Ghosh" userId="c585d1f3-935b-4ece-b40b-1a6550e66d72" providerId="ADAL" clId="{74A85392-4E76-4D93-B125-1E8672662486}" dt="2018-10-10T13:10:25.656" v="45"/>
          <ac:picMkLst>
            <pc:docMk/>
            <pc:sldMk cId="4142234705" sldId="257"/>
            <ac:picMk id="7" creationId="{8D67ED7D-72B8-4959-9F6A-67395E4C3F9D}"/>
          </ac:picMkLst>
        </pc:picChg>
      </pc:sldChg>
      <pc:sldChg chg="addSp delSp modSp modAnim">
        <pc:chgData name="Subhajit Ghosh" userId="c585d1f3-935b-4ece-b40b-1a6550e66d72" providerId="ADAL" clId="{74A85392-4E76-4D93-B125-1E8672662486}" dt="2018-10-10T13:58:15.389" v="53"/>
        <pc:sldMkLst>
          <pc:docMk/>
          <pc:sldMk cId="2815277108" sldId="258"/>
        </pc:sldMkLst>
        <pc:spChg chg="mod">
          <ac:chgData name="Subhajit Ghosh" userId="c585d1f3-935b-4ece-b40b-1a6550e66d72" providerId="ADAL" clId="{74A85392-4E76-4D93-B125-1E8672662486}" dt="2018-10-10T13:04:34.005" v="4" actId="20577"/>
          <ac:spMkLst>
            <pc:docMk/>
            <pc:sldMk cId="2815277108" sldId="258"/>
            <ac:spMk id="6" creationId="{C656395D-0968-4CC4-83FA-27592B0EA08A}"/>
          </ac:spMkLst>
        </pc:spChg>
        <pc:spChg chg="del">
          <ac:chgData name="Subhajit Ghosh" userId="c585d1f3-935b-4ece-b40b-1a6550e66d72" providerId="ADAL" clId="{74A85392-4E76-4D93-B125-1E8672662486}" dt="2018-10-10T13:04:37.695" v="5" actId="478"/>
          <ac:spMkLst>
            <pc:docMk/>
            <pc:sldMk cId="2815277108" sldId="258"/>
            <ac:spMk id="7" creationId="{B46939E6-5567-4C86-97BB-FAE44A9B3871}"/>
          </ac:spMkLst>
        </pc:spChg>
        <pc:spChg chg="del">
          <ac:chgData name="Subhajit Ghosh" userId="c585d1f3-935b-4ece-b40b-1a6550e66d72" providerId="ADAL" clId="{74A85392-4E76-4D93-B125-1E8672662486}" dt="2018-10-10T13:40:16.084" v="46"/>
          <ac:spMkLst>
            <pc:docMk/>
            <pc:sldMk cId="2815277108" sldId="258"/>
            <ac:spMk id="8" creationId="{BFEE5A4F-093A-4F1A-8CC4-D4ACBD2F1C2E}"/>
          </ac:spMkLst>
        </pc:spChg>
        <pc:spChg chg="mod">
          <ac:chgData name="Subhajit Ghosh" userId="c585d1f3-935b-4ece-b40b-1a6550e66d72" providerId="ADAL" clId="{74A85392-4E76-4D93-B125-1E8672662486}" dt="2018-10-10T13:07:18.190" v="27" actId="2711"/>
          <ac:spMkLst>
            <pc:docMk/>
            <pc:sldMk cId="2815277108" sldId="258"/>
            <ac:spMk id="9" creationId="{4393C9E7-9550-4849-8115-E9C4978354A8}"/>
          </ac:spMkLst>
        </pc:spChg>
        <pc:picChg chg="add mod">
          <ac:chgData name="Subhajit Ghosh" userId="c585d1f3-935b-4ece-b40b-1a6550e66d72" providerId="ADAL" clId="{74A85392-4E76-4D93-B125-1E8672662486}" dt="2018-10-10T13:40:16.084" v="46"/>
          <ac:picMkLst>
            <pc:docMk/>
            <pc:sldMk cId="2815277108" sldId="258"/>
            <ac:picMk id="3" creationId="{2C95329D-B398-4F37-9374-2B1CA3641512}"/>
          </ac:picMkLst>
        </pc:picChg>
      </pc:sldChg>
      <pc:sldChg chg="addSp delSp modSp add modAnim">
        <pc:chgData name="Subhajit Ghosh" userId="c585d1f3-935b-4ece-b40b-1a6550e66d72" providerId="ADAL" clId="{74A85392-4E76-4D93-B125-1E8672662486}" dt="2018-10-10T13:58:25.997" v="54"/>
        <pc:sldMkLst>
          <pc:docMk/>
          <pc:sldMk cId="610605345" sldId="260"/>
        </pc:sldMkLst>
        <pc:spChg chg="del">
          <ac:chgData name="Subhajit Ghosh" userId="c585d1f3-935b-4ece-b40b-1a6550e66d72" providerId="ADAL" clId="{74A85392-4E76-4D93-B125-1E8672662486}" dt="2018-10-10T13:05:33.081" v="11"/>
          <ac:spMkLst>
            <pc:docMk/>
            <pc:sldMk cId="610605345" sldId="260"/>
            <ac:spMk id="2" creationId="{A80CB2D1-C238-4561-A031-8EDA64818942}"/>
          </ac:spMkLst>
        </pc:spChg>
        <pc:spChg chg="del">
          <ac:chgData name="Subhajit Ghosh" userId="c585d1f3-935b-4ece-b40b-1a6550e66d72" providerId="ADAL" clId="{74A85392-4E76-4D93-B125-1E8672662486}" dt="2018-10-10T13:05:33.081" v="11"/>
          <ac:spMkLst>
            <pc:docMk/>
            <pc:sldMk cId="610605345" sldId="260"/>
            <ac:spMk id="3" creationId="{8DF160FD-A591-4D25-8AF3-9DCD79F38B84}"/>
          </ac:spMkLst>
        </pc:spChg>
        <pc:spChg chg="del">
          <ac:chgData name="Subhajit Ghosh" userId="c585d1f3-935b-4ece-b40b-1a6550e66d72" providerId="ADAL" clId="{74A85392-4E76-4D93-B125-1E8672662486}" dt="2018-10-10T13:05:33.081" v="11"/>
          <ac:spMkLst>
            <pc:docMk/>
            <pc:sldMk cId="610605345" sldId="260"/>
            <ac:spMk id="4" creationId="{22EAE07A-35FE-4663-9496-6E8BC1F03383}"/>
          </ac:spMkLst>
        </pc:spChg>
        <pc:spChg chg="del">
          <ac:chgData name="Subhajit Ghosh" userId="c585d1f3-935b-4ece-b40b-1a6550e66d72" providerId="ADAL" clId="{74A85392-4E76-4D93-B125-1E8672662486}" dt="2018-10-10T13:05:33.081" v="11"/>
          <ac:spMkLst>
            <pc:docMk/>
            <pc:sldMk cId="610605345" sldId="260"/>
            <ac:spMk id="5" creationId="{1B031C65-D04E-4D79-B7FC-3E4DAD4C5C19}"/>
          </ac:spMkLst>
        </pc:spChg>
        <pc:spChg chg="add mod">
          <ac:chgData name="Subhajit Ghosh" userId="c585d1f3-935b-4ece-b40b-1a6550e66d72" providerId="ADAL" clId="{74A85392-4E76-4D93-B125-1E8672662486}" dt="2018-10-10T13:05:40.441" v="15" actId="20577"/>
          <ac:spMkLst>
            <pc:docMk/>
            <pc:sldMk cId="610605345" sldId="260"/>
            <ac:spMk id="6" creationId="{395FCE7F-718C-43E9-9C5B-120CEF5F8B9A}"/>
          </ac:spMkLst>
        </pc:spChg>
        <pc:spChg chg="add del mod">
          <ac:chgData name="Subhajit Ghosh" userId="c585d1f3-935b-4ece-b40b-1a6550e66d72" providerId="ADAL" clId="{74A85392-4E76-4D93-B125-1E8672662486}" dt="2018-10-10T13:05:35.327" v="12" actId="478"/>
          <ac:spMkLst>
            <pc:docMk/>
            <pc:sldMk cId="610605345" sldId="260"/>
            <ac:spMk id="7" creationId="{1AF4AACF-6B11-45BF-ABD2-A05336B2A48A}"/>
          </ac:spMkLst>
        </pc:spChg>
        <pc:spChg chg="add del mod">
          <ac:chgData name="Subhajit Ghosh" userId="c585d1f3-935b-4ece-b40b-1a6550e66d72" providerId="ADAL" clId="{74A85392-4E76-4D93-B125-1E8672662486}" dt="2018-10-10T13:54:15.578" v="49"/>
          <ac:spMkLst>
            <pc:docMk/>
            <pc:sldMk cId="610605345" sldId="260"/>
            <ac:spMk id="8" creationId="{B6E16D9E-1CC1-48AB-A0FA-242D471DFE47}"/>
          </ac:spMkLst>
        </pc:spChg>
        <pc:spChg chg="add mod">
          <ac:chgData name="Subhajit Ghosh" userId="c585d1f3-935b-4ece-b40b-1a6550e66d72" providerId="ADAL" clId="{74A85392-4E76-4D93-B125-1E8672662486}" dt="2018-10-10T13:08:09.989" v="31" actId="12"/>
          <ac:spMkLst>
            <pc:docMk/>
            <pc:sldMk cId="610605345" sldId="260"/>
            <ac:spMk id="9" creationId="{2AB6B4C4-EE26-4109-87C5-C2EA592F32C1}"/>
          </ac:spMkLst>
        </pc:spChg>
        <pc:picChg chg="add mod">
          <ac:chgData name="Subhajit Ghosh" userId="c585d1f3-935b-4ece-b40b-1a6550e66d72" providerId="ADAL" clId="{74A85392-4E76-4D93-B125-1E8672662486}" dt="2018-10-10T13:54:15.578" v="49"/>
          <ac:picMkLst>
            <pc:docMk/>
            <pc:sldMk cId="610605345" sldId="260"/>
            <ac:picMk id="11" creationId="{B8BE9751-F034-44EE-9840-1F18695DCE78}"/>
          </ac:picMkLst>
        </pc:picChg>
      </pc:sldChg>
      <pc:sldChg chg="addSp delSp modSp add modAnim">
        <pc:chgData name="Subhajit Ghosh" userId="c585d1f3-935b-4ece-b40b-1a6550e66d72" providerId="ADAL" clId="{74A85392-4E76-4D93-B125-1E8672662486}" dt="2018-10-10T13:58:31.460" v="55"/>
        <pc:sldMkLst>
          <pc:docMk/>
          <pc:sldMk cId="3835169064" sldId="261"/>
        </pc:sldMkLst>
        <pc:spChg chg="del">
          <ac:chgData name="Subhajit Ghosh" userId="c585d1f3-935b-4ece-b40b-1a6550e66d72" providerId="ADAL" clId="{74A85392-4E76-4D93-B125-1E8672662486}" dt="2018-10-10T13:53:53.871" v="47"/>
          <ac:spMkLst>
            <pc:docMk/>
            <pc:sldMk cId="3835169064" sldId="261"/>
            <ac:spMk id="2" creationId="{4550A3C5-3C55-4B82-8DA5-E71FBE3EA5C7}"/>
          </ac:spMkLst>
        </pc:spChg>
        <pc:spChg chg="del">
          <ac:chgData name="Subhajit Ghosh" userId="c585d1f3-935b-4ece-b40b-1a6550e66d72" providerId="ADAL" clId="{74A85392-4E76-4D93-B125-1E8672662486}" dt="2018-10-10T13:05:55.408" v="16" actId="478"/>
          <ac:spMkLst>
            <pc:docMk/>
            <pc:sldMk cId="3835169064" sldId="261"/>
            <ac:spMk id="3" creationId="{A97D2762-E9C9-45D9-946A-F2F11F4F7963}"/>
          </ac:spMkLst>
        </pc:spChg>
        <pc:spChg chg="mod">
          <ac:chgData name="Subhajit Ghosh" userId="c585d1f3-935b-4ece-b40b-1a6550e66d72" providerId="ADAL" clId="{74A85392-4E76-4D93-B125-1E8672662486}" dt="2018-10-10T13:06:01.252" v="19" actId="20577"/>
          <ac:spMkLst>
            <pc:docMk/>
            <pc:sldMk cId="3835169064" sldId="261"/>
            <ac:spMk id="4" creationId="{9B983130-FF86-43CD-8792-7B1A0CAF7C10}"/>
          </ac:spMkLst>
        </pc:spChg>
        <pc:spChg chg="mod">
          <ac:chgData name="Subhajit Ghosh" userId="c585d1f3-935b-4ece-b40b-1a6550e66d72" providerId="ADAL" clId="{74A85392-4E76-4D93-B125-1E8672662486}" dt="2018-10-10T13:08:45.303" v="36" actId="6549"/>
          <ac:spMkLst>
            <pc:docMk/>
            <pc:sldMk cId="3835169064" sldId="261"/>
            <ac:spMk id="5" creationId="{9623104D-ACD6-4752-8A2A-F112CBE8BA4C}"/>
          </ac:spMkLst>
        </pc:spChg>
        <pc:spChg chg="add del mod">
          <ac:chgData name="Subhajit Ghosh" userId="c585d1f3-935b-4ece-b40b-1a6550e66d72" providerId="ADAL" clId="{74A85392-4E76-4D93-B125-1E8672662486}" dt="2018-10-10T13:55:06.911" v="50"/>
          <ac:spMkLst>
            <pc:docMk/>
            <pc:sldMk cId="3835169064" sldId="261"/>
            <ac:spMk id="9" creationId="{DD387F8F-7BD2-4B34-8D2A-47AF7140A911}"/>
          </ac:spMkLst>
        </pc:spChg>
        <pc:picChg chg="add del mod">
          <ac:chgData name="Subhajit Ghosh" userId="c585d1f3-935b-4ece-b40b-1a6550e66d72" providerId="ADAL" clId="{74A85392-4E76-4D93-B125-1E8672662486}" dt="2018-10-10T13:54:08.485" v="48" actId="478"/>
          <ac:picMkLst>
            <pc:docMk/>
            <pc:sldMk cId="3835169064" sldId="261"/>
            <ac:picMk id="7" creationId="{DFF72D13-F0CE-43D2-91F3-37595DB65631}"/>
          </ac:picMkLst>
        </pc:picChg>
        <pc:picChg chg="add mod">
          <ac:chgData name="Subhajit Ghosh" userId="c585d1f3-935b-4ece-b40b-1a6550e66d72" providerId="ADAL" clId="{74A85392-4E76-4D93-B125-1E8672662486}" dt="2018-10-10T13:55:06.911" v="50"/>
          <ac:picMkLst>
            <pc:docMk/>
            <pc:sldMk cId="3835169064" sldId="261"/>
            <ac:picMk id="11" creationId="{25374BDB-F3A5-482B-9F21-DE828CCDBD23}"/>
          </ac:picMkLst>
        </pc:picChg>
      </pc:sldChg>
      <pc:sldChg chg="addSp delSp modSp add modAnim">
        <pc:chgData name="Subhajit Ghosh" userId="c585d1f3-935b-4ece-b40b-1a6550e66d72" providerId="ADAL" clId="{74A85392-4E76-4D93-B125-1E8672662486}" dt="2018-10-10T13:58:38.126" v="56"/>
        <pc:sldMkLst>
          <pc:docMk/>
          <pc:sldMk cId="1556807802" sldId="262"/>
        </pc:sldMkLst>
        <pc:spChg chg="del">
          <ac:chgData name="Subhajit Ghosh" userId="c585d1f3-935b-4ece-b40b-1a6550e66d72" providerId="ADAL" clId="{74A85392-4E76-4D93-B125-1E8672662486}" dt="2018-10-10T13:08:59.859" v="38"/>
          <ac:spMkLst>
            <pc:docMk/>
            <pc:sldMk cId="1556807802" sldId="262"/>
            <ac:spMk id="2" creationId="{06FC645F-A583-4003-9F55-612A1D9FC2D4}"/>
          </ac:spMkLst>
        </pc:spChg>
        <pc:spChg chg="del">
          <ac:chgData name="Subhajit Ghosh" userId="c585d1f3-935b-4ece-b40b-1a6550e66d72" providerId="ADAL" clId="{74A85392-4E76-4D93-B125-1E8672662486}" dt="2018-10-10T13:08:59.859" v="38"/>
          <ac:spMkLst>
            <pc:docMk/>
            <pc:sldMk cId="1556807802" sldId="262"/>
            <ac:spMk id="3" creationId="{4BC67D64-1FEF-4509-B223-3FD406558F3F}"/>
          </ac:spMkLst>
        </pc:spChg>
        <pc:spChg chg="del">
          <ac:chgData name="Subhajit Ghosh" userId="c585d1f3-935b-4ece-b40b-1a6550e66d72" providerId="ADAL" clId="{74A85392-4E76-4D93-B125-1E8672662486}" dt="2018-10-10T13:08:59.859" v="38"/>
          <ac:spMkLst>
            <pc:docMk/>
            <pc:sldMk cId="1556807802" sldId="262"/>
            <ac:spMk id="4" creationId="{FA64EA86-74E0-421B-AF86-477DAB6974FE}"/>
          </ac:spMkLst>
        </pc:spChg>
        <pc:spChg chg="del">
          <ac:chgData name="Subhajit Ghosh" userId="c585d1f3-935b-4ece-b40b-1a6550e66d72" providerId="ADAL" clId="{74A85392-4E76-4D93-B125-1E8672662486}" dt="2018-10-10T13:08:59.859" v="38"/>
          <ac:spMkLst>
            <pc:docMk/>
            <pc:sldMk cId="1556807802" sldId="262"/>
            <ac:spMk id="5" creationId="{F84A3618-5A31-426C-B43B-E0F7E3037158}"/>
          </ac:spMkLst>
        </pc:spChg>
        <pc:spChg chg="add mod">
          <ac:chgData name="Subhajit Ghosh" userId="c585d1f3-935b-4ece-b40b-1a6550e66d72" providerId="ADAL" clId="{74A85392-4E76-4D93-B125-1E8672662486}" dt="2018-10-10T13:09:08.108" v="40" actId="20577"/>
          <ac:spMkLst>
            <pc:docMk/>
            <pc:sldMk cId="1556807802" sldId="262"/>
            <ac:spMk id="6" creationId="{06424060-8B49-475E-99D8-09C1DB2F87AB}"/>
          </ac:spMkLst>
        </pc:spChg>
        <pc:spChg chg="add del mod">
          <ac:chgData name="Subhajit Ghosh" userId="c585d1f3-935b-4ece-b40b-1a6550e66d72" providerId="ADAL" clId="{74A85392-4E76-4D93-B125-1E8672662486}" dt="2018-10-10T13:09:12.506" v="41" actId="478"/>
          <ac:spMkLst>
            <pc:docMk/>
            <pc:sldMk cId="1556807802" sldId="262"/>
            <ac:spMk id="7" creationId="{E6FD6071-2195-4BB4-A90C-212FB18BFA28}"/>
          </ac:spMkLst>
        </pc:spChg>
        <pc:spChg chg="add del mod">
          <ac:chgData name="Subhajit Ghosh" userId="c585d1f3-935b-4ece-b40b-1a6550e66d72" providerId="ADAL" clId="{74A85392-4E76-4D93-B125-1E8672662486}" dt="2018-10-10T13:57:29.301" v="51"/>
          <ac:spMkLst>
            <pc:docMk/>
            <pc:sldMk cId="1556807802" sldId="262"/>
            <ac:spMk id="8" creationId="{105AA536-CC1E-4034-BEFC-95FDBB0320BA}"/>
          </ac:spMkLst>
        </pc:spChg>
        <pc:spChg chg="add mod">
          <ac:chgData name="Subhajit Ghosh" userId="c585d1f3-935b-4ece-b40b-1a6550e66d72" providerId="ADAL" clId="{74A85392-4E76-4D93-B125-1E8672662486}" dt="2018-10-10T13:09:31.612" v="44" actId="2711"/>
          <ac:spMkLst>
            <pc:docMk/>
            <pc:sldMk cId="1556807802" sldId="262"/>
            <ac:spMk id="9" creationId="{683ECFB4-3D47-4AFF-881F-E02E618664F0}"/>
          </ac:spMkLst>
        </pc:spChg>
        <pc:picChg chg="add mod">
          <ac:chgData name="Subhajit Ghosh" userId="c585d1f3-935b-4ece-b40b-1a6550e66d72" providerId="ADAL" clId="{74A85392-4E76-4D93-B125-1E8672662486}" dt="2018-10-10T13:57:29.301" v="51"/>
          <ac:picMkLst>
            <pc:docMk/>
            <pc:sldMk cId="1556807802" sldId="262"/>
            <ac:picMk id="11" creationId="{61DC3471-8DFC-44D8-8869-41035DEB6FF9}"/>
          </ac:picMkLst>
        </pc:picChg>
      </pc:sldChg>
    </pc:docChg>
  </pc:docChgLst>
  <pc:docChgLst>
    <pc:chgData name="Subhajit Ghosh" userId="c585d1f3-935b-4ece-b40b-1a6550e66d72" providerId="ADAL" clId="{BBE14A2F-F588-4B02-86B9-2522B9B1F0D3}"/>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products/"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hyperlink" Target="https://www.zinfi.com/partner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How Do Sales Channels Work?</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8D67ED7D-72B8-4959-9F6A-67395E4C3F9D}"/>
              </a:ext>
            </a:extLst>
          </p:cNvPr>
          <p:cNvPicPr>
            <a:picLocks noGrp="1" noChangeAspect="1"/>
          </p:cNvPicPr>
          <p:nvPr>
            <p:ph type="pic" sz="quarter" idx="15"/>
          </p:nvPr>
        </p:nvPicPr>
        <p:blipFill>
          <a:blip r:embed="rId2"/>
          <a:srcRect l="16091" r="16091"/>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How Do Sales Channels Work?</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Every company—for-profit or non-profit—relies on sales. Without sales, a business entity cannot exist. Even charitable organizations have fund raising events and solicit individual and corporate sponsors. So it is critical to understand what </a:t>
            </a:r>
            <a:r>
              <a:rPr lang="en-US" b="1" dirty="0">
                <a:latin typeface="Arial" panose="020B0604020202020204" pitchFamily="34" charset="0"/>
                <a:cs typeface="Arial" panose="020B0604020202020204" pitchFamily="34" charset="0"/>
              </a:rPr>
              <a:t>channel sales</a:t>
            </a:r>
            <a:r>
              <a:rPr lang="en-US" dirty="0">
                <a:latin typeface="Arial" panose="020B0604020202020204" pitchFamily="34" charset="0"/>
                <a:cs typeface="Arial" panose="020B0604020202020204" pitchFamily="34" charset="0"/>
              </a:rPr>
              <a:t>, or mechanisms, can generate sales for different kinds of organizations. In this article, we will explore a few basic kinds of sales channels and how they work. For the sake of simplicity, we will keep our focus exclusively on direct and indirect channels. While there are also various hybrid channels to consider, for the purposes of today’s discussion we will look only at direct and indirect channels.</a:t>
            </a:r>
          </a:p>
          <a:p>
            <a:r>
              <a:rPr lang="en-US" dirty="0">
                <a:latin typeface="Arial" panose="020B0604020202020204" pitchFamily="34" charset="0"/>
                <a:cs typeface="Arial" panose="020B0604020202020204" pitchFamily="34" charset="0"/>
              </a:rPr>
              <a:t>Most companies begin their journey with a direct sales model and, depending on how they evolve, may or may not add indirect channels down the road. Once a company has validated its </a:t>
            </a:r>
            <a:r>
              <a:rPr lang="en-US" dirty="0">
                <a:latin typeface="Arial" panose="020B0604020202020204" pitchFamily="34" charset="0"/>
                <a:cs typeface="Arial" panose="020B0604020202020204" pitchFamily="34" charset="0"/>
                <a:hlinkClick r:id="rId3"/>
              </a:rPr>
              <a:t>products</a:t>
            </a:r>
            <a:r>
              <a:rPr lang="en-US" dirty="0">
                <a:latin typeface="Arial" panose="020B0604020202020204" pitchFamily="34" charset="0"/>
                <a:cs typeface="Arial" panose="020B0604020202020204" pitchFamily="34" charset="0"/>
              </a:rPr>
              <a:t> and achieved consistent profitability, it may be time to leverage indirect channels, such as resellers, agents and value-added resellers, to reach a broader market more rapidly, and on a worldwide basis. In the case of direct sales, an organization will have to build marketing, sales and support teams—standard customer-facing functions we are all familiar with that work together to generate sales. However, when it comes to indirect or channel-based sales, an organization will need to have additional structures, such as channel marketing, channel sales and </a:t>
            </a:r>
            <a:r>
              <a:rPr lang="en-US" dirty="0">
                <a:latin typeface="Arial" panose="020B0604020202020204" pitchFamily="34" charset="0"/>
                <a:cs typeface="Arial" panose="020B0604020202020204" pitchFamily="34" charset="0"/>
                <a:hlinkClick r:id="rId4"/>
              </a:rPr>
              <a:t>partner support</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2C95329D-B398-4F37-9374-2B1CA3641512}"/>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How Do Sales Channels Work?</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A direct sales operation typically operates within multiple sub-channels, including online sales, retail sales, field sales, inside sales and more. Here are some prominent examples of channels within the direct sales model:</a:t>
            </a:r>
          </a:p>
          <a:p>
            <a:pPr marL="228600" indent="-228600">
              <a:buFont typeface="+mj-lt"/>
              <a:buAutoNum type="arabicPeriod"/>
            </a:pPr>
            <a:r>
              <a:rPr lang="en-US" b="1" dirty="0">
                <a:latin typeface="Arial" panose="020B0604020202020204" pitchFamily="34" charset="0"/>
                <a:cs typeface="Arial" panose="020B0604020202020204" pitchFamily="34" charset="0"/>
              </a:rPr>
              <a:t>Online sales </a:t>
            </a:r>
            <a:r>
              <a:rPr lang="en-US" dirty="0">
                <a:latin typeface="Arial" panose="020B0604020202020204" pitchFamily="34" charset="0"/>
                <a:cs typeface="Arial" panose="020B0604020202020204" pitchFamily="34" charset="0"/>
              </a:rPr>
              <a:t>is about setting up an online e-commerce store and selling to customers directly online.</a:t>
            </a:r>
          </a:p>
          <a:p>
            <a:pPr marL="228600" indent="-228600">
              <a:buFont typeface="+mj-lt"/>
              <a:buAutoNum type="arabicPeriod"/>
            </a:pPr>
            <a:r>
              <a:rPr lang="en-US" b="1" dirty="0">
                <a:latin typeface="Arial" panose="020B0604020202020204" pitchFamily="34" charset="0"/>
                <a:cs typeface="Arial" panose="020B0604020202020204" pitchFamily="34" charset="0"/>
              </a:rPr>
              <a:t>Retail sales </a:t>
            </a:r>
            <a:r>
              <a:rPr lang="en-US" dirty="0">
                <a:latin typeface="Arial" panose="020B0604020202020204" pitchFamily="34" charset="0"/>
                <a:cs typeface="Arial" panose="020B0604020202020204" pitchFamily="34" charset="0"/>
              </a:rPr>
              <a:t>involves setting up shops at various part of the country or world.</a:t>
            </a:r>
          </a:p>
          <a:p>
            <a:pPr marL="228600" indent="-228600">
              <a:buFont typeface="+mj-lt"/>
              <a:buAutoNum type="arabicPeriod"/>
            </a:pPr>
            <a:r>
              <a:rPr lang="en-US" b="1" dirty="0">
                <a:latin typeface="Arial" panose="020B0604020202020204" pitchFamily="34" charset="0"/>
                <a:cs typeface="Arial" panose="020B0604020202020204" pitchFamily="34" charset="0"/>
              </a:rPr>
              <a:t>Field sales </a:t>
            </a:r>
            <a:r>
              <a:rPr lang="en-US" dirty="0">
                <a:latin typeface="Arial" panose="020B0604020202020204" pitchFamily="34" charset="0"/>
                <a:cs typeface="Arial" panose="020B0604020202020204" pitchFamily="34" charset="0"/>
              </a:rPr>
              <a:t>focuses on setting up territories and assigning sales reps who go door-to-door or business-to-business to sell.</a:t>
            </a:r>
          </a:p>
          <a:p>
            <a:pPr marL="228600" indent="-228600">
              <a:buFont typeface="+mj-lt"/>
              <a:buAutoNum type="arabicPeriod"/>
            </a:pPr>
            <a:r>
              <a:rPr lang="en-US" b="1" dirty="0">
                <a:latin typeface="Arial" panose="020B0604020202020204" pitchFamily="34" charset="0"/>
                <a:cs typeface="Arial" panose="020B0604020202020204" pitchFamily="34" charset="0"/>
              </a:rPr>
              <a:t>Inside sales </a:t>
            </a:r>
            <a:r>
              <a:rPr lang="en-US" dirty="0">
                <a:latin typeface="Arial" panose="020B0604020202020204" pitchFamily="34" charset="0"/>
                <a:cs typeface="Arial" panose="020B0604020202020204" pitchFamily="34" charset="0"/>
              </a:rPr>
              <a:t>involves setting up a team that sells primarily over the phone, either by taking inbound calls or making outbound phone calls.</a:t>
            </a:r>
          </a:p>
          <a:p>
            <a:r>
              <a:rPr lang="en-US" dirty="0">
                <a:latin typeface="Arial" panose="020B0604020202020204" pitchFamily="34" charset="0"/>
                <a:cs typeface="Arial" panose="020B0604020202020204" pitchFamily="34" charset="0"/>
              </a:rPr>
              <a:t>For selling most business-to-consumer products, companies tend to use only the online, retail and inside sales models. For selling products directly business-to-business, most companies tend to use a combination of all four sales channels. However, some B2C or B2B sales operations may end up using only a single sales channel that is most effective for them.</a:t>
            </a:r>
          </a:p>
        </p:txBody>
      </p:sp>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B8BE9751-F034-44EE-9840-1F18695DCE78}"/>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395FCE7F-718C-43E9-9C5B-120CEF5F8B9A}"/>
              </a:ext>
            </a:extLst>
          </p:cNvPr>
          <p:cNvSpPr>
            <a:spLocks noGrp="1"/>
          </p:cNvSpPr>
          <p:nvPr>
            <p:ph type="body" sz="quarter" idx="11"/>
          </p:nvPr>
        </p:nvSpPr>
        <p:spPr/>
        <p:txBody>
          <a:bodyPr/>
          <a:lstStyle/>
          <a:p>
            <a:r>
              <a:rPr lang="en-US" dirty="0"/>
              <a:t>How Do Sales Channels Work?</a:t>
            </a:r>
          </a:p>
        </p:txBody>
      </p:sp>
      <p:sp>
        <p:nvSpPr>
          <p:cNvPr id="9" name="Text Placeholder 8">
            <a:extLst>
              <a:ext uri="{FF2B5EF4-FFF2-40B4-BE49-F238E27FC236}">
                <a16:creationId xmlns:a16="http://schemas.microsoft.com/office/drawing/2014/main" id="{2AB6B4C4-EE26-4109-87C5-C2EA592F32C1}"/>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Things are somewhat different with indirect channel sales. The nature of indirect sales channels varies greatly depending on the industry. To make this clearer, let’s take a brief look at how indirect sales operations work in a few different industries:</a:t>
            </a:r>
          </a:p>
          <a:p>
            <a:pPr marL="228600" indent="-228600">
              <a:buFont typeface="+mj-lt"/>
              <a:buAutoNum type="arabicPeriod"/>
            </a:pPr>
            <a:r>
              <a:rPr lang="en-US" b="1" dirty="0">
                <a:latin typeface="Arial" panose="020B0604020202020204" pitchFamily="34" charset="0"/>
                <a:cs typeface="Arial" panose="020B0604020202020204" pitchFamily="34" charset="0"/>
              </a:rPr>
              <a:t>Automotive</a:t>
            </a:r>
            <a:r>
              <a:rPr lang="en-US" dirty="0">
                <a:latin typeface="Arial" panose="020B0604020202020204" pitchFamily="34" charset="0"/>
                <a:cs typeface="Arial" panose="020B0604020202020204" pitchFamily="34" charset="0"/>
              </a:rPr>
              <a:t>–We all know about car dealers, but there are also car repair shops, which focus on what is called automotive aftermarket. Automotive manufacturers like GM, Ford, Chrysler, BMW, etc. also function as a channel for companies that build components, such as steering wheels, brakes and dashboards. Automotive manufacturers are called Tier 1 manufacturers, and providers of components are called automotive suppliers.</a:t>
            </a:r>
          </a:p>
          <a:p>
            <a:pPr marL="228600" indent="-228600">
              <a:buFont typeface="+mj-lt"/>
              <a:buAutoNum type="arabicPeriod"/>
            </a:pPr>
            <a:r>
              <a:rPr lang="en-US" b="1" dirty="0">
                <a:latin typeface="Arial" panose="020B0604020202020204" pitchFamily="34" charset="0"/>
                <a:cs typeface="Arial" panose="020B0604020202020204" pitchFamily="34" charset="0"/>
              </a:rPr>
              <a:t>Insurance</a:t>
            </a:r>
            <a:r>
              <a:rPr lang="en-US" dirty="0">
                <a:latin typeface="Arial" panose="020B0604020202020204" pitchFamily="34" charset="0"/>
                <a:cs typeface="Arial" panose="020B0604020202020204" pitchFamily="34" charset="0"/>
              </a:rPr>
              <a:t>–Large organizations selling insurance typically sell policies either via brokers or via insurance agents. This is a very typical structure. An insurance broker will likely sell insurance policies from multiple organizations, while an agent may sell insurance from multiple organizations or perhaps only one specific insurance company.</a:t>
            </a:r>
          </a:p>
        </p:txBody>
      </p:sp>
    </p:spTree>
    <p:extLst>
      <p:ext uri="{BB962C8B-B14F-4D97-AF65-F5344CB8AC3E}">
        <p14:creationId xmlns:p14="http://schemas.microsoft.com/office/powerpoint/2010/main" val="610605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B983130-FF86-43CD-8792-7B1A0CAF7C10}"/>
              </a:ext>
            </a:extLst>
          </p:cNvPr>
          <p:cNvSpPr>
            <a:spLocks noGrp="1"/>
          </p:cNvSpPr>
          <p:nvPr>
            <p:ph type="body" sz="quarter" idx="11"/>
          </p:nvPr>
        </p:nvSpPr>
        <p:spPr/>
        <p:txBody>
          <a:bodyPr/>
          <a:lstStyle/>
          <a:p>
            <a:r>
              <a:rPr lang="en-US" dirty="0"/>
              <a:t>How Do Sales Channels Work?</a:t>
            </a:r>
          </a:p>
        </p:txBody>
      </p:sp>
      <p:sp>
        <p:nvSpPr>
          <p:cNvPr id="5" name="Text Placeholder 4">
            <a:extLst>
              <a:ext uri="{FF2B5EF4-FFF2-40B4-BE49-F238E27FC236}">
                <a16:creationId xmlns:a16="http://schemas.microsoft.com/office/drawing/2014/main" id="{9623104D-ACD6-4752-8A2A-F112CBE8BA4C}"/>
              </a:ext>
            </a:extLst>
          </p:cNvPr>
          <p:cNvSpPr>
            <a:spLocks noGrp="1"/>
          </p:cNvSpPr>
          <p:nvPr>
            <p:ph type="body" sz="quarter" idx="16"/>
          </p:nvPr>
        </p:nvSpPr>
        <p:spPr>
          <a:xfrm>
            <a:off x="4447403" y="962377"/>
            <a:ext cx="4444916" cy="3827988"/>
          </a:xfrm>
        </p:spPr>
        <p:txBody>
          <a:bodyPr/>
          <a:lstStyle/>
          <a:p>
            <a:pPr marL="228600" indent="-228600">
              <a:buFont typeface="+mj-lt"/>
              <a:buAutoNum type="arabicPeriod" startAt="3"/>
            </a:pPr>
            <a:r>
              <a:rPr lang="en-US" b="1" dirty="0">
                <a:latin typeface="Arial" panose="020B0604020202020204" pitchFamily="34" charset="0"/>
                <a:cs typeface="Arial" panose="020B0604020202020204" pitchFamily="34" charset="0"/>
              </a:rPr>
              <a:t>Healthcare</a:t>
            </a:r>
            <a:r>
              <a:rPr lang="en-US" dirty="0">
                <a:latin typeface="Arial" panose="020B0604020202020204" pitchFamily="34" charset="0"/>
                <a:cs typeface="Arial" panose="020B0604020202020204" pitchFamily="34" charset="0"/>
              </a:rPr>
              <a:t>–This is a very broad category covering equipment manufacturers, hospitals, service providers, doctors, pharmaceuticals, etc. These organizations tend to use a combination of channels to sell products or services. For example, pharmaceutical companies market and sell to clinics and hospitals to get them to provide their medications to patients, but they also market to doctors to get them to prescribe their medications to patients. In this context, doctors are important and potentially valuable influencers.</a:t>
            </a:r>
          </a:p>
          <a:p>
            <a:pPr marL="228600" indent="-228600">
              <a:buFont typeface="+mj-lt"/>
              <a:buAutoNum type="arabicPeriod" startAt="3"/>
            </a:pPr>
            <a:r>
              <a:rPr lang="en-US" b="1" dirty="0">
                <a:latin typeface="Arial" panose="020B0604020202020204" pitchFamily="34" charset="0"/>
                <a:cs typeface="Arial" panose="020B0604020202020204" pitchFamily="34" charset="0"/>
              </a:rPr>
              <a:t>Technology</a:t>
            </a:r>
            <a:r>
              <a:rPr lang="en-US" dirty="0">
                <a:latin typeface="Arial" panose="020B0604020202020204" pitchFamily="34" charset="0"/>
                <a:cs typeface="Arial" panose="020B0604020202020204" pitchFamily="34" charset="0"/>
              </a:rPr>
              <a:t>–Technology providers tend to use resellers, consultants, online sellers, value-added resellers, managed service providers and others as distribution points for their products and technology, which may cover hardware, software and services. In most cases, resellers of technology tend to add some level of value and create comprehensive solutions for their end-users.</a:t>
            </a:r>
          </a:p>
          <a:p>
            <a:pPr marL="228600" indent="-228600">
              <a:buFont typeface="+mj-lt"/>
              <a:buAutoNum type="arabicPeriod" startAt="3"/>
            </a:pPr>
            <a:r>
              <a:rPr lang="en-US" b="1" dirty="0">
                <a:latin typeface="Arial" panose="020B0604020202020204" pitchFamily="34" charset="0"/>
                <a:cs typeface="Arial" panose="020B0604020202020204" pitchFamily="34" charset="0"/>
              </a:rPr>
              <a:t>Manufacturers</a:t>
            </a:r>
            <a:r>
              <a:rPr lang="en-US" dirty="0">
                <a:latin typeface="Arial" panose="020B0604020202020204" pitchFamily="34" charset="0"/>
                <a:cs typeface="Arial" panose="020B0604020202020204" pitchFamily="34" charset="0"/>
              </a:rPr>
              <a:t>–This would include a variety of products sets ranging from restaurant equipment to heavy field equipment to laboratory devices –and just about anything in between. These providers of devices and equipment tend to market and sell to engineering houses, construction companies, wholesalers, resellers and other similar organizations.</a:t>
            </a:r>
          </a:p>
        </p:txBody>
      </p:sp>
      <p:pic>
        <p:nvPicPr>
          <p:cNvPr id="11" name="Picture Placeholder 10">
            <a:extLst>
              <a:ext uri="{FF2B5EF4-FFF2-40B4-BE49-F238E27FC236}">
                <a16:creationId xmlns:a16="http://schemas.microsoft.com/office/drawing/2014/main" id="{25374BDB-F3A5-482B-9F21-DE828CCDBD23}"/>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835169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61DC3471-8DFC-44D8-8869-41035DEB6FF9}"/>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06424060-8B49-475E-99D8-09C1DB2F87AB}"/>
              </a:ext>
            </a:extLst>
          </p:cNvPr>
          <p:cNvSpPr>
            <a:spLocks noGrp="1"/>
          </p:cNvSpPr>
          <p:nvPr>
            <p:ph type="body" sz="quarter" idx="11"/>
          </p:nvPr>
        </p:nvSpPr>
        <p:spPr/>
        <p:txBody>
          <a:bodyPr/>
          <a:lstStyle/>
          <a:p>
            <a:r>
              <a:rPr lang="en-US" dirty="0"/>
              <a:t>How Do Sales Channels Work?</a:t>
            </a:r>
          </a:p>
        </p:txBody>
      </p:sp>
      <p:sp>
        <p:nvSpPr>
          <p:cNvPr id="9" name="Text Placeholder 8">
            <a:extLst>
              <a:ext uri="{FF2B5EF4-FFF2-40B4-BE49-F238E27FC236}">
                <a16:creationId xmlns:a16="http://schemas.microsoft.com/office/drawing/2014/main" id="{683ECFB4-3D47-4AFF-881F-E02E618664F0}"/>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While I can continue with more verticals and give you more examples, my point here is to give you a sense of how diverse channel sales can be, and how important it is for any organization to understand how these channels operate within its industry. Indirect channel sales can be very complex indeed, and that’s why it’s especially important for organizations selling indirectly to have appropriate tools for managing that complexity. </a:t>
            </a:r>
          </a:p>
        </p:txBody>
      </p:sp>
    </p:spTree>
    <p:extLst>
      <p:ext uri="{BB962C8B-B14F-4D97-AF65-F5344CB8AC3E}">
        <p14:creationId xmlns:p14="http://schemas.microsoft.com/office/powerpoint/2010/main" val="1556807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494</TotalTime>
  <Words>579</Words>
  <Application>Microsoft Office PowerPoint</Application>
  <PresentationFormat>Custom</PresentationFormat>
  <Paragraphs>23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2018-10-10T13:58:40Z</dcterms:modified>
</cp:coreProperties>
</file>