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7E7CDB-7EF2-414F-8F52-5A643711227E}" v="33" dt="2018-10-16T08:02:23.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DC7E7CDB-7EF2-414F-8F52-5A643711227E}"/>
    <pc:docChg chg="custSel addSld modSld">
      <pc:chgData name="Subhajit Ghosh" userId="c585d1f3-935b-4ece-b40b-1a6550e66d72" providerId="ADAL" clId="{DC7E7CDB-7EF2-414F-8F52-5A643711227E}" dt="2018-10-16T08:02:23.393" v="83"/>
      <pc:docMkLst>
        <pc:docMk/>
      </pc:docMkLst>
      <pc:sldChg chg="modSp">
        <pc:chgData name="Subhajit Ghosh" userId="c585d1f3-935b-4ece-b40b-1a6550e66d72" providerId="ADAL" clId="{DC7E7CDB-7EF2-414F-8F52-5A643711227E}" dt="2018-10-15T11:56:39.642" v="2" actId="14100"/>
        <pc:sldMkLst>
          <pc:docMk/>
          <pc:sldMk cId="2429983986" sldId="256"/>
        </pc:sldMkLst>
        <pc:spChg chg="mod">
          <ac:chgData name="Subhajit Ghosh" userId="c585d1f3-935b-4ece-b40b-1a6550e66d72" providerId="ADAL" clId="{DC7E7CDB-7EF2-414F-8F52-5A643711227E}" dt="2018-10-15T11:56:39.642" v="2" actId="14100"/>
          <ac:spMkLst>
            <pc:docMk/>
            <pc:sldMk cId="2429983986" sldId="256"/>
            <ac:spMk id="6" creationId="{4F2F611E-2383-4DC9-962D-92928E36BA3F}"/>
          </ac:spMkLst>
        </pc:spChg>
      </pc:sldChg>
      <pc:sldChg chg="addSp delSp modSp modAnim">
        <pc:chgData name="Subhajit Ghosh" userId="c585d1f3-935b-4ece-b40b-1a6550e66d72" providerId="ADAL" clId="{DC7E7CDB-7EF2-414F-8F52-5A643711227E}" dt="2018-10-16T08:02:00.113" v="79"/>
        <pc:sldMkLst>
          <pc:docMk/>
          <pc:sldMk cId="4142234705" sldId="257"/>
        </pc:sldMkLst>
        <pc:spChg chg="del">
          <ac:chgData name="Subhajit Ghosh" userId="c585d1f3-935b-4ece-b40b-1a6550e66d72" providerId="ADAL" clId="{DC7E7CDB-7EF2-414F-8F52-5A643711227E}" dt="2018-10-15T12:02:31.393" v="45"/>
          <ac:spMkLst>
            <pc:docMk/>
            <pc:sldMk cId="4142234705" sldId="257"/>
            <ac:spMk id="2" creationId="{73CDC79A-6FAC-4D7D-B85E-15F848CECB4B}"/>
          </ac:spMkLst>
        </pc:spChg>
        <pc:spChg chg="del">
          <ac:chgData name="Subhajit Ghosh" userId="c585d1f3-935b-4ece-b40b-1a6550e66d72" providerId="ADAL" clId="{DC7E7CDB-7EF2-414F-8F52-5A643711227E}" dt="2018-10-15T11:57:09.452" v="9" actId="478"/>
          <ac:spMkLst>
            <pc:docMk/>
            <pc:sldMk cId="4142234705" sldId="257"/>
            <ac:spMk id="3" creationId="{EE5F9CC5-5919-4A5B-B9E8-F922D9826927}"/>
          </ac:spMkLst>
        </pc:spChg>
        <pc:spChg chg="mod">
          <ac:chgData name="Subhajit Ghosh" userId="c585d1f3-935b-4ece-b40b-1a6550e66d72" providerId="ADAL" clId="{DC7E7CDB-7EF2-414F-8F52-5A643711227E}" dt="2018-10-15T11:56:48.852" v="4" actId="20577"/>
          <ac:spMkLst>
            <pc:docMk/>
            <pc:sldMk cId="4142234705" sldId="257"/>
            <ac:spMk id="4" creationId="{3824FEB1-C6F4-4284-9EE9-2817F24A4DC0}"/>
          </ac:spMkLst>
        </pc:spChg>
        <pc:spChg chg="mod">
          <ac:chgData name="Subhajit Ghosh" userId="c585d1f3-935b-4ece-b40b-1a6550e66d72" providerId="ADAL" clId="{DC7E7CDB-7EF2-414F-8F52-5A643711227E}" dt="2018-10-15T11:59:00.245" v="27" actId="2711"/>
          <ac:spMkLst>
            <pc:docMk/>
            <pc:sldMk cId="4142234705" sldId="257"/>
            <ac:spMk id="5" creationId="{C4B6616B-D638-467B-86EF-41EF776CAD4F}"/>
          </ac:spMkLst>
        </pc:spChg>
        <pc:picChg chg="add mod">
          <ac:chgData name="Subhajit Ghosh" userId="c585d1f3-935b-4ece-b40b-1a6550e66d72" providerId="ADAL" clId="{DC7E7CDB-7EF2-414F-8F52-5A643711227E}" dt="2018-10-15T12:02:31.393" v="45"/>
          <ac:picMkLst>
            <pc:docMk/>
            <pc:sldMk cId="4142234705" sldId="257"/>
            <ac:picMk id="7" creationId="{3E0884E6-1055-4B50-8355-63A15EE08821}"/>
          </ac:picMkLst>
        </pc:picChg>
      </pc:sldChg>
      <pc:sldChg chg="addSp delSp modSp modAnim">
        <pc:chgData name="Subhajit Ghosh" userId="c585d1f3-935b-4ece-b40b-1a6550e66d72" providerId="ADAL" clId="{DC7E7CDB-7EF2-414F-8F52-5A643711227E}" dt="2018-10-16T08:02:05.282" v="80"/>
        <pc:sldMkLst>
          <pc:docMk/>
          <pc:sldMk cId="2815277108" sldId="258"/>
        </pc:sldMkLst>
        <pc:spChg chg="mod">
          <ac:chgData name="Subhajit Ghosh" userId="c585d1f3-935b-4ece-b40b-1a6550e66d72" providerId="ADAL" clId="{DC7E7CDB-7EF2-414F-8F52-5A643711227E}" dt="2018-10-15T11:56:58.398" v="6" actId="20577"/>
          <ac:spMkLst>
            <pc:docMk/>
            <pc:sldMk cId="2815277108" sldId="258"/>
            <ac:spMk id="6" creationId="{C656395D-0968-4CC4-83FA-27592B0EA08A}"/>
          </ac:spMkLst>
        </pc:spChg>
        <pc:spChg chg="del">
          <ac:chgData name="Subhajit Ghosh" userId="c585d1f3-935b-4ece-b40b-1a6550e66d72" providerId="ADAL" clId="{DC7E7CDB-7EF2-414F-8F52-5A643711227E}" dt="2018-10-15T11:57:02.304" v="7" actId="478"/>
          <ac:spMkLst>
            <pc:docMk/>
            <pc:sldMk cId="2815277108" sldId="258"/>
            <ac:spMk id="7" creationId="{B46939E6-5567-4C86-97BB-FAE44A9B3871}"/>
          </ac:spMkLst>
        </pc:spChg>
        <pc:spChg chg="del mod">
          <ac:chgData name="Subhajit Ghosh" userId="c585d1f3-935b-4ece-b40b-1a6550e66d72" providerId="ADAL" clId="{DC7E7CDB-7EF2-414F-8F52-5A643711227E}" dt="2018-10-15T12:27:07.505" v="47"/>
          <ac:spMkLst>
            <pc:docMk/>
            <pc:sldMk cId="2815277108" sldId="258"/>
            <ac:spMk id="8" creationId="{BFEE5A4F-093A-4F1A-8CC4-D4ACBD2F1C2E}"/>
          </ac:spMkLst>
        </pc:spChg>
        <pc:spChg chg="mod">
          <ac:chgData name="Subhajit Ghosh" userId="c585d1f3-935b-4ece-b40b-1a6550e66d72" providerId="ADAL" clId="{DC7E7CDB-7EF2-414F-8F52-5A643711227E}" dt="2018-10-15T12:02:40.582" v="46" actId="14100"/>
          <ac:spMkLst>
            <pc:docMk/>
            <pc:sldMk cId="2815277108" sldId="258"/>
            <ac:spMk id="9" creationId="{4393C9E7-9550-4849-8115-E9C4978354A8}"/>
          </ac:spMkLst>
        </pc:spChg>
        <pc:picChg chg="add mod">
          <ac:chgData name="Subhajit Ghosh" userId="c585d1f3-935b-4ece-b40b-1a6550e66d72" providerId="ADAL" clId="{DC7E7CDB-7EF2-414F-8F52-5A643711227E}" dt="2018-10-15T12:27:07.505" v="47"/>
          <ac:picMkLst>
            <pc:docMk/>
            <pc:sldMk cId="2815277108" sldId="258"/>
            <ac:picMk id="3" creationId="{70341F50-7FCF-4AE0-BF32-72571E699D5A}"/>
          </ac:picMkLst>
        </pc:picChg>
      </pc:sldChg>
      <pc:sldChg chg="addSp delSp modSp add modAnim">
        <pc:chgData name="Subhajit Ghosh" userId="c585d1f3-935b-4ece-b40b-1a6550e66d72" providerId="ADAL" clId="{DC7E7CDB-7EF2-414F-8F52-5A643711227E}" dt="2018-10-16T08:02:10.074" v="81"/>
        <pc:sldMkLst>
          <pc:docMk/>
          <pc:sldMk cId="1165884155" sldId="260"/>
        </pc:sldMkLst>
        <pc:spChg chg="del">
          <ac:chgData name="Subhajit Ghosh" userId="c585d1f3-935b-4ece-b40b-1a6550e66d72" providerId="ADAL" clId="{DC7E7CDB-7EF2-414F-8F52-5A643711227E}" dt="2018-10-15T11:57:26.134" v="13"/>
          <ac:spMkLst>
            <pc:docMk/>
            <pc:sldMk cId="1165884155" sldId="260"/>
            <ac:spMk id="2" creationId="{13B96504-13B6-4DD2-BFF0-FE8AF85C28D4}"/>
          </ac:spMkLst>
        </pc:spChg>
        <pc:spChg chg="del">
          <ac:chgData name="Subhajit Ghosh" userId="c585d1f3-935b-4ece-b40b-1a6550e66d72" providerId="ADAL" clId="{DC7E7CDB-7EF2-414F-8F52-5A643711227E}" dt="2018-10-15T11:57:26.134" v="13"/>
          <ac:spMkLst>
            <pc:docMk/>
            <pc:sldMk cId="1165884155" sldId="260"/>
            <ac:spMk id="3" creationId="{69E95046-2499-42B9-8BC9-308CE5A08C48}"/>
          </ac:spMkLst>
        </pc:spChg>
        <pc:spChg chg="del">
          <ac:chgData name="Subhajit Ghosh" userId="c585d1f3-935b-4ece-b40b-1a6550e66d72" providerId="ADAL" clId="{DC7E7CDB-7EF2-414F-8F52-5A643711227E}" dt="2018-10-15T11:57:26.134" v="13"/>
          <ac:spMkLst>
            <pc:docMk/>
            <pc:sldMk cId="1165884155" sldId="260"/>
            <ac:spMk id="4" creationId="{0DA84640-5586-4819-AD20-A3AFADC06E53}"/>
          </ac:spMkLst>
        </pc:spChg>
        <pc:spChg chg="del">
          <ac:chgData name="Subhajit Ghosh" userId="c585d1f3-935b-4ece-b40b-1a6550e66d72" providerId="ADAL" clId="{DC7E7CDB-7EF2-414F-8F52-5A643711227E}" dt="2018-10-15T11:57:26.134" v="13"/>
          <ac:spMkLst>
            <pc:docMk/>
            <pc:sldMk cId="1165884155" sldId="260"/>
            <ac:spMk id="5" creationId="{BC284FA5-BEE8-4365-B001-E917E9F08C69}"/>
          </ac:spMkLst>
        </pc:spChg>
        <pc:spChg chg="add mod">
          <ac:chgData name="Subhajit Ghosh" userId="c585d1f3-935b-4ece-b40b-1a6550e66d72" providerId="ADAL" clId="{DC7E7CDB-7EF2-414F-8F52-5A643711227E}" dt="2018-10-15T11:57:33.116" v="15" actId="20577"/>
          <ac:spMkLst>
            <pc:docMk/>
            <pc:sldMk cId="1165884155" sldId="260"/>
            <ac:spMk id="6" creationId="{517A7EF7-59CA-4B70-9EC0-AEAC2B6B3571}"/>
          </ac:spMkLst>
        </pc:spChg>
        <pc:spChg chg="add del mod">
          <ac:chgData name="Subhajit Ghosh" userId="c585d1f3-935b-4ece-b40b-1a6550e66d72" providerId="ADAL" clId="{DC7E7CDB-7EF2-414F-8F52-5A643711227E}" dt="2018-10-15T11:57:36.085" v="16" actId="478"/>
          <ac:spMkLst>
            <pc:docMk/>
            <pc:sldMk cId="1165884155" sldId="260"/>
            <ac:spMk id="7" creationId="{191D2F4A-9A45-4073-909F-8D7FB2C9E8AB}"/>
          </ac:spMkLst>
        </pc:spChg>
        <pc:spChg chg="add del mod">
          <ac:chgData name="Subhajit Ghosh" userId="c585d1f3-935b-4ece-b40b-1a6550e66d72" providerId="ADAL" clId="{DC7E7CDB-7EF2-414F-8F52-5A643711227E}" dt="2018-10-15T12:47:35.066" v="48"/>
          <ac:spMkLst>
            <pc:docMk/>
            <pc:sldMk cId="1165884155" sldId="260"/>
            <ac:spMk id="8" creationId="{48F86A67-076D-4499-987B-680B69FA5682}"/>
          </ac:spMkLst>
        </pc:spChg>
        <pc:spChg chg="add mod">
          <ac:chgData name="Subhajit Ghosh" userId="c585d1f3-935b-4ece-b40b-1a6550e66d72" providerId="ADAL" clId="{DC7E7CDB-7EF2-414F-8F52-5A643711227E}" dt="2018-10-15T11:59:54.743" v="34" actId="2711"/>
          <ac:spMkLst>
            <pc:docMk/>
            <pc:sldMk cId="1165884155" sldId="260"/>
            <ac:spMk id="9" creationId="{F2EE59C6-0FB0-4EC4-B5DC-92F774345DCD}"/>
          </ac:spMkLst>
        </pc:spChg>
        <pc:picChg chg="add mod">
          <ac:chgData name="Subhajit Ghosh" userId="c585d1f3-935b-4ece-b40b-1a6550e66d72" providerId="ADAL" clId="{DC7E7CDB-7EF2-414F-8F52-5A643711227E}" dt="2018-10-15T12:47:35.066" v="48"/>
          <ac:picMkLst>
            <pc:docMk/>
            <pc:sldMk cId="1165884155" sldId="260"/>
            <ac:picMk id="11" creationId="{AFADB856-1D4D-4AA7-84A0-A69C4CC148EC}"/>
          </ac:picMkLst>
        </pc:picChg>
      </pc:sldChg>
      <pc:sldChg chg="addSp delSp modSp add modAnim">
        <pc:chgData name="Subhajit Ghosh" userId="c585d1f3-935b-4ece-b40b-1a6550e66d72" providerId="ADAL" clId="{DC7E7CDB-7EF2-414F-8F52-5A643711227E}" dt="2018-10-16T08:02:17.584" v="82"/>
        <pc:sldMkLst>
          <pc:docMk/>
          <pc:sldMk cId="1474887670" sldId="261"/>
        </pc:sldMkLst>
        <pc:spChg chg="del">
          <ac:chgData name="Subhajit Ghosh" userId="c585d1f3-935b-4ece-b40b-1a6550e66d72" providerId="ADAL" clId="{DC7E7CDB-7EF2-414F-8F52-5A643711227E}" dt="2018-10-16T07:40:46.866" v="49"/>
          <ac:spMkLst>
            <pc:docMk/>
            <pc:sldMk cId="1474887670" sldId="261"/>
            <ac:spMk id="2" creationId="{290F1405-3BDC-4562-80EB-E47A87890EC8}"/>
          </ac:spMkLst>
        </pc:spChg>
        <pc:spChg chg="del">
          <ac:chgData name="Subhajit Ghosh" userId="c585d1f3-935b-4ece-b40b-1a6550e66d72" providerId="ADAL" clId="{DC7E7CDB-7EF2-414F-8F52-5A643711227E}" dt="2018-10-15T11:57:43.347" v="18" actId="478"/>
          <ac:spMkLst>
            <pc:docMk/>
            <pc:sldMk cId="1474887670" sldId="261"/>
            <ac:spMk id="3" creationId="{88FE6C9A-37F9-4BDF-94F2-15C3D2169639}"/>
          </ac:spMkLst>
        </pc:spChg>
        <pc:spChg chg="mod">
          <ac:chgData name="Subhajit Ghosh" userId="c585d1f3-935b-4ece-b40b-1a6550e66d72" providerId="ADAL" clId="{DC7E7CDB-7EF2-414F-8F52-5A643711227E}" dt="2018-10-15T11:58:05.022" v="21" actId="20577"/>
          <ac:spMkLst>
            <pc:docMk/>
            <pc:sldMk cId="1474887670" sldId="261"/>
            <ac:spMk id="4" creationId="{C6D49FE8-8422-4C54-BFF8-8432599030C1}"/>
          </ac:spMkLst>
        </pc:spChg>
        <pc:spChg chg="mod">
          <ac:chgData name="Subhajit Ghosh" userId="c585d1f3-935b-4ece-b40b-1a6550e66d72" providerId="ADAL" clId="{DC7E7CDB-7EF2-414F-8F52-5A643711227E}" dt="2018-10-15T12:00:18.621" v="36" actId="2711"/>
          <ac:spMkLst>
            <pc:docMk/>
            <pc:sldMk cId="1474887670" sldId="261"/>
            <ac:spMk id="5" creationId="{311BDF0E-640D-4327-9952-A03B03D64266}"/>
          </ac:spMkLst>
        </pc:spChg>
        <pc:picChg chg="add mod modCrop">
          <ac:chgData name="Subhajit Ghosh" userId="c585d1f3-935b-4ece-b40b-1a6550e66d72" providerId="ADAL" clId="{DC7E7CDB-7EF2-414F-8F52-5A643711227E}" dt="2018-10-16T07:41:09.595" v="61" actId="18131"/>
          <ac:picMkLst>
            <pc:docMk/>
            <pc:sldMk cId="1474887670" sldId="261"/>
            <ac:picMk id="6" creationId="{0C82F254-08FA-4E54-BFBE-C44C8D56B156}"/>
          </ac:picMkLst>
        </pc:picChg>
      </pc:sldChg>
      <pc:sldChg chg="addSp delSp modSp add modAnim">
        <pc:chgData name="Subhajit Ghosh" userId="c585d1f3-935b-4ece-b40b-1a6550e66d72" providerId="ADAL" clId="{DC7E7CDB-7EF2-414F-8F52-5A643711227E}" dt="2018-10-16T08:02:23.393" v="83"/>
        <pc:sldMkLst>
          <pc:docMk/>
          <pc:sldMk cId="3293031134" sldId="262"/>
        </pc:sldMkLst>
        <pc:spChg chg="del">
          <ac:chgData name="Subhajit Ghosh" userId="c585d1f3-935b-4ece-b40b-1a6550e66d72" providerId="ADAL" clId="{DC7E7CDB-7EF2-414F-8F52-5A643711227E}" dt="2018-10-15T12:00:27.541" v="38"/>
          <ac:spMkLst>
            <pc:docMk/>
            <pc:sldMk cId="3293031134" sldId="262"/>
            <ac:spMk id="2" creationId="{36281B04-FC02-4E27-A013-210050F08F9B}"/>
          </ac:spMkLst>
        </pc:spChg>
        <pc:spChg chg="del">
          <ac:chgData name="Subhajit Ghosh" userId="c585d1f3-935b-4ece-b40b-1a6550e66d72" providerId="ADAL" clId="{DC7E7CDB-7EF2-414F-8F52-5A643711227E}" dt="2018-10-15T12:00:27.541" v="38"/>
          <ac:spMkLst>
            <pc:docMk/>
            <pc:sldMk cId="3293031134" sldId="262"/>
            <ac:spMk id="3" creationId="{F8F08996-1E97-43A6-AA21-48ED59EB0075}"/>
          </ac:spMkLst>
        </pc:spChg>
        <pc:spChg chg="del">
          <ac:chgData name="Subhajit Ghosh" userId="c585d1f3-935b-4ece-b40b-1a6550e66d72" providerId="ADAL" clId="{DC7E7CDB-7EF2-414F-8F52-5A643711227E}" dt="2018-10-15T12:00:27.541" v="38"/>
          <ac:spMkLst>
            <pc:docMk/>
            <pc:sldMk cId="3293031134" sldId="262"/>
            <ac:spMk id="4" creationId="{DB3DB4EF-E7A1-4A7B-AF87-A72136BC7847}"/>
          </ac:spMkLst>
        </pc:spChg>
        <pc:spChg chg="del">
          <ac:chgData name="Subhajit Ghosh" userId="c585d1f3-935b-4ece-b40b-1a6550e66d72" providerId="ADAL" clId="{DC7E7CDB-7EF2-414F-8F52-5A643711227E}" dt="2018-10-15T12:00:27.541" v="38"/>
          <ac:spMkLst>
            <pc:docMk/>
            <pc:sldMk cId="3293031134" sldId="262"/>
            <ac:spMk id="5" creationId="{6D1B44E9-BE9F-4CA6-A61E-A88AD5AF82BC}"/>
          </ac:spMkLst>
        </pc:spChg>
        <pc:spChg chg="add mod">
          <ac:chgData name="Subhajit Ghosh" userId="c585d1f3-935b-4ece-b40b-1a6550e66d72" providerId="ADAL" clId="{DC7E7CDB-7EF2-414F-8F52-5A643711227E}" dt="2018-10-15T12:01:06.225" v="44" actId="20577"/>
          <ac:spMkLst>
            <pc:docMk/>
            <pc:sldMk cId="3293031134" sldId="262"/>
            <ac:spMk id="6" creationId="{7876D990-ECB3-44E0-96F0-39C34B57A0F6}"/>
          </ac:spMkLst>
        </pc:spChg>
        <pc:spChg chg="add del mod">
          <ac:chgData name="Subhajit Ghosh" userId="c585d1f3-935b-4ece-b40b-1a6550e66d72" providerId="ADAL" clId="{DC7E7CDB-7EF2-414F-8F52-5A643711227E}" dt="2018-10-15T12:00:31.691" v="39" actId="478"/>
          <ac:spMkLst>
            <pc:docMk/>
            <pc:sldMk cId="3293031134" sldId="262"/>
            <ac:spMk id="7" creationId="{BC296CC3-F56D-403B-80A2-D4E076372709}"/>
          </ac:spMkLst>
        </pc:spChg>
        <pc:spChg chg="add del mod">
          <ac:chgData name="Subhajit Ghosh" userId="c585d1f3-935b-4ece-b40b-1a6550e66d72" providerId="ADAL" clId="{DC7E7CDB-7EF2-414F-8F52-5A643711227E}" dt="2018-10-16T07:59:16.630" v="62"/>
          <ac:spMkLst>
            <pc:docMk/>
            <pc:sldMk cId="3293031134" sldId="262"/>
            <ac:spMk id="8" creationId="{569EF4F4-28D1-42D6-AC8B-3ECF4B3D405F}"/>
          </ac:spMkLst>
        </pc:spChg>
        <pc:spChg chg="add mod">
          <ac:chgData name="Subhajit Ghosh" userId="c585d1f3-935b-4ece-b40b-1a6550e66d72" providerId="ADAL" clId="{DC7E7CDB-7EF2-414F-8F52-5A643711227E}" dt="2018-10-15T12:00:51.736" v="42" actId="2711"/>
          <ac:spMkLst>
            <pc:docMk/>
            <pc:sldMk cId="3293031134" sldId="262"/>
            <ac:spMk id="9" creationId="{4572D126-AB51-45E7-9C6B-82FDE2EB2E69}"/>
          </ac:spMkLst>
        </pc:spChg>
        <pc:picChg chg="add mod modCrop">
          <ac:chgData name="Subhajit Ghosh" userId="c585d1f3-935b-4ece-b40b-1a6550e66d72" providerId="ADAL" clId="{DC7E7CDB-7EF2-414F-8F52-5A643711227E}" dt="2018-10-16T08:01:08.685" v="78" actId="18131"/>
          <ac:picMkLst>
            <pc:docMk/>
            <pc:sldMk cId="3293031134" sldId="262"/>
            <ac:picMk id="3" creationId="{A042E739-9599-48DE-BE26-281F8ABF5224}"/>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zinfi.com/products/partner-marketing-management/event-marketing-management/" TargetMode="External"/><Relationship Id="rId3" Type="http://schemas.openxmlformats.org/officeDocument/2006/relationships/hyperlink" Target="https://www.zinfi.com/through-channel-marketing-automation-forrester-wave-2018" TargetMode="External"/><Relationship Id="rId7" Type="http://schemas.openxmlformats.org/officeDocument/2006/relationships/hyperlink" Target="https://www.zinfi.com/products/partner-marketing-management/email-marketing-management/" TargetMode="External"/><Relationship Id="rId12" Type="http://schemas.openxmlformats.org/officeDocument/2006/relationships/hyperlink" Target="https://www.zinfi.com/products/partner-marketing-management/business-intelligence-reports/"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www.zinfi.com/products/partner-marketing-management/web-syndication-management/" TargetMode="External"/><Relationship Id="rId11" Type="http://schemas.openxmlformats.org/officeDocument/2006/relationships/hyperlink" Target="https://www.zinfi.com/products/partner-relationship-management/market-development-funds-management/" TargetMode="External"/><Relationship Id="rId5" Type="http://schemas.openxmlformats.org/officeDocument/2006/relationships/hyperlink" Target="https://www.zinfi.com/products/partner-marketing-management/social-syndication-management/" TargetMode="External"/><Relationship Id="rId10" Type="http://schemas.openxmlformats.org/officeDocument/2006/relationships/hyperlink" Target="https://www.zinfi.com/products/partner-sales-management/sales-assets-management" TargetMode="External"/><Relationship Id="rId4" Type="http://schemas.openxmlformats.org/officeDocument/2006/relationships/hyperlink" Target="https://www.zinfi.com/products/partner-marketing-management/search-marketing-management/" TargetMode="External"/><Relationship Id="rId9" Type="http://schemas.openxmlformats.org/officeDocument/2006/relationships/hyperlink" Target="https://www.zinfi.com/products/partner-marketing-management/microsite-landing-page-managemen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o.forrester.com/blogs/through-channel-marketing-represents-the-third-stage-for-sales-and-marketing-leaders/"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marketing-management/co-branded-assets-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overview"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8000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The Evolution of Through-</a:t>
            </a:r>
          </a:p>
          <a:p>
            <a:r>
              <a:rPr lang="en-US" dirty="0"/>
              <a:t>Channel Marketing Automation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3E0884E6-1055-4B50-8355-63A15EE08821}"/>
              </a:ext>
            </a:extLst>
          </p:cNvPr>
          <p:cNvPicPr>
            <a:picLocks noGrp="1" noChangeAspect="1"/>
          </p:cNvPicPr>
          <p:nvPr>
            <p:ph type="pic" sz="quarter" idx="15"/>
          </p:nvPr>
        </p:nvPicPr>
        <p:blipFill>
          <a:blip r:embed="rId2"/>
          <a:srcRect l="16878" r="16878"/>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The Evolution of Through-Channel Marketing Automation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Over the past decade, a whole new category of business process automation software has evolved. We call this category </a:t>
            </a:r>
            <a:r>
              <a:rPr lang="en-US" b="1" dirty="0">
                <a:latin typeface="Arial" panose="020B0604020202020204" pitchFamily="34" charset="0"/>
                <a:cs typeface="Arial" panose="020B0604020202020204" pitchFamily="34" charset="0"/>
              </a:rPr>
              <a:t>through-channel marketing automation</a:t>
            </a:r>
            <a:r>
              <a:rPr lang="en-US" dirty="0">
                <a:latin typeface="Arial" panose="020B0604020202020204" pitchFamily="34" charset="0"/>
                <a:cs typeface="Arial" panose="020B0604020202020204" pitchFamily="34" charset="0"/>
              </a:rPr>
              <a:t> or TCMA. Forrester Research first coined this term about 10 years ago. Since then, multiple technology providers—small and large—have entered the TCMA space.</a:t>
            </a:r>
          </a:p>
          <a:p>
            <a:r>
              <a:rPr lang="en-US" dirty="0">
                <a:latin typeface="Arial" panose="020B0604020202020204" pitchFamily="34" charset="0"/>
                <a:cs typeface="Arial" panose="020B0604020202020204" pitchFamily="34" charset="0"/>
              </a:rPr>
              <a:t>As it happens, ZINFI was recently recognized by </a:t>
            </a:r>
            <a:r>
              <a:rPr lang="en-US" dirty="0">
                <a:latin typeface="Arial" panose="020B0604020202020204" pitchFamily="34" charset="0"/>
                <a:cs typeface="Arial" panose="020B0604020202020204" pitchFamily="34" charset="0"/>
                <a:hlinkClick r:id="rId3"/>
              </a:rPr>
              <a:t>Forrester</a:t>
            </a:r>
            <a:r>
              <a:rPr lang="en-US" dirty="0">
                <a:latin typeface="Arial" panose="020B0604020202020204" pitchFamily="34" charset="0"/>
                <a:cs typeface="Arial" panose="020B0604020202020204" pitchFamily="34" charset="0"/>
              </a:rPr>
              <a:t> as a leader of through-channel marketing automation solutions. Forrester identified the 15 most significant vendors in the current marketplace by researching, analyzing and scoring solution providers on a set of 25 core criteria. ZINFI was recognized for its “wide set of integrated marketing tools such as </a:t>
            </a:r>
            <a:r>
              <a:rPr lang="en-US" dirty="0">
                <a:latin typeface="Arial" panose="020B0604020202020204" pitchFamily="34" charset="0"/>
                <a:cs typeface="Arial" panose="020B0604020202020204" pitchFamily="34" charset="0"/>
                <a:hlinkClick r:id="rId4"/>
              </a:rPr>
              <a:t>search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social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syndication</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7"/>
              </a:rPr>
              <a:t>email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8"/>
              </a:rPr>
              <a:t>event</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9"/>
              </a:rPr>
              <a:t>microsites</a:t>
            </a:r>
            <a:r>
              <a:rPr lang="en-US" dirty="0">
                <a:latin typeface="Arial" panose="020B0604020202020204" pitchFamily="34" charset="0"/>
                <a:cs typeface="Arial" panose="020B0604020202020204" pitchFamily="34" charset="0"/>
              </a:rPr>
              <a:t> that can be put together in a single- or multi-touch campaign.” ZINFI was also praised for its “strong cross-functionality,” which brings together components like marketing and </a:t>
            </a:r>
            <a:r>
              <a:rPr lang="en-US" dirty="0">
                <a:latin typeface="Arial" panose="020B0604020202020204" pitchFamily="34" charset="0"/>
                <a:cs typeface="Arial" panose="020B0604020202020204" pitchFamily="34" charset="0"/>
                <a:hlinkClick r:id="rId10"/>
              </a:rPr>
              <a:t>sales assets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11"/>
              </a:rPr>
              <a:t>market development funds</a:t>
            </a:r>
            <a:r>
              <a:rPr lang="en-US" dirty="0">
                <a:latin typeface="Arial" panose="020B0604020202020204" pitchFamily="34" charset="0"/>
                <a:cs typeface="Arial" panose="020B0604020202020204" pitchFamily="34" charset="0"/>
              </a:rPr>
              <a:t>(MDF)/co-op management, reporting and </a:t>
            </a:r>
            <a:r>
              <a:rPr lang="en-US" dirty="0">
                <a:latin typeface="Arial" panose="020B0604020202020204" pitchFamily="34" charset="0"/>
                <a:cs typeface="Arial" panose="020B0604020202020204" pitchFamily="34" charset="0"/>
                <a:hlinkClick r:id="rId12"/>
              </a:rPr>
              <a:t>business intelligence</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We have been active in this market for over a decade now, and we have some informed ideas about how it will look in the future. In this article, we will provide a quick overview of how through-channel marketing automation market has evolved, and explore where the market may be headed.</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70341F50-7FCF-4AE0-BF32-72571E699D5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814763" cy="3827463"/>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The Evolution of Through-Channel Marketing Automation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301067" y="880533"/>
            <a:ext cx="4591252" cy="3909831"/>
          </a:xfrm>
        </p:spPr>
        <p:txBody>
          <a:bodyPr/>
          <a:lstStyle/>
          <a:p>
            <a:r>
              <a:rPr lang="en-US" dirty="0">
                <a:latin typeface="Arial" panose="020B0604020202020204" pitchFamily="34" charset="0"/>
                <a:cs typeface="Arial" panose="020B0604020202020204" pitchFamily="34" charset="0"/>
              </a:rPr>
              <a:t>What is through-channel marketing automation? Who needs it, and why? TCMA refers to a category of marketing automation tools that are used both by vendors who market and sell their solutions via a partner network and by various types of resellers of the vendor’s products and services. A reseller could be an insurance agent, an automotive dealer, an equipment reseller or a franchise. When a primary brand wants to reach end buyers and needs a secondary or a tertiary organization to act as a distribution channel (i.e., a sales channel), the primary brand wants to make sure its messaging and positioning are properly communicated and maintained when its agents (resellers, etc.) market its solutions to end users. Through-channel marketing automation tools can help brands manage this work in a highly efficient and cost-effective manner, and they can also help partner organizations execute on various tactics and strategies as they market and sell the brand’s solutions.</a:t>
            </a:r>
          </a:p>
          <a:p>
            <a:r>
              <a:rPr lang="en-US" dirty="0">
                <a:latin typeface="Arial" panose="020B0604020202020204" pitchFamily="34" charset="0"/>
                <a:cs typeface="Arial" panose="020B0604020202020204" pitchFamily="34" charset="0"/>
              </a:rPr>
              <a:t>The total addressable market for through-channel marketing automation (TCMA) software is massive and growing rapidly. Forrester </a:t>
            </a:r>
            <a:r>
              <a:rPr lang="en-US" dirty="0">
                <a:latin typeface="Arial" panose="020B0604020202020204" pitchFamily="34" charset="0"/>
                <a:cs typeface="Arial" panose="020B0604020202020204" pitchFamily="34" charset="0"/>
                <a:hlinkClick r:id="rId3"/>
              </a:rPr>
              <a:t>estimates</a:t>
            </a:r>
            <a:r>
              <a:rPr lang="en-US" dirty="0">
                <a:latin typeface="Arial" panose="020B0604020202020204" pitchFamily="34" charset="0"/>
                <a:cs typeface="Arial" panose="020B0604020202020204" pitchFamily="34" charset="0"/>
              </a:rPr>
              <a:t> that more than 75% of worldwide commerce flows through some kind of indirect sales or distribution channel reselling the products and services of a primary brand. Forrester is predicting that the TCMA software market will grow to $1.18 billion by 2023 (a compound annual growth rate of more than 25%), and estimates that another $1.3 billion will be generated in services at these vendor firms.</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AFADB856-1D4D-4AA7-84A0-A69C4CC148E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517A7EF7-59CA-4B70-9EC0-AEAC2B6B3571}"/>
              </a:ext>
            </a:extLst>
          </p:cNvPr>
          <p:cNvSpPr>
            <a:spLocks noGrp="1"/>
          </p:cNvSpPr>
          <p:nvPr>
            <p:ph type="body" sz="quarter" idx="11"/>
          </p:nvPr>
        </p:nvSpPr>
        <p:spPr/>
        <p:txBody>
          <a:bodyPr/>
          <a:lstStyle/>
          <a:p>
            <a:r>
              <a:rPr lang="en-US" dirty="0"/>
              <a:t>The Evolution of Through-Channel Marketing Automation</a:t>
            </a:r>
          </a:p>
        </p:txBody>
      </p:sp>
      <p:sp>
        <p:nvSpPr>
          <p:cNvPr id="9" name="Text Placeholder 8">
            <a:extLst>
              <a:ext uri="{FF2B5EF4-FFF2-40B4-BE49-F238E27FC236}">
                <a16:creationId xmlns:a16="http://schemas.microsoft.com/office/drawing/2014/main" id="{F2EE59C6-0FB0-4EC4-B5DC-92F774345DCD}"/>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If you include the tens of thousands of digital marketing agencies, which Forrester expects to generate $2 billion in services revenue by 2023, you have a $4.5 billion ecosystem within five years. Already today there are more than 6 million end users of TCMA systems. Forrester notes this is a “mature” industry where the average company is 17 years old.</a:t>
            </a:r>
          </a:p>
          <a:p>
            <a:r>
              <a:rPr lang="en-US" dirty="0">
                <a:latin typeface="Arial" panose="020B0604020202020204" pitchFamily="34" charset="0"/>
                <a:cs typeface="Arial" panose="020B0604020202020204" pitchFamily="34" charset="0"/>
              </a:rPr>
              <a:t>What, exactly, are the components of TCMA software? To answer this question, we need to consider what a direct marketing team typically uses for marketing in the digital age. This includes tools for search marketing, social marketing, email marketing, event marketing, microsites, content syndication, print marketing and more. TCMA solutions certainly include all of these types of direct marketing tools, but they also include a set of partner management tools for managing communications and interactions with the channel partners who are reselling and marketing the primary brand’s products and services.</a:t>
            </a:r>
          </a:p>
        </p:txBody>
      </p:sp>
    </p:spTree>
    <p:extLst>
      <p:ext uri="{BB962C8B-B14F-4D97-AF65-F5344CB8AC3E}">
        <p14:creationId xmlns:p14="http://schemas.microsoft.com/office/powerpoint/2010/main" val="116588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0C82F254-08FA-4E54-BFBE-C44C8D56B15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C6D49FE8-8422-4C54-BFF8-8432599030C1}"/>
              </a:ext>
            </a:extLst>
          </p:cNvPr>
          <p:cNvSpPr>
            <a:spLocks noGrp="1"/>
          </p:cNvSpPr>
          <p:nvPr>
            <p:ph type="body" sz="quarter" idx="11"/>
          </p:nvPr>
        </p:nvSpPr>
        <p:spPr/>
        <p:txBody>
          <a:bodyPr/>
          <a:lstStyle/>
          <a:p>
            <a:r>
              <a:rPr lang="en-US" dirty="0"/>
              <a:t>The Evolution of Through-Channel Marketing Automation</a:t>
            </a:r>
          </a:p>
        </p:txBody>
      </p:sp>
      <p:sp>
        <p:nvSpPr>
          <p:cNvPr id="5" name="Text Placeholder 4">
            <a:extLst>
              <a:ext uri="{FF2B5EF4-FFF2-40B4-BE49-F238E27FC236}">
                <a16:creationId xmlns:a16="http://schemas.microsoft.com/office/drawing/2014/main" id="{311BDF0E-640D-4327-9952-A03B03D64266}"/>
              </a:ext>
            </a:extLst>
          </p:cNvPr>
          <p:cNvSpPr>
            <a:spLocks noGrp="1"/>
          </p:cNvSpPr>
          <p:nvPr>
            <p:ph type="body" sz="quarter" idx="16"/>
          </p:nvPr>
        </p:nvSpPr>
        <p:spPr>
          <a:xfrm>
            <a:off x="4447403" y="962377"/>
            <a:ext cx="4444916" cy="3827988"/>
          </a:xfrm>
        </p:spPr>
        <p:txBody>
          <a:bodyPr/>
          <a:lstStyle/>
          <a:p>
            <a:r>
              <a:rPr lang="en-US" dirty="0">
                <a:latin typeface="Arial" panose="020B0604020202020204" pitchFamily="34" charset="0"/>
                <a:cs typeface="Arial" panose="020B0604020202020204" pitchFamily="34" charset="0"/>
              </a:rPr>
              <a:t>These partner management tools include things like a campaign library, where partners can log in and select campaigns that can be quickly </a:t>
            </a:r>
            <a:r>
              <a:rPr lang="en-US" dirty="0">
                <a:latin typeface="Arial" panose="020B0604020202020204" pitchFamily="34" charset="0"/>
                <a:cs typeface="Arial" panose="020B0604020202020204" pitchFamily="34" charset="0"/>
                <a:hlinkClick r:id="rId3"/>
              </a:rPr>
              <a:t>co-branded</a:t>
            </a:r>
            <a:r>
              <a:rPr lang="en-US" dirty="0">
                <a:latin typeface="Arial" panose="020B0604020202020204" pitchFamily="34" charset="0"/>
                <a:cs typeface="Arial" panose="020B0604020202020204" pitchFamily="34" charset="0"/>
              </a:rPr>
              <a:t> and launched, as well as a set of marketing tools that the primary brands use to recruit, train and enable partners. Sometimes these tools are integrated with another set of channel management automation tools under the </a:t>
            </a:r>
            <a:r>
              <a:rPr lang="en-US" dirty="0">
                <a:latin typeface="Arial" panose="020B0604020202020204" pitchFamily="34" charset="0"/>
                <a:cs typeface="Arial" panose="020B0604020202020204" pitchFamily="34" charset="0"/>
                <a:hlinkClick r:id="rId4"/>
              </a:rPr>
              <a:t>partner relationship management</a:t>
            </a:r>
            <a:r>
              <a:rPr lang="en-US" dirty="0">
                <a:latin typeface="Arial" panose="020B0604020202020204" pitchFamily="34" charset="0"/>
                <a:cs typeface="Arial" panose="020B0604020202020204" pitchFamily="34" charset="0"/>
              </a:rPr>
              <a:t> (PRM) umbrella, but we won’t go into PRM today.</a:t>
            </a:r>
          </a:p>
          <a:p>
            <a:r>
              <a:rPr lang="en-US" dirty="0">
                <a:latin typeface="Arial" panose="020B0604020202020204" pitchFamily="34" charset="0"/>
                <a:cs typeface="Arial" panose="020B0604020202020204" pitchFamily="34" charset="0"/>
              </a:rPr>
              <a:t>Finally, a typical through-channel marketing automation solution will also include a deep analytic engine that allows both channel partners and vendors to monitor and understand overall campaign effectiveness and analyze performance metrics in detail to determine what is working and why, and what needs to be improved. By leveraging analytics, a vendor can quickly determine what additional campaign content and other assets are most effective and should be made more broadly available for partners to use, which target audiences are responding to specific kinds content and what tactics need refinement. This kind of data-based insight is critical for vendors to get quick and substantial return on their investment in through-channel marketing automation software.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88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A042E739-9599-48DE-BE26-281F8ABF522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7876D990-ECB3-44E0-96F0-39C34B57A0F6}"/>
              </a:ext>
            </a:extLst>
          </p:cNvPr>
          <p:cNvSpPr>
            <a:spLocks noGrp="1"/>
          </p:cNvSpPr>
          <p:nvPr>
            <p:ph type="body" sz="quarter" idx="11"/>
          </p:nvPr>
        </p:nvSpPr>
        <p:spPr/>
        <p:txBody>
          <a:bodyPr/>
          <a:lstStyle/>
          <a:p>
            <a:r>
              <a:rPr lang="en-US" dirty="0"/>
              <a:t>The Evolution of Through-Channel Marketing Automation</a:t>
            </a:r>
          </a:p>
        </p:txBody>
      </p:sp>
      <p:sp>
        <p:nvSpPr>
          <p:cNvPr id="9" name="Text Placeholder 8">
            <a:extLst>
              <a:ext uri="{FF2B5EF4-FFF2-40B4-BE49-F238E27FC236}">
                <a16:creationId xmlns:a16="http://schemas.microsoft.com/office/drawing/2014/main" id="{4572D126-AB51-45E7-9C6B-82FDE2EB2E69}"/>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At ZINFI, we aren’t surprised at Forrester’s projections of rapid evolution and growth in the through-channel marketing automation space. Distributed and localized marketing are increasingly important factors for B2C and B2B companies seeking to broaden their reach to new markets and new customers, and integrated TCMA tools are enabling the workflows and efficiencies that make building high-functioning partner networks possible.</a:t>
            </a:r>
          </a:p>
        </p:txBody>
      </p:sp>
    </p:spTree>
    <p:extLst>
      <p:ext uri="{BB962C8B-B14F-4D97-AF65-F5344CB8AC3E}">
        <p14:creationId xmlns:p14="http://schemas.microsoft.com/office/powerpoint/2010/main" val="3293031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576</TotalTime>
  <Words>518</Words>
  <Application>Microsoft Office PowerPoint</Application>
  <PresentationFormat>Custom</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2018-10-16T08:02:32Z</dcterms:modified>
</cp:coreProperties>
</file>