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sldIdLst>
    <p:sldId id="256" r:id="rId2"/>
    <p:sldId id="257" r:id="rId3"/>
    <p:sldId id="258" r:id="rId4"/>
    <p:sldId id="260" r:id="rId5"/>
    <p:sldId id="261" r:id="rId6"/>
    <p:sldId id="262" r:id="rId7"/>
    <p:sldId id="263" r:id="rId8"/>
    <p:sldId id="264" r:id="rId9"/>
    <p:sldId id="265" r:id="rId10"/>
    <p:sldId id="259" r:id="rId11"/>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636361"/>
    <a:srgbClr val="F27724"/>
    <a:srgbClr val="00BCFF"/>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BE2C2-0574-48F9-80E3-571FD9713A20}" v="8" dt="2018-12-04T08:55:17.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85"/>
    <p:restoredTop sz="94667" autoAdjust="0"/>
  </p:normalViewPr>
  <p:slideViewPr>
    <p:cSldViewPr snapToGrid="0" snapToObjects="1">
      <p:cViewPr varScale="1">
        <p:scale>
          <a:sx n="112" d="100"/>
          <a:sy n="112" d="100"/>
        </p:scale>
        <p:origin x="12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02F529A7-8C2C-455A-9324-5824DCFEE591}"/>
    <pc:docChg chg="custSel addSld modSld">
      <pc:chgData name="Subhajit Ghosh" userId="c585d1f3-935b-4ece-b40b-1a6550e66d72" providerId="ADAL" clId="{02F529A7-8C2C-455A-9324-5824DCFEE591}" dt="2018-11-14T14:01:52.677" v="103"/>
      <pc:docMkLst>
        <pc:docMk/>
      </pc:docMkLst>
      <pc:sldChg chg="modSp">
        <pc:chgData name="Subhajit Ghosh" userId="c585d1f3-935b-4ece-b40b-1a6550e66d72" providerId="ADAL" clId="{02F529A7-8C2C-455A-9324-5824DCFEE591}" dt="2018-11-14T06:59:39.251" v="7" actId="14100"/>
        <pc:sldMkLst>
          <pc:docMk/>
          <pc:sldMk cId="2429983986" sldId="256"/>
        </pc:sldMkLst>
        <pc:spChg chg="mod">
          <ac:chgData name="Subhajit Ghosh" userId="c585d1f3-935b-4ece-b40b-1a6550e66d72" providerId="ADAL" clId="{02F529A7-8C2C-455A-9324-5824DCFEE591}" dt="2018-11-14T06:59:39.251" v="7" actId="14100"/>
          <ac:spMkLst>
            <pc:docMk/>
            <pc:sldMk cId="2429983986" sldId="256"/>
            <ac:spMk id="6" creationId="{4F2F611E-2383-4DC9-962D-92928E36BA3F}"/>
          </ac:spMkLst>
        </pc:spChg>
      </pc:sldChg>
      <pc:sldChg chg="addSp delSp modSp">
        <pc:chgData name="Subhajit Ghosh" userId="c585d1f3-935b-4ece-b40b-1a6550e66d72" providerId="ADAL" clId="{02F529A7-8C2C-455A-9324-5824DCFEE591}" dt="2018-11-14T07:03:28.821" v="39" actId="20577"/>
        <pc:sldMkLst>
          <pc:docMk/>
          <pc:sldMk cId="4142234705" sldId="257"/>
        </pc:sldMkLst>
        <pc:spChg chg="del">
          <ac:chgData name="Subhajit Ghosh" userId="c585d1f3-935b-4ece-b40b-1a6550e66d72" providerId="ADAL" clId="{02F529A7-8C2C-455A-9324-5824DCFEE591}" dt="2018-11-14T07:03:04.012" v="36" actId="931"/>
          <ac:spMkLst>
            <pc:docMk/>
            <pc:sldMk cId="4142234705" sldId="257"/>
            <ac:spMk id="2" creationId="{73CDC79A-6FAC-4D7D-B85E-15F848CECB4B}"/>
          </ac:spMkLst>
        </pc:spChg>
        <pc:spChg chg="del">
          <ac:chgData name="Subhajit Ghosh" userId="c585d1f3-935b-4ece-b40b-1a6550e66d72" providerId="ADAL" clId="{02F529A7-8C2C-455A-9324-5824DCFEE591}" dt="2018-11-14T06:53:25.814" v="0" actId="478"/>
          <ac:spMkLst>
            <pc:docMk/>
            <pc:sldMk cId="4142234705" sldId="257"/>
            <ac:spMk id="3" creationId="{EE5F9CC5-5919-4A5B-B9E8-F922D9826927}"/>
          </ac:spMkLst>
        </pc:spChg>
        <pc:spChg chg="mod">
          <ac:chgData name="Subhajit Ghosh" userId="c585d1f3-935b-4ece-b40b-1a6550e66d72" providerId="ADAL" clId="{02F529A7-8C2C-455A-9324-5824DCFEE591}" dt="2018-11-14T06:59:52.233" v="9" actId="20577"/>
          <ac:spMkLst>
            <pc:docMk/>
            <pc:sldMk cId="4142234705" sldId="257"/>
            <ac:spMk id="4" creationId="{3824FEB1-C6F4-4284-9EE9-2817F24A4DC0}"/>
          </ac:spMkLst>
        </pc:spChg>
        <pc:spChg chg="mod">
          <ac:chgData name="Subhajit Ghosh" userId="c585d1f3-935b-4ece-b40b-1a6550e66d72" providerId="ADAL" clId="{02F529A7-8C2C-455A-9324-5824DCFEE591}" dt="2018-11-14T07:03:28.821" v="39" actId="20577"/>
          <ac:spMkLst>
            <pc:docMk/>
            <pc:sldMk cId="4142234705" sldId="257"/>
            <ac:spMk id="5" creationId="{C4B6616B-D638-467B-86EF-41EF776CAD4F}"/>
          </ac:spMkLst>
        </pc:spChg>
        <pc:picChg chg="add mod">
          <ac:chgData name="Subhajit Ghosh" userId="c585d1f3-935b-4ece-b40b-1a6550e66d72" providerId="ADAL" clId="{02F529A7-8C2C-455A-9324-5824DCFEE591}" dt="2018-11-14T07:03:04.012" v="36" actId="931"/>
          <ac:picMkLst>
            <pc:docMk/>
            <pc:sldMk cId="4142234705" sldId="257"/>
            <ac:picMk id="7" creationId="{9A4DF593-3A19-4262-9C77-C679D1AB3084}"/>
          </ac:picMkLst>
        </pc:picChg>
      </pc:sldChg>
      <pc:sldChg chg="addSp delSp modSp">
        <pc:chgData name="Subhajit Ghosh" userId="c585d1f3-935b-4ece-b40b-1a6550e66d72" providerId="ADAL" clId="{02F529A7-8C2C-455A-9324-5824DCFEE591}" dt="2018-11-14T09:25:56.091" v="92" actId="18131"/>
        <pc:sldMkLst>
          <pc:docMk/>
          <pc:sldMk cId="2815277108" sldId="258"/>
        </pc:sldMkLst>
        <pc:spChg chg="mod">
          <ac:chgData name="Subhajit Ghosh" userId="c585d1f3-935b-4ece-b40b-1a6550e66d72" providerId="ADAL" clId="{02F529A7-8C2C-455A-9324-5824DCFEE591}" dt="2018-11-14T06:59:57.958" v="11" actId="20577"/>
          <ac:spMkLst>
            <pc:docMk/>
            <pc:sldMk cId="2815277108" sldId="258"/>
            <ac:spMk id="6" creationId="{C656395D-0968-4CC4-83FA-27592B0EA08A}"/>
          </ac:spMkLst>
        </pc:spChg>
        <pc:spChg chg="del">
          <ac:chgData name="Subhajit Ghosh" userId="c585d1f3-935b-4ece-b40b-1a6550e66d72" providerId="ADAL" clId="{02F529A7-8C2C-455A-9324-5824DCFEE591}" dt="2018-11-14T06:53:35.778" v="2" actId="478"/>
          <ac:spMkLst>
            <pc:docMk/>
            <pc:sldMk cId="2815277108" sldId="258"/>
            <ac:spMk id="7" creationId="{B46939E6-5567-4C86-97BB-FAE44A9B3871}"/>
          </ac:spMkLst>
        </pc:spChg>
        <pc:spChg chg="del">
          <ac:chgData name="Subhajit Ghosh" userId="c585d1f3-935b-4ece-b40b-1a6550e66d72" providerId="ADAL" clId="{02F529A7-8C2C-455A-9324-5824DCFEE591}" dt="2018-11-14T09:25:33.544" v="76"/>
          <ac:spMkLst>
            <pc:docMk/>
            <pc:sldMk cId="2815277108" sldId="258"/>
            <ac:spMk id="8" creationId="{BFEE5A4F-093A-4F1A-8CC4-D4ACBD2F1C2E}"/>
          </ac:spMkLst>
        </pc:spChg>
        <pc:spChg chg="mod">
          <ac:chgData name="Subhajit Ghosh" userId="c585d1f3-935b-4ece-b40b-1a6550e66d72" providerId="ADAL" clId="{02F529A7-8C2C-455A-9324-5824DCFEE591}" dt="2018-11-14T07:45:15.264" v="75" actId="20577"/>
          <ac:spMkLst>
            <pc:docMk/>
            <pc:sldMk cId="2815277108" sldId="258"/>
            <ac:spMk id="9" creationId="{4393C9E7-9550-4849-8115-E9C4978354A8}"/>
          </ac:spMkLst>
        </pc:spChg>
        <pc:picChg chg="add mod modCrop">
          <ac:chgData name="Subhajit Ghosh" userId="c585d1f3-935b-4ece-b40b-1a6550e66d72" providerId="ADAL" clId="{02F529A7-8C2C-455A-9324-5824DCFEE591}" dt="2018-11-14T09:25:56.091" v="92" actId="18131"/>
          <ac:picMkLst>
            <pc:docMk/>
            <pc:sldMk cId="2815277108" sldId="258"/>
            <ac:picMk id="3" creationId="{1A0B8F46-1C97-4E4E-B569-6D4668BE38CF}"/>
          </ac:picMkLst>
        </pc:picChg>
      </pc:sldChg>
      <pc:sldChg chg="addSp delSp modSp add">
        <pc:chgData name="Subhajit Ghosh" userId="c585d1f3-935b-4ece-b40b-1a6550e66d72" providerId="ADAL" clId="{02F529A7-8C2C-455A-9324-5824DCFEE591}" dt="2018-11-14T10:07:20.181" v="94"/>
        <pc:sldMkLst>
          <pc:docMk/>
          <pc:sldMk cId="4177466865" sldId="260"/>
        </pc:sldMkLst>
        <pc:spChg chg="del">
          <ac:chgData name="Subhajit Ghosh" userId="c585d1f3-935b-4ece-b40b-1a6550e66d72" providerId="ADAL" clId="{02F529A7-8C2C-455A-9324-5824DCFEE591}" dt="2018-11-14T07:00:11.034" v="16"/>
          <ac:spMkLst>
            <pc:docMk/>
            <pc:sldMk cId="4177466865" sldId="260"/>
            <ac:spMk id="2" creationId="{11998EFF-C92A-4B67-813C-246996357677}"/>
          </ac:spMkLst>
        </pc:spChg>
        <pc:spChg chg="del">
          <ac:chgData name="Subhajit Ghosh" userId="c585d1f3-935b-4ece-b40b-1a6550e66d72" providerId="ADAL" clId="{02F529A7-8C2C-455A-9324-5824DCFEE591}" dt="2018-11-14T07:00:11.034" v="16"/>
          <ac:spMkLst>
            <pc:docMk/>
            <pc:sldMk cId="4177466865" sldId="260"/>
            <ac:spMk id="3" creationId="{A1A9D38C-35F7-4FFA-9E23-D866F2F957FA}"/>
          </ac:spMkLst>
        </pc:spChg>
        <pc:spChg chg="del">
          <ac:chgData name="Subhajit Ghosh" userId="c585d1f3-935b-4ece-b40b-1a6550e66d72" providerId="ADAL" clId="{02F529A7-8C2C-455A-9324-5824DCFEE591}" dt="2018-11-14T07:00:11.034" v="16"/>
          <ac:spMkLst>
            <pc:docMk/>
            <pc:sldMk cId="4177466865" sldId="260"/>
            <ac:spMk id="4" creationId="{C0D4B474-8C28-48C2-887E-5F5B0B891EBD}"/>
          </ac:spMkLst>
        </pc:spChg>
        <pc:spChg chg="del">
          <ac:chgData name="Subhajit Ghosh" userId="c585d1f3-935b-4ece-b40b-1a6550e66d72" providerId="ADAL" clId="{02F529A7-8C2C-455A-9324-5824DCFEE591}" dt="2018-11-14T07:00:11.034" v="16"/>
          <ac:spMkLst>
            <pc:docMk/>
            <pc:sldMk cId="4177466865" sldId="260"/>
            <ac:spMk id="5" creationId="{86ED78A0-D88E-477B-B1DB-AC2FB49F280B}"/>
          </ac:spMkLst>
        </pc:spChg>
        <pc:spChg chg="add mod">
          <ac:chgData name="Subhajit Ghosh" userId="c585d1f3-935b-4ece-b40b-1a6550e66d72" providerId="ADAL" clId="{02F529A7-8C2C-455A-9324-5824DCFEE591}" dt="2018-11-14T10:03:39.091" v="93" actId="20577"/>
          <ac:spMkLst>
            <pc:docMk/>
            <pc:sldMk cId="4177466865" sldId="260"/>
            <ac:spMk id="6" creationId="{6BED5FDC-620F-4C2D-8EB1-581AC531F1FD}"/>
          </ac:spMkLst>
        </pc:spChg>
        <pc:spChg chg="add del mod">
          <ac:chgData name="Subhajit Ghosh" userId="c585d1f3-935b-4ece-b40b-1a6550e66d72" providerId="ADAL" clId="{02F529A7-8C2C-455A-9324-5824DCFEE591}" dt="2018-11-14T07:00:23.852" v="18" actId="478"/>
          <ac:spMkLst>
            <pc:docMk/>
            <pc:sldMk cId="4177466865" sldId="260"/>
            <ac:spMk id="7" creationId="{83C73F15-8505-467A-9580-45B5F82608A9}"/>
          </ac:spMkLst>
        </pc:spChg>
        <pc:spChg chg="add del mod">
          <ac:chgData name="Subhajit Ghosh" userId="c585d1f3-935b-4ece-b40b-1a6550e66d72" providerId="ADAL" clId="{02F529A7-8C2C-455A-9324-5824DCFEE591}" dt="2018-11-14T10:07:20.181" v="94"/>
          <ac:spMkLst>
            <pc:docMk/>
            <pc:sldMk cId="4177466865" sldId="260"/>
            <ac:spMk id="8" creationId="{AB6D203D-6884-44F6-8BCC-35F1516F7427}"/>
          </ac:spMkLst>
        </pc:spChg>
        <pc:spChg chg="add mod">
          <ac:chgData name="Subhajit Ghosh" userId="c585d1f3-935b-4ece-b40b-1a6550e66d72" providerId="ADAL" clId="{02F529A7-8C2C-455A-9324-5824DCFEE591}" dt="2018-11-14T07:04:16.563" v="47" actId="20577"/>
          <ac:spMkLst>
            <pc:docMk/>
            <pc:sldMk cId="4177466865" sldId="260"/>
            <ac:spMk id="9" creationId="{8966A403-59FE-4D3D-B59A-8BF621C7C3B7}"/>
          </ac:spMkLst>
        </pc:spChg>
        <pc:picChg chg="add mod">
          <ac:chgData name="Subhajit Ghosh" userId="c585d1f3-935b-4ece-b40b-1a6550e66d72" providerId="ADAL" clId="{02F529A7-8C2C-455A-9324-5824DCFEE591}" dt="2018-11-14T10:07:20.181" v="94"/>
          <ac:picMkLst>
            <pc:docMk/>
            <pc:sldMk cId="4177466865" sldId="260"/>
            <ac:picMk id="11" creationId="{5CF4D34A-CEFD-44EB-901D-1DA7785AE64F}"/>
          </ac:picMkLst>
        </pc:picChg>
      </pc:sldChg>
      <pc:sldChg chg="addSp delSp modSp add">
        <pc:chgData name="Subhajit Ghosh" userId="c585d1f3-935b-4ece-b40b-1a6550e66d72" providerId="ADAL" clId="{02F529A7-8C2C-455A-9324-5824DCFEE591}" dt="2018-11-14T11:40:01.148" v="101"/>
        <pc:sldMkLst>
          <pc:docMk/>
          <pc:sldMk cId="1071576634" sldId="261"/>
        </pc:sldMkLst>
        <pc:spChg chg="add del">
          <ac:chgData name="Subhajit Ghosh" userId="c585d1f3-935b-4ece-b40b-1a6550e66d72" providerId="ADAL" clId="{02F529A7-8C2C-455A-9324-5824DCFEE591}" dt="2018-11-14T11:33:12.948" v="99"/>
          <ac:spMkLst>
            <pc:docMk/>
            <pc:sldMk cId="1071576634" sldId="261"/>
            <ac:spMk id="2" creationId="{FBB1FE33-2E98-4B48-B70F-34DB1196727E}"/>
          </ac:spMkLst>
        </pc:spChg>
        <pc:spChg chg="del">
          <ac:chgData name="Subhajit Ghosh" userId="c585d1f3-935b-4ece-b40b-1a6550e66d72" providerId="ADAL" clId="{02F529A7-8C2C-455A-9324-5824DCFEE591}" dt="2018-11-14T07:00:32.858" v="22" actId="478"/>
          <ac:spMkLst>
            <pc:docMk/>
            <pc:sldMk cId="1071576634" sldId="261"/>
            <ac:spMk id="3" creationId="{B933E2EF-C7D1-46A5-9692-B0DA98FC2CD8}"/>
          </ac:spMkLst>
        </pc:spChg>
        <pc:spChg chg="mod">
          <ac:chgData name="Subhajit Ghosh" userId="c585d1f3-935b-4ece-b40b-1a6550e66d72" providerId="ADAL" clId="{02F529A7-8C2C-455A-9324-5824DCFEE591}" dt="2018-11-14T07:00:30.617" v="21" actId="20577"/>
          <ac:spMkLst>
            <pc:docMk/>
            <pc:sldMk cId="1071576634" sldId="261"/>
            <ac:spMk id="4" creationId="{C75E2EDE-023C-4608-8EE3-25D6D3E43CC2}"/>
          </ac:spMkLst>
        </pc:spChg>
        <pc:spChg chg="mod">
          <ac:chgData name="Subhajit Ghosh" userId="c585d1f3-935b-4ece-b40b-1a6550e66d72" providerId="ADAL" clId="{02F529A7-8C2C-455A-9324-5824DCFEE591}" dt="2018-11-14T07:05:43.028" v="50" actId="12"/>
          <ac:spMkLst>
            <pc:docMk/>
            <pc:sldMk cId="1071576634" sldId="261"/>
            <ac:spMk id="5" creationId="{49C2C165-042F-457F-BDB0-2750D826C8B5}"/>
          </ac:spMkLst>
        </pc:spChg>
        <pc:spChg chg="add del mod">
          <ac:chgData name="Subhajit Ghosh" userId="c585d1f3-935b-4ece-b40b-1a6550e66d72" providerId="ADAL" clId="{02F529A7-8C2C-455A-9324-5824DCFEE591}" dt="2018-11-14T11:40:01.148" v="101"/>
          <ac:spMkLst>
            <pc:docMk/>
            <pc:sldMk cId="1071576634" sldId="261"/>
            <ac:spMk id="12" creationId="{6BD459EE-3B7C-4AA1-806E-B3CD86E4D119}"/>
          </ac:spMkLst>
        </pc:spChg>
        <pc:picChg chg="add del mod">
          <ac:chgData name="Subhajit Ghosh" userId="c585d1f3-935b-4ece-b40b-1a6550e66d72" providerId="ADAL" clId="{02F529A7-8C2C-455A-9324-5824DCFEE591}" dt="2018-11-14T10:09:43.455" v="96"/>
          <ac:picMkLst>
            <pc:docMk/>
            <pc:sldMk cId="1071576634" sldId="261"/>
            <ac:picMk id="7" creationId="{E78E4C06-401B-47AF-A707-3AB48D61733F}"/>
          </ac:picMkLst>
        </pc:picChg>
        <pc:picChg chg="add del mod">
          <ac:chgData name="Subhajit Ghosh" userId="c585d1f3-935b-4ece-b40b-1a6550e66d72" providerId="ADAL" clId="{02F529A7-8C2C-455A-9324-5824DCFEE591}" dt="2018-11-14T11:31:18.248" v="98"/>
          <ac:picMkLst>
            <pc:docMk/>
            <pc:sldMk cId="1071576634" sldId="261"/>
            <ac:picMk id="8" creationId="{ADC89692-D11D-4AA3-A5F3-B77B85EADF4B}"/>
          </ac:picMkLst>
        </pc:picChg>
        <pc:picChg chg="add del mod">
          <ac:chgData name="Subhajit Ghosh" userId="c585d1f3-935b-4ece-b40b-1a6550e66d72" providerId="ADAL" clId="{02F529A7-8C2C-455A-9324-5824DCFEE591}" dt="2018-11-14T11:39:54.783" v="100" actId="478"/>
          <ac:picMkLst>
            <pc:docMk/>
            <pc:sldMk cId="1071576634" sldId="261"/>
            <ac:picMk id="10" creationId="{F7807FD7-F7AC-442D-A52E-59C02229C0BF}"/>
          </ac:picMkLst>
        </pc:picChg>
        <pc:picChg chg="add mod">
          <ac:chgData name="Subhajit Ghosh" userId="c585d1f3-935b-4ece-b40b-1a6550e66d72" providerId="ADAL" clId="{02F529A7-8C2C-455A-9324-5824DCFEE591}" dt="2018-11-14T11:40:01.148" v="101"/>
          <ac:picMkLst>
            <pc:docMk/>
            <pc:sldMk cId="1071576634" sldId="261"/>
            <ac:picMk id="14" creationId="{7C53AC7A-2F20-4505-AF50-BFBD6A1E528B}"/>
          </ac:picMkLst>
        </pc:picChg>
      </pc:sldChg>
      <pc:sldChg chg="addSp delSp modSp add">
        <pc:chgData name="Subhajit Ghosh" userId="c585d1f3-935b-4ece-b40b-1a6550e66d72" providerId="ADAL" clId="{02F529A7-8C2C-455A-9324-5824DCFEE591}" dt="2018-11-14T13:32:05.519" v="102"/>
        <pc:sldMkLst>
          <pc:docMk/>
          <pc:sldMk cId="3498320403" sldId="262"/>
        </pc:sldMkLst>
        <pc:spChg chg="del">
          <ac:chgData name="Subhajit Ghosh" userId="c585d1f3-935b-4ece-b40b-1a6550e66d72" providerId="ADAL" clId="{02F529A7-8C2C-455A-9324-5824DCFEE591}" dt="2018-11-14T07:00:11.034" v="16"/>
          <ac:spMkLst>
            <pc:docMk/>
            <pc:sldMk cId="3498320403" sldId="262"/>
            <ac:spMk id="2" creationId="{23D01D0B-EE1E-44A8-B442-0831A1A5D41D}"/>
          </ac:spMkLst>
        </pc:spChg>
        <pc:spChg chg="del">
          <ac:chgData name="Subhajit Ghosh" userId="c585d1f3-935b-4ece-b40b-1a6550e66d72" providerId="ADAL" clId="{02F529A7-8C2C-455A-9324-5824DCFEE591}" dt="2018-11-14T07:00:11.034" v="16"/>
          <ac:spMkLst>
            <pc:docMk/>
            <pc:sldMk cId="3498320403" sldId="262"/>
            <ac:spMk id="3" creationId="{B4B2F600-C1D9-49B7-9704-29D80C2EAED6}"/>
          </ac:spMkLst>
        </pc:spChg>
        <pc:spChg chg="del">
          <ac:chgData name="Subhajit Ghosh" userId="c585d1f3-935b-4ece-b40b-1a6550e66d72" providerId="ADAL" clId="{02F529A7-8C2C-455A-9324-5824DCFEE591}" dt="2018-11-14T07:00:11.034" v="16"/>
          <ac:spMkLst>
            <pc:docMk/>
            <pc:sldMk cId="3498320403" sldId="262"/>
            <ac:spMk id="4" creationId="{AD0F47A0-606E-430F-B6B6-93F7C6F7879A}"/>
          </ac:spMkLst>
        </pc:spChg>
        <pc:spChg chg="del">
          <ac:chgData name="Subhajit Ghosh" userId="c585d1f3-935b-4ece-b40b-1a6550e66d72" providerId="ADAL" clId="{02F529A7-8C2C-455A-9324-5824DCFEE591}" dt="2018-11-14T07:00:11.034" v="16"/>
          <ac:spMkLst>
            <pc:docMk/>
            <pc:sldMk cId="3498320403" sldId="262"/>
            <ac:spMk id="5" creationId="{89E8551F-D83E-44CF-AC54-A5A20520401A}"/>
          </ac:spMkLst>
        </pc:spChg>
        <pc:spChg chg="add mod">
          <ac:chgData name="Subhajit Ghosh" userId="c585d1f3-935b-4ece-b40b-1a6550e66d72" providerId="ADAL" clId="{02F529A7-8C2C-455A-9324-5824DCFEE591}" dt="2018-11-14T07:00:40.202" v="25" actId="20577"/>
          <ac:spMkLst>
            <pc:docMk/>
            <pc:sldMk cId="3498320403" sldId="262"/>
            <ac:spMk id="6" creationId="{1770E49D-C83F-435D-908E-770BB9069DF4}"/>
          </ac:spMkLst>
        </pc:spChg>
        <pc:spChg chg="add del mod">
          <ac:chgData name="Subhajit Ghosh" userId="c585d1f3-935b-4ece-b40b-1a6550e66d72" providerId="ADAL" clId="{02F529A7-8C2C-455A-9324-5824DCFEE591}" dt="2018-11-14T07:00:42.694" v="26" actId="478"/>
          <ac:spMkLst>
            <pc:docMk/>
            <pc:sldMk cId="3498320403" sldId="262"/>
            <ac:spMk id="7" creationId="{3914E099-BD14-4C13-AE41-99114822E92A}"/>
          </ac:spMkLst>
        </pc:spChg>
        <pc:spChg chg="add del mod">
          <ac:chgData name="Subhajit Ghosh" userId="c585d1f3-935b-4ece-b40b-1a6550e66d72" providerId="ADAL" clId="{02F529A7-8C2C-455A-9324-5824DCFEE591}" dt="2018-11-14T13:32:05.519" v="102"/>
          <ac:spMkLst>
            <pc:docMk/>
            <pc:sldMk cId="3498320403" sldId="262"/>
            <ac:spMk id="8" creationId="{6573BFA4-0F53-4760-A16E-CE5CD242C8D1}"/>
          </ac:spMkLst>
        </pc:spChg>
        <pc:spChg chg="add mod">
          <ac:chgData name="Subhajit Ghosh" userId="c585d1f3-935b-4ece-b40b-1a6550e66d72" providerId="ADAL" clId="{02F529A7-8C2C-455A-9324-5824DCFEE591}" dt="2018-11-14T07:06:07.076" v="54" actId="6549"/>
          <ac:spMkLst>
            <pc:docMk/>
            <pc:sldMk cId="3498320403" sldId="262"/>
            <ac:spMk id="9" creationId="{0D073E8D-BE14-4167-8FCA-6569131A89D1}"/>
          </ac:spMkLst>
        </pc:spChg>
        <pc:picChg chg="add mod">
          <ac:chgData name="Subhajit Ghosh" userId="c585d1f3-935b-4ece-b40b-1a6550e66d72" providerId="ADAL" clId="{02F529A7-8C2C-455A-9324-5824DCFEE591}" dt="2018-11-14T13:32:05.519" v="102"/>
          <ac:picMkLst>
            <pc:docMk/>
            <pc:sldMk cId="3498320403" sldId="262"/>
            <ac:picMk id="11" creationId="{80C545A5-AAAF-4D55-94DF-130D774A6EC8}"/>
          </ac:picMkLst>
        </pc:picChg>
      </pc:sldChg>
      <pc:sldChg chg="addSp delSp modSp add">
        <pc:chgData name="Subhajit Ghosh" userId="c585d1f3-935b-4ece-b40b-1a6550e66d72" providerId="ADAL" clId="{02F529A7-8C2C-455A-9324-5824DCFEE591}" dt="2018-11-14T14:01:52.677" v="103"/>
        <pc:sldMkLst>
          <pc:docMk/>
          <pc:sldMk cId="5614847" sldId="263"/>
        </pc:sldMkLst>
        <pc:spChg chg="del">
          <ac:chgData name="Subhajit Ghosh" userId="c585d1f3-935b-4ece-b40b-1a6550e66d72" providerId="ADAL" clId="{02F529A7-8C2C-455A-9324-5824DCFEE591}" dt="2018-11-14T14:01:52.677" v="103"/>
          <ac:spMkLst>
            <pc:docMk/>
            <pc:sldMk cId="5614847" sldId="263"/>
            <ac:spMk id="2" creationId="{888EB007-89F7-4A7E-9157-94F70C179284}"/>
          </ac:spMkLst>
        </pc:spChg>
        <pc:spChg chg="del">
          <ac:chgData name="Subhajit Ghosh" userId="c585d1f3-935b-4ece-b40b-1a6550e66d72" providerId="ADAL" clId="{02F529A7-8C2C-455A-9324-5824DCFEE591}" dt="2018-11-14T07:01:02.059" v="30" actId="478"/>
          <ac:spMkLst>
            <pc:docMk/>
            <pc:sldMk cId="5614847" sldId="263"/>
            <ac:spMk id="3" creationId="{B0C60CAC-E1A5-4083-9A40-49949E72B00A}"/>
          </ac:spMkLst>
        </pc:spChg>
        <pc:spChg chg="mod">
          <ac:chgData name="Subhajit Ghosh" userId="c585d1f3-935b-4ece-b40b-1a6550e66d72" providerId="ADAL" clId="{02F529A7-8C2C-455A-9324-5824DCFEE591}" dt="2018-11-14T07:00:50.967" v="29" actId="20577"/>
          <ac:spMkLst>
            <pc:docMk/>
            <pc:sldMk cId="5614847" sldId="263"/>
            <ac:spMk id="4" creationId="{C00129B9-4969-4003-840F-462C16AD5BF7}"/>
          </ac:spMkLst>
        </pc:spChg>
        <pc:spChg chg="mod">
          <ac:chgData name="Subhajit Ghosh" userId="c585d1f3-935b-4ece-b40b-1a6550e66d72" providerId="ADAL" clId="{02F529A7-8C2C-455A-9324-5824DCFEE591}" dt="2018-11-14T07:06:33.387" v="57" actId="12"/>
          <ac:spMkLst>
            <pc:docMk/>
            <pc:sldMk cId="5614847" sldId="263"/>
            <ac:spMk id="5" creationId="{1914846F-E194-4A26-BB7B-19F2D401C768}"/>
          </ac:spMkLst>
        </pc:spChg>
        <pc:picChg chg="add mod">
          <ac:chgData name="Subhajit Ghosh" userId="c585d1f3-935b-4ece-b40b-1a6550e66d72" providerId="ADAL" clId="{02F529A7-8C2C-455A-9324-5824DCFEE591}" dt="2018-11-14T14:01:52.677" v="103"/>
          <ac:picMkLst>
            <pc:docMk/>
            <pc:sldMk cId="5614847" sldId="263"/>
            <ac:picMk id="7" creationId="{D86EFFEB-82AF-4CA8-B512-9E34218EE631}"/>
          </ac:picMkLst>
        </pc:picChg>
      </pc:sldChg>
      <pc:sldChg chg="addSp delSp modSp add">
        <pc:chgData name="Subhajit Ghosh" userId="c585d1f3-935b-4ece-b40b-1a6550e66d72" providerId="ADAL" clId="{02F529A7-8C2C-455A-9324-5824DCFEE591}" dt="2018-11-14T07:10:31.834" v="70" actId="2711"/>
        <pc:sldMkLst>
          <pc:docMk/>
          <pc:sldMk cId="2116890524" sldId="264"/>
        </pc:sldMkLst>
        <pc:spChg chg="del">
          <ac:chgData name="Subhajit Ghosh" userId="c585d1f3-935b-4ece-b40b-1a6550e66d72" providerId="ADAL" clId="{02F529A7-8C2C-455A-9324-5824DCFEE591}" dt="2018-11-14T07:06:47.254" v="60"/>
          <ac:spMkLst>
            <pc:docMk/>
            <pc:sldMk cId="2116890524" sldId="264"/>
            <ac:spMk id="2" creationId="{9D222CBC-4F1F-4A65-B215-101F61DF6BCA}"/>
          </ac:spMkLst>
        </pc:spChg>
        <pc:spChg chg="del">
          <ac:chgData name="Subhajit Ghosh" userId="c585d1f3-935b-4ece-b40b-1a6550e66d72" providerId="ADAL" clId="{02F529A7-8C2C-455A-9324-5824DCFEE591}" dt="2018-11-14T07:06:47.254" v="60"/>
          <ac:spMkLst>
            <pc:docMk/>
            <pc:sldMk cId="2116890524" sldId="264"/>
            <ac:spMk id="3" creationId="{2BA6387A-6C08-46E8-922D-D0D3B8B33FFE}"/>
          </ac:spMkLst>
        </pc:spChg>
        <pc:spChg chg="del">
          <ac:chgData name="Subhajit Ghosh" userId="c585d1f3-935b-4ece-b40b-1a6550e66d72" providerId="ADAL" clId="{02F529A7-8C2C-455A-9324-5824DCFEE591}" dt="2018-11-14T07:06:47.254" v="60"/>
          <ac:spMkLst>
            <pc:docMk/>
            <pc:sldMk cId="2116890524" sldId="264"/>
            <ac:spMk id="4" creationId="{2A531241-928A-41AA-A135-EA273CB67A16}"/>
          </ac:spMkLst>
        </pc:spChg>
        <pc:spChg chg="del">
          <ac:chgData name="Subhajit Ghosh" userId="c585d1f3-935b-4ece-b40b-1a6550e66d72" providerId="ADAL" clId="{02F529A7-8C2C-455A-9324-5824DCFEE591}" dt="2018-11-14T07:06:47.254" v="60"/>
          <ac:spMkLst>
            <pc:docMk/>
            <pc:sldMk cId="2116890524" sldId="264"/>
            <ac:spMk id="5" creationId="{1C464C07-2135-4043-89B2-9362DEF7F582}"/>
          </ac:spMkLst>
        </pc:spChg>
        <pc:spChg chg="add mod">
          <ac:chgData name="Subhajit Ghosh" userId="c585d1f3-935b-4ece-b40b-1a6550e66d72" providerId="ADAL" clId="{02F529A7-8C2C-455A-9324-5824DCFEE591}" dt="2018-11-14T07:07:14.141" v="66" actId="20577"/>
          <ac:spMkLst>
            <pc:docMk/>
            <pc:sldMk cId="2116890524" sldId="264"/>
            <ac:spMk id="6" creationId="{14A94852-C492-4076-B103-53526918507D}"/>
          </ac:spMkLst>
        </pc:spChg>
        <pc:spChg chg="add del mod">
          <ac:chgData name="Subhajit Ghosh" userId="c585d1f3-935b-4ece-b40b-1a6550e66d72" providerId="ADAL" clId="{02F529A7-8C2C-455A-9324-5824DCFEE591}" dt="2018-11-14T07:06:52.803" v="61" actId="478"/>
          <ac:spMkLst>
            <pc:docMk/>
            <pc:sldMk cId="2116890524" sldId="264"/>
            <ac:spMk id="7" creationId="{0E5A594D-4B62-41D4-812F-CCAFE0C218C6}"/>
          </ac:spMkLst>
        </pc:spChg>
        <pc:spChg chg="add mod">
          <ac:chgData name="Subhajit Ghosh" userId="c585d1f3-935b-4ece-b40b-1a6550e66d72" providerId="ADAL" clId="{02F529A7-8C2C-455A-9324-5824DCFEE591}" dt="2018-11-14T07:06:47.254" v="60"/>
          <ac:spMkLst>
            <pc:docMk/>
            <pc:sldMk cId="2116890524" sldId="264"/>
            <ac:spMk id="8" creationId="{8C35F289-98F8-4EAA-9E99-4FC6DBF6E174}"/>
          </ac:spMkLst>
        </pc:spChg>
        <pc:spChg chg="add mod">
          <ac:chgData name="Subhajit Ghosh" userId="c585d1f3-935b-4ece-b40b-1a6550e66d72" providerId="ADAL" clId="{02F529A7-8C2C-455A-9324-5824DCFEE591}" dt="2018-11-14T07:10:31.834" v="70" actId="2711"/>
          <ac:spMkLst>
            <pc:docMk/>
            <pc:sldMk cId="2116890524" sldId="264"/>
            <ac:spMk id="9" creationId="{A55F10BC-FDE6-4AE8-887A-5E5DFC2B2962}"/>
          </ac:spMkLst>
        </pc:spChg>
      </pc:sldChg>
      <pc:sldChg chg="delSp modSp add">
        <pc:chgData name="Subhajit Ghosh" userId="c585d1f3-935b-4ece-b40b-1a6550e66d72" providerId="ADAL" clId="{02F529A7-8C2C-455A-9324-5824DCFEE591}" dt="2018-11-14T07:10:46.750" v="72" actId="2711"/>
        <pc:sldMkLst>
          <pc:docMk/>
          <pc:sldMk cId="682373900" sldId="265"/>
        </pc:sldMkLst>
        <pc:spChg chg="del">
          <ac:chgData name="Subhajit Ghosh" userId="c585d1f3-935b-4ece-b40b-1a6550e66d72" providerId="ADAL" clId="{02F529A7-8C2C-455A-9324-5824DCFEE591}" dt="2018-11-14T07:06:57.816" v="63" actId="478"/>
          <ac:spMkLst>
            <pc:docMk/>
            <pc:sldMk cId="682373900" sldId="265"/>
            <ac:spMk id="3" creationId="{393EE7E9-758D-4697-A6FE-D65DF05087AE}"/>
          </ac:spMkLst>
        </pc:spChg>
        <pc:spChg chg="mod">
          <ac:chgData name="Subhajit Ghosh" userId="c585d1f3-935b-4ece-b40b-1a6550e66d72" providerId="ADAL" clId="{02F529A7-8C2C-455A-9324-5824DCFEE591}" dt="2018-11-14T07:07:17.119" v="68" actId="20577"/>
          <ac:spMkLst>
            <pc:docMk/>
            <pc:sldMk cId="682373900" sldId="265"/>
            <ac:spMk id="4" creationId="{3315E9E1-D8F6-439B-A4FE-16D122F01F64}"/>
          </ac:spMkLst>
        </pc:spChg>
        <pc:spChg chg="mod">
          <ac:chgData name="Subhajit Ghosh" userId="c585d1f3-935b-4ece-b40b-1a6550e66d72" providerId="ADAL" clId="{02F529A7-8C2C-455A-9324-5824DCFEE591}" dt="2018-11-14T07:10:46.750" v="72" actId="2711"/>
          <ac:spMkLst>
            <pc:docMk/>
            <pc:sldMk cId="682373900" sldId="265"/>
            <ac:spMk id="5" creationId="{5C3DF3A8-9FA8-4230-A8D4-829D14B2294D}"/>
          </ac:spMkLst>
        </pc:spChg>
      </pc:sldChg>
    </pc:docChg>
  </pc:docChgLst>
  <pc:docChgLst>
    <pc:chgData name="Subhajit Ghosh" userId="c585d1f3-935b-4ece-b40b-1a6550e66d72" providerId="ADAL" clId="{BBE14A2F-F588-4B02-86B9-2522B9B1F0D3}"/>
  </pc:docChgLst>
  <pc:docChgLst>
    <pc:chgData name="Subhajit Ghosh" userId="c585d1f3-935b-4ece-b40b-1a6550e66d72" providerId="ADAL" clId="{306BE2C2-0574-48F9-80E3-571FD9713A20}"/>
    <pc:docChg chg="undo modSld">
      <pc:chgData name="Subhajit Ghosh" userId="c585d1f3-935b-4ece-b40b-1a6550e66d72" providerId="ADAL" clId="{306BE2C2-0574-48F9-80E3-571FD9713A20}" dt="2018-12-04T08:49:55.501" v="10"/>
      <pc:docMkLst>
        <pc:docMk/>
      </pc:docMkLst>
      <pc:sldChg chg="addSp delSp modSp">
        <pc:chgData name="Subhajit Ghosh" userId="c585d1f3-935b-4ece-b40b-1a6550e66d72" providerId="ADAL" clId="{306BE2C2-0574-48F9-80E3-571FD9713A20}" dt="2018-12-04T08:44:35.324" v="9"/>
        <pc:sldMkLst>
          <pc:docMk/>
          <pc:sldMk cId="2116890524" sldId="264"/>
        </pc:sldMkLst>
        <pc:spChg chg="del">
          <ac:chgData name="Subhajit Ghosh" userId="c585d1f3-935b-4ece-b40b-1a6550e66d72" providerId="ADAL" clId="{306BE2C2-0574-48F9-80E3-571FD9713A20}" dt="2018-12-04T08:44:35.324" v="9"/>
          <ac:spMkLst>
            <pc:docMk/>
            <pc:sldMk cId="2116890524" sldId="264"/>
            <ac:spMk id="8" creationId="{8C35F289-98F8-4EAA-9E99-4FC6DBF6E174}"/>
          </ac:spMkLst>
        </pc:spChg>
        <pc:spChg chg="mod">
          <ac:chgData name="Subhajit Ghosh" userId="c585d1f3-935b-4ece-b40b-1a6550e66d72" providerId="ADAL" clId="{306BE2C2-0574-48F9-80E3-571FD9713A20}" dt="2018-12-04T07:30:58.086" v="8" actId="20577"/>
          <ac:spMkLst>
            <pc:docMk/>
            <pc:sldMk cId="2116890524" sldId="264"/>
            <ac:spMk id="9" creationId="{A55F10BC-FDE6-4AE8-887A-5E5DFC2B2962}"/>
          </ac:spMkLst>
        </pc:spChg>
        <pc:picChg chg="add mod">
          <ac:chgData name="Subhajit Ghosh" userId="c585d1f3-935b-4ece-b40b-1a6550e66d72" providerId="ADAL" clId="{306BE2C2-0574-48F9-80E3-571FD9713A20}" dt="2018-12-04T08:44:35.324" v="9"/>
          <ac:picMkLst>
            <pc:docMk/>
            <pc:sldMk cId="2116890524" sldId="264"/>
            <ac:picMk id="2" creationId="{380744FD-04E6-4F04-B3F0-D60F61B0A5C7}"/>
          </ac:picMkLst>
        </pc:picChg>
      </pc:sldChg>
      <pc:sldChg chg="addSp delSp modSp">
        <pc:chgData name="Subhajit Ghosh" userId="c585d1f3-935b-4ece-b40b-1a6550e66d72" providerId="ADAL" clId="{306BE2C2-0574-48F9-80E3-571FD9713A20}" dt="2018-12-04T08:49:55.501" v="10"/>
        <pc:sldMkLst>
          <pc:docMk/>
          <pc:sldMk cId="682373900" sldId="265"/>
        </pc:sldMkLst>
        <pc:spChg chg="del">
          <ac:chgData name="Subhajit Ghosh" userId="c585d1f3-935b-4ece-b40b-1a6550e66d72" providerId="ADAL" clId="{306BE2C2-0574-48F9-80E3-571FD9713A20}" dt="2018-12-04T08:49:55.501" v="10"/>
          <ac:spMkLst>
            <pc:docMk/>
            <pc:sldMk cId="682373900" sldId="265"/>
            <ac:spMk id="2" creationId="{D060BCAC-1AF5-44D8-851E-7CDDBD0631FC}"/>
          </ac:spMkLst>
        </pc:spChg>
        <pc:picChg chg="add mod">
          <ac:chgData name="Subhajit Ghosh" userId="c585d1f3-935b-4ece-b40b-1a6550e66d72" providerId="ADAL" clId="{306BE2C2-0574-48F9-80E3-571FD9713A20}" dt="2018-12-04T08:49:55.501" v="10"/>
          <ac:picMkLst>
            <pc:docMk/>
            <pc:sldMk cId="682373900" sldId="265"/>
            <ac:picMk id="6" creationId="{DC75057B-9D3F-4184-8160-7297A689CE6B}"/>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3787F9-058C-481D-8B45-2ADA376F50DD}"/>
              </a:ext>
            </a:extLst>
          </p:cNvPr>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22" name="Picture 21" descr="logo.jpg">
            <a:extLst>
              <a:ext uri="{FF2B5EF4-FFF2-40B4-BE49-F238E27FC236}">
                <a16:creationId xmlns:a16="http://schemas.microsoft.com/office/drawing/2014/main" id="{AA89E9F4-E2DF-417F-BF2C-7FA2599FF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23" name="Straight Connector 22">
            <a:extLst>
              <a:ext uri="{FF2B5EF4-FFF2-40B4-BE49-F238E27FC236}">
                <a16:creationId xmlns:a16="http://schemas.microsoft.com/office/drawing/2014/main" id="{5A0EE979-0BC8-4028-BFE6-D350366573A8}"/>
              </a:ext>
            </a:extLst>
          </p:cNvPr>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661A07-040C-4F75-90DB-43B30D6E6165}"/>
              </a:ext>
            </a:extLst>
          </p:cNvPr>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4173AE11-4890-4B9B-A7FA-3B7405FCDFCB}"/>
              </a:ext>
            </a:extLst>
          </p:cNvPr>
          <p:cNvSpPr>
            <a:spLocks noGrp="1"/>
          </p:cNvSpPr>
          <p:nvPr>
            <p:ph type="body" sz="quarter" idx="10" hasCustomPrompt="1"/>
          </p:nvPr>
        </p:nvSpPr>
        <p:spPr>
          <a:xfrm>
            <a:off x="3214838" y="2400381"/>
            <a:ext cx="5532348" cy="482720"/>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pPr lvl="0"/>
            <a:r>
              <a:rPr lang="en-US" dirty="0"/>
              <a:t>Main Title Goes Here</a:t>
            </a:r>
          </a:p>
        </p:txBody>
      </p:sp>
      <p:sp>
        <p:nvSpPr>
          <p:cNvPr id="27" name="TextBox 26">
            <a:extLst>
              <a:ext uri="{FF2B5EF4-FFF2-40B4-BE49-F238E27FC236}">
                <a16:creationId xmlns:a16="http://schemas.microsoft.com/office/drawing/2014/main" id="{94D5FD83-D013-4868-A416-C03DFFDE62A4}"/>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2018 ZINFI Technologies Inc. All Rights Reserved.</a:t>
            </a:r>
          </a:p>
        </p:txBody>
      </p:sp>
      <p:sp>
        <p:nvSpPr>
          <p:cNvPr id="9" name="Title 3">
            <a:extLst>
              <a:ext uri="{FF2B5EF4-FFF2-40B4-BE49-F238E27FC236}">
                <a16:creationId xmlns:a16="http://schemas.microsoft.com/office/drawing/2014/main" id="{391845BF-683B-4B57-9AED-9B1233B5B664}"/>
              </a:ext>
            </a:extLst>
          </p:cNvPr>
          <p:cNvSpPr>
            <a:spLocks noGrp="1"/>
          </p:cNvSpPr>
          <p:nvPr>
            <p:ph type="ctrTitle" hasCustomPrompt="1"/>
          </p:nvPr>
        </p:nvSpPr>
        <p:spPr>
          <a:xfrm>
            <a:off x="312261" y="4435449"/>
            <a:ext cx="4291773" cy="397446"/>
          </a:xfrm>
          <a:prstGeom prst="rect">
            <a:avLst/>
          </a:prstGeom>
        </p:spPr>
        <p:txBody>
          <a:bodyPr/>
          <a:lstStyle>
            <a:lvl1pPr algn="l">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3833441"/>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cxnSp>
        <p:nvCxnSpPr>
          <p:cNvPr id="4" name="Straight Connector 3"/>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3495430"/>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sp>
        <p:nvSpPr>
          <p:cNvPr id="10" name="TextBox 9">
            <a:extLst>
              <a:ext uri="{FF2B5EF4-FFF2-40B4-BE49-F238E27FC236}">
                <a16:creationId xmlns:a16="http://schemas.microsoft.com/office/drawing/2014/main" id="{88B1BDE2-A3A2-4895-9807-B0EB551144E2}"/>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2018 ZINFI Technologies Inc. All Rights Reserved.</a:t>
            </a:r>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291820" y="949235"/>
            <a:ext cx="3897872" cy="3827988"/>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3505717"/>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9FAC52C-C171-4F08-9C02-FC815015791D}"/>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2018 ZINFI Technologies Inc. All Rights Reserved.</a:t>
            </a:r>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 Lef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313226"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313226"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8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 Righ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317946"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4447403"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4447403"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7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5" name="Straight Connector 4"/>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658627" y="2410006"/>
            <a:ext cx="4023362" cy="1323439"/>
          </a:xfrm>
          <a:prstGeom prst="rect">
            <a:avLst/>
          </a:prstGeom>
          <a:noFill/>
        </p:spPr>
        <p:txBody>
          <a:bodyPr wrap="square" rtlCol="0">
            <a:spAutoFit/>
          </a:bodyPr>
          <a:lstStyle/>
          <a:p>
            <a:pPr algn="r"/>
            <a:r>
              <a:rPr lang="en-US" sz="1600" dirty="0">
                <a:solidFill>
                  <a:srgbClr val="807C78"/>
                </a:solidFill>
                <a:latin typeface="Arial" charset="0"/>
                <a:ea typeface="Arial" charset="0"/>
                <a:cs typeface="Arial" charset="0"/>
              </a:rPr>
              <a:t>ZINFI Technologies, Inc.</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6200 Stoneridge Mall Road, Suite 300</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Pleasanton, CA 94588</a:t>
            </a:r>
          </a:p>
          <a:p>
            <a:pPr algn="r"/>
            <a:endParaRPr lang="en-US" sz="1600" dirty="0">
              <a:solidFill>
                <a:srgbClr val="807C78"/>
              </a:solidFill>
              <a:latin typeface="Arial" charset="0"/>
              <a:ea typeface="Arial" charset="0"/>
              <a:cs typeface="Arial" charset="0"/>
            </a:endParaRPr>
          </a:p>
          <a:p>
            <a:pPr algn="r"/>
            <a:r>
              <a:rPr lang="en-US" sz="1600" dirty="0" err="1">
                <a:solidFill>
                  <a:srgbClr val="8CA621"/>
                </a:solidFill>
                <a:latin typeface="Arial" charset="0"/>
                <a:ea typeface="Arial" charset="0"/>
                <a:cs typeface="Arial" charset="0"/>
              </a:rPr>
              <a:t>sales@zinfitech.com</a:t>
            </a:r>
            <a:endParaRPr lang="en-US" sz="1600" dirty="0">
              <a:solidFill>
                <a:srgbClr val="8CA621"/>
              </a:solidFill>
              <a:latin typeface="Arial" charset="0"/>
              <a:ea typeface="Arial" charset="0"/>
              <a:cs typeface="Arial" charset="0"/>
            </a:endParaRPr>
          </a:p>
        </p:txBody>
      </p:sp>
      <p:sp>
        <p:nvSpPr>
          <p:cNvPr id="9" name="TextBox 8">
            <a:extLst>
              <a:ext uri="{FF2B5EF4-FFF2-40B4-BE49-F238E27FC236}">
                <a16:creationId xmlns:a16="http://schemas.microsoft.com/office/drawing/2014/main" id="{9B570C77-9C7C-4DE5-953F-496E64CD3975}"/>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2018 ZINFI Technologies Inc. All Rights Reserved.</a:t>
            </a:r>
          </a:p>
        </p:txBody>
      </p:sp>
      <p:sp>
        <p:nvSpPr>
          <p:cNvPr id="12" name="Title 3">
            <a:extLst>
              <a:ext uri="{FF2B5EF4-FFF2-40B4-BE49-F238E27FC236}">
                <a16:creationId xmlns:a16="http://schemas.microsoft.com/office/drawing/2014/main" id="{E0BA67D2-839A-4652-96F7-582A2CD42A9B}"/>
              </a:ext>
            </a:extLst>
          </p:cNvPr>
          <p:cNvSpPr>
            <a:spLocks noGrp="1"/>
          </p:cNvSpPr>
          <p:nvPr>
            <p:ph type="ctrTitle" hasCustomPrompt="1"/>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79" r:id="rId4"/>
    <p:sldLayoutId id="2147483680" r:id="rId5"/>
    <p:sldLayoutId id="2147483668"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zinfi.com/products/partner-relationship-management/co-branded-assets-management/"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zinfi.com/products/partner-marketing-management/search-marketing-management/" TargetMode="External"/><Relationship Id="rId7" Type="http://schemas.openxmlformats.org/officeDocument/2006/relationships/hyperlink" Target="https://www.zinfi.com/products/partner-marketing-management/microsite-landing-page-management/" TargetMode="External"/><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hyperlink" Target="https://www.zinfi.com/products/partner-marketing-management/event-marketing-management/" TargetMode="External"/><Relationship Id="rId5" Type="http://schemas.openxmlformats.org/officeDocument/2006/relationships/hyperlink" Target="https://www.zinfi.com/products/partner-marketing-management/email-marketing-management/" TargetMode="External"/><Relationship Id="rId4" Type="http://schemas.openxmlformats.org/officeDocument/2006/relationships/hyperlink" Target="https://www.zinfi.com/products/partner-marketing-management/social-syndication-managemen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zinfi.com/products/partner-marketing-management/overview/" TargetMode="External"/><Relationship Id="rId2" Type="http://schemas.openxmlformats.org/officeDocument/2006/relationships/hyperlink" Target="https://www.zinfi.com/products/partner-marketing-management/campaign-library-management" TargetMode="Externa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zinfi.com/products/partner-relationship-management/business-intelligence-reports/" TargetMode="Externa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zinfi.com/products/partner-relationship-management/partner-business-planning/" TargetMode="External"/><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F2F611E-2383-4DC9-962D-92928E36BA3F}"/>
              </a:ext>
            </a:extLst>
          </p:cNvPr>
          <p:cNvSpPr>
            <a:spLocks noGrp="1"/>
          </p:cNvSpPr>
          <p:nvPr>
            <p:ph type="body" sz="quarter" idx="10" hasCustomPrompt="1"/>
          </p:nvPr>
        </p:nvSpPr>
        <p:spPr>
          <a:xfrm>
            <a:off x="3214838" y="2400381"/>
            <a:ext cx="5532348" cy="735926"/>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r>
              <a:rPr lang="en-US" dirty="0"/>
              <a:t>5 Mistakes Most Channel Marketing</a:t>
            </a:r>
          </a:p>
          <a:p>
            <a:r>
              <a:rPr lang="en-US" dirty="0"/>
              <a:t>Teams Make</a:t>
            </a:r>
          </a:p>
        </p:txBody>
      </p:sp>
      <p:sp>
        <p:nvSpPr>
          <p:cNvPr id="7" name="Title 3">
            <a:extLst>
              <a:ext uri="{FF2B5EF4-FFF2-40B4-BE49-F238E27FC236}">
                <a16:creationId xmlns:a16="http://schemas.microsoft.com/office/drawing/2014/main" id="{7AFA761F-FDD9-4743-A011-446AD91F8115}"/>
              </a:ext>
            </a:extLst>
          </p:cNvPr>
          <p:cNvSpPr>
            <a:spLocks noGrp="1"/>
          </p:cNvSpPr>
          <p:nvPr>
            <p:ph type="ctrTitle"/>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242998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AF20E3C-DC79-4834-B09E-24F1E286C71B}"/>
              </a:ext>
            </a:extLst>
          </p:cNvPr>
          <p:cNvSpPr>
            <a:spLocks noGrp="1"/>
          </p:cNvSpPr>
          <p:nvPr>
            <p:ph type="ctrTitle"/>
          </p:nvPr>
        </p:nvSpPr>
        <p:spPr>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181912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A4DF593-3A19-4262-9C77-C679D1AB3084}"/>
              </a:ext>
            </a:extLst>
          </p:cNvPr>
          <p:cNvPicPr>
            <a:picLocks noGrp="1" noChangeAspect="1"/>
          </p:cNvPicPr>
          <p:nvPr>
            <p:ph type="pic" sz="quarter" idx="15"/>
          </p:nvPr>
        </p:nvPicPr>
        <p:blipFill>
          <a:blip r:embed="rId2"/>
          <a:srcRect l="16098" r="16098"/>
          <a:stretch>
            <a:fillRect/>
          </a:stretch>
        </p:blipFill>
        <p:spPr/>
      </p:pic>
      <p:sp>
        <p:nvSpPr>
          <p:cNvPr id="4" name="Text Placeholder 3">
            <a:extLst>
              <a:ext uri="{FF2B5EF4-FFF2-40B4-BE49-F238E27FC236}">
                <a16:creationId xmlns:a16="http://schemas.microsoft.com/office/drawing/2014/main" id="{3824FEB1-C6F4-4284-9EE9-2817F24A4DC0}"/>
              </a:ext>
            </a:extLst>
          </p:cNvPr>
          <p:cNvSpPr>
            <a:spLocks noGrp="1"/>
          </p:cNvSpPr>
          <p:nvPr>
            <p:ph type="body" sz="quarter" idx="11"/>
          </p:nvPr>
        </p:nvSpPr>
        <p:spPr/>
        <p:txBody>
          <a:bodyPr/>
          <a:lstStyle/>
          <a:p>
            <a:r>
              <a:rPr lang="en-US" dirty="0"/>
              <a:t>5 Mistakes Most Channel Marketing Teams Make</a:t>
            </a:r>
          </a:p>
        </p:txBody>
      </p:sp>
      <p:sp>
        <p:nvSpPr>
          <p:cNvPr id="5" name="Text Placeholder 4">
            <a:extLst>
              <a:ext uri="{FF2B5EF4-FFF2-40B4-BE49-F238E27FC236}">
                <a16:creationId xmlns:a16="http://schemas.microsoft.com/office/drawing/2014/main" id="{C4B6616B-D638-467B-86EF-41EF776CAD4F}"/>
              </a:ext>
            </a:extLst>
          </p:cNvPr>
          <p:cNvSpPr>
            <a:spLocks noGrp="1"/>
          </p:cNvSpPr>
          <p:nvPr>
            <p:ph type="body" sz="quarter" idx="16"/>
          </p:nvPr>
        </p:nvSpPr>
        <p:spPr>
          <a:xfrm>
            <a:off x="313226" y="931818"/>
            <a:ext cx="4444916" cy="3848259"/>
          </a:xfrm>
        </p:spPr>
        <p:txBody>
          <a:bodyPr/>
          <a:lstStyle/>
          <a:p>
            <a:r>
              <a:rPr lang="en-US" dirty="0">
                <a:latin typeface="Arial" panose="020B0604020202020204" pitchFamily="34" charset="0"/>
                <a:cs typeface="Arial" panose="020B0604020202020204" pitchFamily="34" charset="0"/>
              </a:rPr>
              <a:t>During the past decade, around 500 enterprise organizations have invested into some sort of through-</a:t>
            </a:r>
            <a:r>
              <a:rPr lang="en-US" b="1" dirty="0">
                <a:latin typeface="Arial" panose="020B0604020202020204" pitchFamily="34" charset="0"/>
                <a:cs typeface="Arial" panose="020B0604020202020204" pitchFamily="34" charset="0"/>
              </a:rPr>
              <a:t>channel marketing </a:t>
            </a:r>
            <a:r>
              <a:rPr lang="en-US" dirty="0">
                <a:latin typeface="Arial" panose="020B0604020202020204" pitchFamily="34" charset="0"/>
                <a:cs typeface="Arial" panose="020B0604020202020204" pitchFamily="34" charset="0"/>
              </a:rPr>
              <a:t>automation (TCMA) capabilities to enable their partner base. However, in most cases these channel automation programs tend to fail due to a core set of issues. We have been fortunate enough to serve many global organizations over the past decade, and we have seen the mistakes organizations make in rolling out TCMA platforms. In this article we will explore five core principles that most organizations fail to follow, and we’ll show you how you can avoid these mistakes with a little bit of planning and thinking ahead.</a:t>
            </a:r>
          </a:p>
          <a:p>
            <a:r>
              <a:rPr lang="en-US" dirty="0">
                <a:latin typeface="Arial" panose="020B0604020202020204" pitchFamily="34" charset="0"/>
                <a:cs typeface="Arial" panose="020B0604020202020204" pitchFamily="34" charset="0"/>
              </a:rPr>
              <a:t>But before we get into the details, let’s take a minute to quickly define through-channel marketing automation. TCMA platforms provide a set of integrated tools for partners to use when selling through the channel. Vendors can leverage a TCMA platform to provide marketing and sales assets that partners can quickly </a:t>
            </a:r>
            <a:r>
              <a:rPr lang="en-US" dirty="0">
                <a:latin typeface="Arial" panose="020B0604020202020204" pitchFamily="34" charset="0"/>
                <a:cs typeface="Arial" panose="020B0604020202020204" pitchFamily="34" charset="0"/>
                <a:hlinkClick r:id="rId3"/>
              </a:rPr>
              <a:t>co-brand</a:t>
            </a:r>
            <a:r>
              <a:rPr lang="en-US" dirty="0">
                <a:latin typeface="Arial" panose="020B0604020202020204" pitchFamily="34" charset="0"/>
                <a:cs typeface="Arial" panose="020B0604020202020204" pitchFamily="34" charset="0"/>
              </a:rPr>
              <a:t> and use to generate demand and close deals. TCMA platforms are used in a variety of industries, like automotive, retail, finance, insurance, technology, manufacturing and more.</a:t>
            </a:r>
          </a:p>
          <a:p>
            <a:r>
              <a:rPr lang="en-US" dirty="0">
                <a:latin typeface="Arial" panose="020B0604020202020204" pitchFamily="34" charset="0"/>
                <a:cs typeface="Arial" panose="020B0604020202020204" pitchFamily="34" charset="0"/>
              </a:rPr>
              <a:t>Just about any organization can successfully deploy a TCMA platform. They key is to be aware of the following pitfalls and know how to avoid them.</a:t>
            </a:r>
          </a:p>
        </p:txBody>
      </p:sp>
    </p:spTree>
    <p:extLst>
      <p:ext uri="{BB962C8B-B14F-4D97-AF65-F5344CB8AC3E}">
        <p14:creationId xmlns:p14="http://schemas.microsoft.com/office/powerpoint/2010/main" val="414223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1A0B8F46-1C97-4E4E-B569-6D4668BE38CF}"/>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291820" y="949235"/>
            <a:ext cx="3897872" cy="3827988"/>
          </a:xfrm>
        </p:spPr>
      </p:pic>
      <p:sp>
        <p:nvSpPr>
          <p:cNvPr id="6" name="Text Placeholder 5">
            <a:extLst>
              <a:ext uri="{FF2B5EF4-FFF2-40B4-BE49-F238E27FC236}">
                <a16:creationId xmlns:a16="http://schemas.microsoft.com/office/drawing/2014/main" id="{C656395D-0968-4CC4-83FA-27592B0EA08A}"/>
              </a:ext>
            </a:extLst>
          </p:cNvPr>
          <p:cNvSpPr>
            <a:spLocks noGrp="1"/>
          </p:cNvSpPr>
          <p:nvPr>
            <p:ph type="body" sz="quarter" idx="11"/>
          </p:nvPr>
        </p:nvSpPr>
        <p:spPr/>
        <p:txBody>
          <a:bodyPr/>
          <a:lstStyle/>
          <a:p>
            <a:r>
              <a:rPr lang="en-US" dirty="0"/>
              <a:t>5 Mistakes Most Channel Marketing Teams Make</a:t>
            </a:r>
          </a:p>
        </p:txBody>
      </p:sp>
      <p:sp>
        <p:nvSpPr>
          <p:cNvPr id="9" name="Text Placeholder 8">
            <a:extLst>
              <a:ext uri="{FF2B5EF4-FFF2-40B4-BE49-F238E27FC236}">
                <a16:creationId xmlns:a16="http://schemas.microsoft.com/office/drawing/2014/main" id="{4393C9E7-9550-4849-8115-E9C4978354A8}"/>
              </a:ext>
            </a:extLst>
          </p:cNvPr>
          <p:cNvSpPr>
            <a:spLocks noGrp="1"/>
          </p:cNvSpPr>
          <p:nvPr>
            <p:ph type="body" sz="quarter" idx="16"/>
          </p:nvPr>
        </p:nvSpPr>
        <p:spPr>
          <a:xfrm>
            <a:off x="4447403" y="949235"/>
            <a:ext cx="4444916" cy="3841129"/>
          </a:xfrm>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Understand your partners. </a:t>
            </a:r>
            <a:r>
              <a:rPr lang="en-US" dirty="0">
                <a:latin typeface="Arial" panose="020B0604020202020204" pitchFamily="34" charset="0"/>
                <a:cs typeface="Arial" panose="020B0604020202020204" pitchFamily="34" charset="0"/>
              </a:rPr>
              <a:t>It is always exciting to launch a cool channel marketing automation platform with lots of campaigns and tools for deploying tactics like </a:t>
            </a:r>
            <a:r>
              <a:rPr lang="en-US" dirty="0">
                <a:latin typeface="Arial" panose="020B0604020202020204" pitchFamily="34" charset="0"/>
                <a:cs typeface="Arial" panose="020B0604020202020204" pitchFamily="34" charset="0"/>
                <a:hlinkClick r:id="rId3"/>
              </a:rPr>
              <a:t>search</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4"/>
              </a:rPr>
              <a:t>social</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5"/>
              </a:rPr>
              <a:t>email</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6"/>
              </a:rPr>
              <a:t>events</a:t>
            </a:r>
            <a:r>
              <a:rPr lang="en-US" dirty="0">
                <a:latin typeface="Arial" panose="020B0604020202020204" pitchFamily="34" charset="0"/>
                <a:cs typeface="Arial" panose="020B0604020202020204" pitchFamily="34" charset="0"/>
              </a:rPr>
              <a:t> and </a:t>
            </a:r>
            <a:r>
              <a:rPr lang="en-US" dirty="0">
                <a:latin typeface="Arial" panose="020B0604020202020204" pitchFamily="34" charset="0"/>
                <a:cs typeface="Arial" panose="020B0604020202020204" pitchFamily="34" charset="0"/>
                <a:hlinkClick r:id="rId7"/>
              </a:rPr>
              <a:t>microsites</a:t>
            </a:r>
            <a:r>
              <a:rPr lang="en-US" dirty="0">
                <a:latin typeface="Arial" panose="020B0604020202020204" pitchFamily="34" charset="0"/>
                <a:cs typeface="Arial" panose="020B0604020202020204" pitchFamily="34" charset="0"/>
              </a:rPr>
              <a:t>. However, if you jump in head-first and attempt to use an array of marketing tactics and distribute a bunch of content right away, you set yourself up for failure. It’s a lot like launching a product in the marketplace without truly understanding who your buyers are. First things first: While vendors selling through the channel tend to do a lot of research on launching products through the channel, they rarely actually go out and survey their partner base to understand which tools, tactics and campaigns the partners can actually use. Yes, it is true in some instances that partners are not marketing people and may not be able to provide critical feedback, but it never hurts to ask and assess the readiness of your partner base rather than spend a whole bunch of money to build campaigns and turn on tools, only to discover that adoption rates are very low.</a:t>
            </a:r>
          </a:p>
        </p:txBody>
      </p:sp>
    </p:spTree>
    <p:extLst>
      <p:ext uri="{BB962C8B-B14F-4D97-AF65-F5344CB8AC3E}">
        <p14:creationId xmlns:p14="http://schemas.microsoft.com/office/powerpoint/2010/main" val="281527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5CF4D34A-CEFD-44EB-901D-1DA7785AE64F}"/>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6BED5FDC-620F-4C2D-8EB1-581AC531F1FD}"/>
              </a:ext>
            </a:extLst>
          </p:cNvPr>
          <p:cNvSpPr>
            <a:spLocks noGrp="1"/>
          </p:cNvSpPr>
          <p:nvPr>
            <p:ph type="body" sz="quarter" idx="11"/>
          </p:nvPr>
        </p:nvSpPr>
        <p:spPr/>
        <p:txBody>
          <a:bodyPr/>
          <a:lstStyle/>
          <a:p>
            <a:r>
              <a:rPr lang="en-US" dirty="0"/>
              <a:t>5 Mistakes Most Channel Marketing Teams Make</a:t>
            </a:r>
          </a:p>
        </p:txBody>
      </p:sp>
      <p:sp>
        <p:nvSpPr>
          <p:cNvPr id="9" name="Text Placeholder 8">
            <a:extLst>
              <a:ext uri="{FF2B5EF4-FFF2-40B4-BE49-F238E27FC236}">
                <a16:creationId xmlns:a16="http://schemas.microsoft.com/office/drawing/2014/main" id="{8966A403-59FE-4D3D-B59A-8BF621C7C3B7}"/>
              </a:ext>
            </a:extLst>
          </p:cNvPr>
          <p:cNvSpPr>
            <a:spLocks noGrp="1"/>
          </p:cNvSpPr>
          <p:nvPr>
            <p:ph type="body" sz="quarter" idx="16"/>
          </p:nvPr>
        </p:nvSpPr>
        <p:spPr>
          <a:xfrm>
            <a:off x="313226" y="931818"/>
            <a:ext cx="4444916" cy="3848259"/>
          </a:xfrm>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Know your target. </a:t>
            </a:r>
            <a:r>
              <a:rPr lang="en-US" dirty="0">
                <a:latin typeface="Arial" panose="020B0604020202020204" pitchFamily="34" charset="0"/>
                <a:cs typeface="Arial" panose="020B0604020202020204" pitchFamily="34" charset="0"/>
              </a:rPr>
              <a:t>A critical dimension of understanding your partners’ needs is to understand their capabilities. We have seen vendors pull together thousands of contacts from their partner base and send out an email blast to all of them promoting a channel marketing automation tool, only to realize that a mere handful of people opened, clicked through and registered to run the campaign. From the partner perspective, an indiscriminate email blast is a lot like spam. If the contact on the partner side is a marketing person or is at least responsible for marketing, why should they automatically respond to a call to action to sign up for a channel marketing tool? Unless the partner is a completely captive partner of the vendor, that partner likely carries a dozen or more vendor products and is constantly bombarded with promotions from vendors. It is very easy for partners to ignore an email if it isn’t clearly relevant to their immediate needs. Therefore, it’s absolutely critical for vendors to figure out the right target list for each program to achieve favorable adoption rates.</a:t>
            </a:r>
          </a:p>
        </p:txBody>
      </p:sp>
    </p:spTree>
    <p:extLst>
      <p:ext uri="{BB962C8B-B14F-4D97-AF65-F5344CB8AC3E}">
        <p14:creationId xmlns:p14="http://schemas.microsoft.com/office/powerpoint/2010/main" val="417746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5E2EDE-023C-4608-8EE3-25D6D3E43CC2}"/>
              </a:ext>
            </a:extLst>
          </p:cNvPr>
          <p:cNvSpPr>
            <a:spLocks noGrp="1"/>
          </p:cNvSpPr>
          <p:nvPr>
            <p:ph type="body" sz="quarter" idx="11"/>
          </p:nvPr>
        </p:nvSpPr>
        <p:spPr/>
        <p:txBody>
          <a:bodyPr/>
          <a:lstStyle/>
          <a:p>
            <a:r>
              <a:rPr lang="en-US" dirty="0"/>
              <a:t>5 Mistakes Most Channel Marketing Teams Make</a:t>
            </a:r>
          </a:p>
        </p:txBody>
      </p:sp>
      <p:sp>
        <p:nvSpPr>
          <p:cNvPr id="5" name="Text Placeholder 4">
            <a:extLst>
              <a:ext uri="{FF2B5EF4-FFF2-40B4-BE49-F238E27FC236}">
                <a16:creationId xmlns:a16="http://schemas.microsoft.com/office/drawing/2014/main" id="{49C2C165-042F-457F-BDB0-2750D826C8B5}"/>
              </a:ext>
            </a:extLst>
          </p:cNvPr>
          <p:cNvSpPr>
            <a:spLocks noGrp="1"/>
          </p:cNvSpPr>
          <p:nvPr>
            <p:ph type="body" sz="quarter" idx="16"/>
          </p:nvPr>
        </p:nvSpPr>
        <p:spPr>
          <a:xfrm>
            <a:off x="4447403" y="949235"/>
            <a:ext cx="4444916" cy="3841129"/>
          </a:xfrm>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Slow down to speed up. </a:t>
            </a:r>
            <a:r>
              <a:rPr lang="en-US" dirty="0">
                <a:latin typeface="Arial" panose="020B0604020202020204" pitchFamily="34" charset="0"/>
                <a:cs typeface="Arial" panose="020B0604020202020204" pitchFamily="34" charset="0"/>
              </a:rPr>
              <a:t>Yes, I know it sounds like a cliché, but we have seen vendors launch dozens of marketing campaigns, only to discover that barely three or four are getting traction; the others are pretty much sitting on the shelf. The best way to fight this failure mode is to </a:t>
            </a:r>
            <a:r>
              <a:rPr lang="en-US" dirty="0">
                <a:latin typeface="Arial" panose="020B0604020202020204" pitchFamily="34" charset="0"/>
                <a:cs typeface="Arial" panose="020B0604020202020204" pitchFamily="34" charset="0"/>
                <a:hlinkClick r:id="rId2"/>
              </a:rPr>
              <a:t>launch campaigns</a:t>
            </a:r>
            <a:r>
              <a:rPr lang="en-US" dirty="0">
                <a:latin typeface="Arial" panose="020B0604020202020204" pitchFamily="34" charset="0"/>
                <a:cs typeface="Arial" panose="020B0604020202020204" pitchFamily="34" charset="0"/>
              </a:rPr>
              <a:t> on horizontal products that most partners sell. Yes, there will be vocal partners who want more specific campaigns. Paying attention to specific partner needs may be a partner-focused activity, but it carries the risk of creating campaigns that are relevant to only few partners but not usable by most. Therefore, figuring out horizontal demand for product marketing needs from the partner base is critical to reducing over-investment in campaign development. Unfortunately, most campaigns have a shelf-life tied to product capabilities, features, upgrades, etc., so it is essential to measure this investment against real results, rather than simply taking as many campaigns as possible from the end user marketing team and loading them up in the </a:t>
            </a:r>
            <a:r>
              <a:rPr lang="en-US" dirty="0">
                <a:latin typeface="Arial" panose="020B0604020202020204" pitchFamily="34" charset="0"/>
                <a:cs typeface="Arial" panose="020B0604020202020204" pitchFamily="34" charset="0"/>
                <a:hlinkClick r:id="rId3"/>
              </a:rPr>
              <a:t>channel marketing platform</a:t>
            </a:r>
            <a:r>
              <a:rPr lang="en-US" dirty="0">
                <a:latin typeface="Arial" panose="020B0604020202020204" pitchFamily="34" charset="0"/>
                <a:cs typeface="Arial" panose="020B0604020202020204" pitchFamily="34" charset="0"/>
              </a:rPr>
              <a:t>. In most cases, a broad approach tends to yield poor ROI, but phased campaign adoption and a results-based approach can accelerate ROI and partner satisfaction substantially.</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14" name="Picture Placeholder 13">
            <a:extLst>
              <a:ext uri="{FF2B5EF4-FFF2-40B4-BE49-F238E27FC236}">
                <a16:creationId xmlns:a16="http://schemas.microsoft.com/office/drawing/2014/main" id="{7C53AC7A-2F20-4505-AF50-BFBD6A1E528B}"/>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71576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80C545A5-AAAF-4D55-94DF-130D774A6EC8}"/>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1770E49D-C83F-435D-908E-770BB9069DF4}"/>
              </a:ext>
            </a:extLst>
          </p:cNvPr>
          <p:cNvSpPr>
            <a:spLocks noGrp="1"/>
          </p:cNvSpPr>
          <p:nvPr>
            <p:ph type="body" sz="quarter" idx="11"/>
          </p:nvPr>
        </p:nvSpPr>
        <p:spPr/>
        <p:txBody>
          <a:bodyPr/>
          <a:lstStyle/>
          <a:p>
            <a:r>
              <a:rPr lang="en-US" dirty="0"/>
              <a:t>5 Mistakes Most Channel Marketing Teams Make</a:t>
            </a:r>
          </a:p>
        </p:txBody>
      </p:sp>
      <p:sp>
        <p:nvSpPr>
          <p:cNvPr id="9" name="Text Placeholder 8">
            <a:extLst>
              <a:ext uri="{FF2B5EF4-FFF2-40B4-BE49-F238E27FC236}">
                <a16:creationId xmlns:a16="http://schemas.microsoft.com/office/drawing/2014/main" id="{0D073E8D-BE14-4167-8FCA-6569131A89D1}"/>
              </a:ext>
            </a:extLst>
          </p:cNvPr>
          <p:cNvSpPr>
            <a:spLocks noGrp="1"/>
          </p:cNvSpPr>
          <p:nvPr>
            <p:ph type="body" sz="quarter" idx="16"/>
          </p:nvPr>
        </p:nvSpPr>
        <p:spPr>
          <a:xfrm>
            <a:off x="313226" y="931818"/>
            <a:ext cx="4444916" cy="3848259"/>
          </a:xfrm>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Engage your ground troops. </a:t>
            </a:r>
            <a:r>
              <a:rPr lang="en-US" dirty="0">
                <a:latin typeface="Arial" panose="020B0604020202020204" pitchFamily="34" charset="0"/>
                <a:cs typeface="Arial" panose="020B0604020202020204" pitchFamily="34" charset="0"/>
              </a:rPr>
              <a:t>It is very easy at a corporate level through political might to gather a budget of a few hundred thousands of dollars with the intent of building scale, but then lose the franchise where rubber meets the road through disengagement from the region or countries. We have repeatedly seen that successful channel marketing automation and campaign rollout is a direct function of how engaged the regions or countries are with corporate teams in executing campaigns and programs. The more engaged the regions are in providing ground-level partner feedback, participating in multi-partner need studies (as I mentioned earlier) and clearly defining what each country needs, the better. With this kind of engagement, countries are more likely to get involved pulling together the right contacts for marketing at the partner company level, coaching the partners in using campaigns and tools and, most importantly, celebrating success when they deliver results. Any channel automation platform need to address the imperative “for the people and by the people”; once that happens, partner adoption goes up, the dynamic feedback loop gains momentum. On the other hand, without the engagement of ground troops, there will be a lot of unhappy people on the ground. That can be easily avoided with some regional planning and engagement at an early stage.</a:t>
            </a:r>
          </a:p>
        </p:txBody>
      </p:sp>
    </p:spTree>
    <p:extLst>
      <p:ext uri="{BB962C8B-B14F-4D97-AF65-F5344CB8AC3E}">
        <p14:creationId xmlns:p14="http://schemas.microsoft.com/office/powerpoint/2010/main" val="3498320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86EFFEB-82AF-4CA8-B512-9E34218EE631}"/>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00129B9-4969-4003-840F-462C16AD5BF7}"/>
              </a:ext>
            </a:extLst>
          </p:cNvPr>
          <p:cNvSpPr>
            <a:spLocks noGrp="1"/>
          </p:cNvSpPr>
          <p:nvPr>
            <p:ph type="body" sz="quarter" idx="11"/>
          </p:nvPr>
        </p:nvSpPr>
        <p:spPr/>
        <p:txBody>
          <a:bodyPr/>
          <a:lstStyle/>
          <a:p>
            <a:r>
              <a:rPr lang="en-US" dirty="0"/>
              <a:t>5 Mistakes Most Channel Marketing Teams Make</a:t>
            </a:r>
          </a:p>
        </p:txBody>
      </p:sp>
      <p:sp>
        <p:nvSpPr>
          <p:cNvPr id="5" name="Text Placeholder 4">
            <a:extLst>
              <a:ext uri="{FF2B5EF4-FFF2-40B4-BE49-F238E27FC236}">
                <a16:creationId xmlns:a16="http://schemas.microsoft.com/office/drawing/2014/main" id="{1914846F-E194-4A26-BB7B-19F2D401C768}"/>
              </a:ext>
            </a:extLst>
          </p:cNvPr>
          <p:cNvSpPr>
            <a:spLocks noGrp="1"/>
          </p:cNvSpPr>
          <p:nvPr>
            <p:ph type="body" sz="quarter" idx="16"/>
          </p:nvPr>
        </p:nvSpPr>
        <p:spPr>
          <a:xfrm>
            <a:off x="4447403" y="949235"/>
            <a:ext cx="4444916" cy="3841129"/>
          </a:xfrm>
        </p:spPr>
        <p:txBody>
          <a:bodyPr/>
          <a:lstStyle/>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Stop tinkering if </a:t>
            </a:r>
            <a:r>
              <a:rPr lang="en-US" b="1" dirty="0" err="1">
                <a:latin typeface="Arial" panose="020B0604020202020204" pitchFamily="34" charset="0"/>
                <a:cs typeface="Arial" panose="020B0604020202020204" pitchFamily="34" charset="0"/>
              </a:rPr>
              <a:t>ain’t</a:t>
            </a:r>
            <a:r>
              <a:rPr lang="en-US" b="1" dirty="0">
                <a:latin typeface="Arial" panose="020B0604020202020204" pitchFamily="34" charset="0"/>
                <a:cs typeface="Arial" panose="020B0604020202020204" pitchFamily="34" charset="0"/>
              </a:rPr>
              <a:t> broke. </a:t>
            </a:r>
            <a:r>
              <a:rPr lang="en-US" dirty="0">
                <a:latin typeface="Arial" panose="020B0604020202020204" pitchFamily="34" charset="0"/>
                <a:cs typeface="Arial" panose="020B0604020202020204" pitchFamily="34" charset="0"/>
              </a:rPr>
              <a:t>I have sat through many a quarterly business review session where the CMO or SVP compared the end-user marketing response to channel marketing responses, only to conclude the conversation with disappointment. While it is absolutely necessary to measure marketing ROI from any channel marketing investment and use the </a:t>
            </a:r>
            <a:r>
              <a:rPr lang="en-US" dirty="0">
                <a:latin typeface="Arial" panose="020B0604020202020204" pitchFamily="34" charset="0"/>
                <a:cs typeface="Arial" panose="020B0604020202020204" pitchFamily="34" charset="0"/>
                <a:hlinkClick r:id="rId3"/>
              </a:rPr>
              <a:t>proper metrics</a:t>
            </a:r>
            <a:r>
              <a:rPr lang="en-US" dirty="0">
                <a:latin typeface="Arial" panose="020B0604020202020204" pitchFamily="34" charset="0"/>
                <a:cs typeface="Arial" panose="020B0604020202020204" pitchFamily="34" charset="0"/>
              </a:rPr>
              <a:t>, it is also necessary to set realistic expectations. Both channel sales and marketing are about building a repeatable motion that provides predictable performance. The goal is to build scale, and it is essential to do this in a step-by-step way. Too often vendors get impatient and start tinkering with tools, tactics and campaigns too soon—often to their detriment. The best way to ramp channel marketing and get predictable ROI is to run a pilot in one or more countries with 25–50 partners, vet the process, tools and campaigns, and then stick to the successful campaigns on a global basis—unless the campaigns themselves don’t translate from one region to another. In most cases, if the campaigns are properly selected for local testing, they will also scale globally. Too much tinkering with a channel program can be like imposing a death sentence in phases.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380744FD-04E6-4F04-B3F0-D60F61B0A5C7}"/>
              </a:ext>
            </a:extLst>
          </p:cNvPr>
          <p:cNvPicPr>
            <a:picLocks noGrp="1" noChangeAspect="1"/>
          </p:cNvPicPr>
          <p:nvPr>
            <p:ph type="pic" sz="quarter" idx="15"/>
          </p:nvPr>
        </p:nvPicPr>
        <p:blipFill>
          <a:blip r:embed="rId2">
            <a:extLst>
              <a:ext uri="{96DAC541-7B7A-43D3-8B79-37D633B846F1}">
                <asvg:svgBlip xmlns:asvg="http://schemas.microsoft.com/office/drawing/2016/SVG/main" r:embed="rId3"/>
              </a:ext>
            </a:extLst>
          </a:blip>
          <a:srcRect l="5271" r="5271"/>
          <a:stretch>
            <a:fillRect/>
          </a:stretch>
        </p:blipFill>
        <p:spPr>
          <a:prstGeom prst="rect">
            <a:avLst/>
          </a:prstGeom>
        </p:spPr>
      </p:pic>
      <p:sp>
        <p:nvSpPr>
          <p:cNvPr id="6" name="Text Placeholder 5">
            <a:extLst>
              <a:ext uri="{FF2B5EF4-FFF2-40B4-BE49-F238E27FC236}">
                <a16:creationId xmlns:a16="http://schemas.microsoft.com/office/drawing/2014/main" id="{14A94852-C492-4076-B103-53526918507D}"/>
              </a:ext>
            </a:extLst>
          </p:cNvPr>
          <p:cNvSpPr>
            <a:spLocks noGrp="1"/>
          </p:cNvSpPr>
          <p:nvPr>
            <p:ph type="body" sz="quarter" idx="11"/>
          </p:nvPr>
        </p:nvSpPr>
        <p:spPr/>
        <p:txBody>
          <a:bodyPr/>
          <a:lstStyle/>
          <a:p>
            <a:r>
              <a:rPr lang="en-US" dirty="0"/>
              <a:t>5 Mistakes Most Channel Marketing Teams Make</a:t>
            </a:r>
          </a:p>
        </p:txBody>
      </p:sp>
      <p:sp>
        <p:nvSpPr>
          <p:cNvPr id="9" name="Text Placeholder 8">
            <a:extLst>
              <a:ext uri="{FF2B5EF4-FFF2-40B4-BE49-F238E27FC236}">
                <a16:creationId xmlns:a16="http://schemas.microsoft.com/office/drawing/2014/main" id="{A55F10BC-FDE6-4AE8-887A-5E5DFC2B2962}"/>
              </a:ext>
            </a:extLst>
          </p:cNvPr>
          <p:cNvSpPr>
            <a:spLocks noGrp="1"/>
          </p:cNvSpPr>
          <p:nvPr>
            <p:ph type="body" sz="quarter" idx="16"/>
          </p:nvPr>
        </p:nvSpPr>
        <p:spPr>
          <a:xfrm>
            <a:off x="313226" y="931818"/>
            <a:ext cx="4444916" cy="3848259"/>
          </a:xfrm>
        </p:spPr>
        <p:txBody>
          <a:bodyPr/>
          <a:lstStyle/>
          <a:p>
            <a:r>
              <a:rPr lang="en-US" dirty="0">
                <a:latin typeface="Arial" panose="020B0604020202020204" pitchFamily="34" charset="0"/>
                <a:cs typeface="Arial" panose="020B0604020202020204" pitchFamily="34" charset="0"/>
              </a:rPr>
              <a:t>Now, the process of engagement and the alignment of people are at the center of this discussion, but the platform also needs to deliver. It is essential to have results-tracking that allows detailed reporting. Every channel program is different, so very likely no tool will ever deliver all the reports a vendor needs to measure performance and drive results right out of the box. That said, if you are a vendor selling through the channel, it is essential during your channel automation software selection process to make sure you will not only get state-of-the-art channel marketing automation tools, but will also have access to a global and local program management infrastructure that can get you the reports you need (for no additional cost) exactly the way you want them. Once you have figured out the perfect set of reports, your channel marketing automation vendors should help you automate the reporting process seamlessly so you have real-time global visibility into partner adoption, campaign execution and lead generation metrics.</a:t>
            </a:r>
          </a:p>
        </p:txBody>
      </p:sp>
    </p:spTree>
    <p:extLst>
      <p:ext uri="{BB962C8B-B14F-4D97-AF65-F5344CB8AC3E}">
        <p14:creationId xmlns:p14="http://schemas.microsoft.com/office/powerpoint/2010/main" val="2116890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C75057B-9D3F-4184-8160-7297A689CE6B}"/>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3315E9E1-D8F6-439B-A4FE-16D122F01F64}"/>
              </a:ext>
            </a:extLst>
          </p:cNvPr>
          <p:cNvSpPr>
            <a:spLocks noGrp="1"/>
          </p:cNvSpPr>
          <p:nvPr>
            <p:ph type="body" sz="quarter" idx="11"/>
          </p:nvPr>
        </p:nvSpPr>
        <p:spPr/>
        <p:txBody>
          <a:bodyPr/>
          <a:lstStyle/>
          <a:p>
            <a:r>
              <a:rPr lang="en-US" dirty="0"/>
              <a:t>5 Mistakes Most Channel Marketing Teams Make</a:t>
            </a:r>
          </a:p>
        </p:txBody>
      </p:sp>
      <p:sp>
        <p:nvSpPr>
          <p:cNvPr id="5" name="Text Placeholder 4">
            <a:extLst>
              <a:ext uri="{FF2B5EF4-FFF2-40B4-BE49-F238E27FC236}">
                <a16:creationId xmlns:a16="http://schemas.microsoft.com/office/drawing/2014/main" id="{5C3DF3A8-9FA8-4230-A8D4-829D14B2294D}"/>
              </a:ext>
            </a:extLst>
          </p:cNvPr>
          <p:cNvSpPr>
            <a:spLocks noGrp="1"/>
          </p:cNvSpPr>
          <p:nvPr>
            <p:ph type="body" sz="quarter" idx="16"/>
          </p:nvPr>
        </p:nvSpPr>
        <p:spPr>
          <a:xfrm>
            <a:off x="4447403" y="949235"/>
            <a:ext cx="4444916" cy="3841129"/>
          </a:xfrm>
        </p:spPr>
        <p:txBody>
          <a:bodyPr/>
          <a:lstStyle/>
          <a:p>
            <a:r>
              <a:rPr lang="en-US" dirty="0">
                <a:latin typeface="Arial" panose="020B0604020202020204" pitchFamily="34" charset="0"/>
                <a:cs typeface="Arial" panose="020B0604020202020204" pitchFamily="34" charset="0"/>
              </a:rPr>
              <a:t>Finally, I realize some of the principles I have emphasized here—like understanding your partner needs, building the right contacts, providing the right set of campaigns, engaging the regions and sticking to things that work—may sound very obvious, but you would be surprised to see how many organizations actually miss these critical steps or don’t pay enough attention to them during the </a:t>
            </a:r>
            <a:r>
              <a:rPr lang="en-US" dirty="0">
                <a:latin typeface="Arial" panose="020B0604020202020204" pitchFamily="34" charset="0"/>
                <a:cs typeface="Arial" panose="020B0604020202020204" pitchFamily="34" charset="0"/>
                <a:hlinkClick r:id="rId3"/>
              </a:rPr>
              <a:t>planning phase</a:t>
            </a:r>
            <a:r>
              <a:rPr lang="en-US" dirty="0">
                <a:latin typeface="Arial" panose="020B0604020202020204" pitchFamily="34" charset="0"/>
                <a:cs typeface="Arial" panose="020B0604020202020204" pitchFamily="34" charset="0"/>
              </a:rPr>
              <a:t>. With proper planning, engagement of regions, partner feedback and targeting you can establish a highly successful program, but make sure you repeatedly go back and evaluate data and reports, identify strengths and weaknesses, and take appropriate measures. As President Eisenhower once said, “A plan is nothing, but planning is everything.” Nothing could be more apt when it comes to building a rock-solid global plan for deploying channel marketing automation platforms and campaigns to realize scalable ROI and continuous success.</a:t>
            </a:r>
          </a:p>
        </p:txBody>
      </p:sp>
    </p:spTree>
    <p:extLst>
      <p:ext uri="{BB962C8B-B14F-4D97-AF65-F5344CB8AC3E}">
        <p14:creationId xmlns:p14="http://schemas.microsoft.com/office/powerpoint/2010/main" val="6823739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1143</TotalTime>
  <Words>514</Words>
  <Application>Microsoft Office PowerPoint</Application>
  <PresentationFormat>Custom</PresentationFormat>
  <Paragraphs>22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ArialMT</vt:lpstr>
      <vt:lpstr>Calibri</vt:lpstr>
      <vt:lpstr>Office Theme</vt:lpstr>
      <vt:lpstr>Automating Profitable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Automating Profitable Growth™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39</cp:revision>
  <dcterms:created xsi:type="dcterms:W3CDTF">2016-08-01T19:14:45Z</dcterms:created>
  <dcterms:modified xsi:type="dcterms:W3CDTF">2018-12-04T08:55:26Z</dcterms:modified>
</cp:coreProperties>
</file>