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649809-7C6C-45F7-97D0-E162566C6081}" v="27" dt="2018-10-26T12:12:14.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20649809-7C6C-45F7-97D0-E162566C6081}"/>
    <pc:docChg chg="custSel addSld delSld modSld">
      <pc:chgData name="Subhajit Ghosh" userId="c585d1f3-935b-4ece-b40b-1a6550e66d72" providerId="ADAL" clId="{20649809-7C6C-45F7-97D0-E162566C6081}" dt="2018-10-26T12:11:27.029" v="81"/>
      <pc:docMkLst>
        <pc:docMk/>
      </pc:docMkLst>
      <pc:sldChg chg="modSp">
        <pc:chgData name="Subhajit Ghosh" userId="c585d1f3-935b-4ece-b40b-1a6550e66d72" providerId="ADAL" clId="{20649809-7C6C-45F7-97D0-E162566C6081}" dt="2018-10-26T09:15:22.307" v="2" actId="20577"/>
        <pc:sldMkLst>
          <pc:docMk/>
          <pc:sldMk cId="2429983986" sldId="256"/>
        </pc:sldMkLst>
        <pc:spChg chg="mod">
          <ac:chgData name="Subhajit Ghosh" userId="c585d1f3-935b-4ece-b40b-1a6550e66d72" providerId="ADAL" clId="{20649809-7C6C-45F7-97D0-E162566C6081}" dt="2018-10-26T09:15:22.307" v="2" actId="20577"/>
          <ac:spMkLst>
            <pc:docMk/>
            <pc:sldMk cId="2429983986" sldId="256"/>
            <ac:spMk id="6" creationId="{4F2F611E-2383-4DC9-962D-92928E36BA3F}"/>
          </ac:spMkLst>
        </pc:spChg>
      </pc:sldChg>
      <pc:sldChg chg="addSp delSp modSp modAnim">
        <pc:chgData name="Subhajit Ghosh" userId="c585d1f3-935b-4ece-b40b-1a6550e66d72" providerId="ADAL" clId="{20649809-7C6C-45F7-97D0-E162566C6081}" dt="2018-10-26T12:11:10.813" v="78"/>
        <pc:sldMkLst>
          <pc:docMk/>
          <pc:sldMk cId="4142234705" sldId="257"/>
        </pc:sldMkLst>
        <pc:spChg chg="del">
          <ac:chgData name="Subhajit Ghosh" userId="c585d1f3-935b-4ece-b40b-1a6550e66d72" providerId="ADAL" clId="{20649809-7C6C-45F7-97D0-E162566C6081}" dt="2018-10-26T09:30:56.126" v="41" actId="931"/>
          <ac:spMkLst>
            <pc:docMk/>
            <pc:sldMk cId="4142234705" sldId="257"/>
            <ac:spMk id="2" creationId="{73CDC79A-6FAC-4D7D-B85E-15F848CECB4B}"/>
          </ac:spMkLst>
        </pc:spChg>
        <pc:spChg chg="del">
          <ac:chgData name="Subhajit Ghosh" userId="c585d1f3-935b-4ece-b40b-1a6550e66d72" providerId="ADAL" clId="{20649809-7C6C-45F7-97D0-E162566C6081}" dt="2018-10-26T09:15:34.400" v="5" actId="478"/>
          <ac:spMkLst>
            <pc:docMk/>
            <pc:sldMk cId="4142234705" sldId="257"/>
            <ac:spMk id="3" creationId="{EE5F9CC5-5919-4A5B-B9E8-F922D9826927}"/>
          </ac:spMkLst>
        </pc:spChg>
        <pc:spChg chg="mod">
          <ac:chgData name="Subhajit Ghosh" userId="c585d1f3-935b-4ece-b40b-1a6550e66d72" providerId="ADAL" clId="{20649809-7C6C-45F7-97D0-E162566C6081}" dt="2018-10-26T09:15:30.524" v="4" actId="20577"/>
          <ac:spMkLst>
            <pc:docMk/>
            <pc:sldMk cId="4142234705" sldId="257"/>
            <ac:spMk id="4" creationId="{3824FEB1-C6F4-4284-9EE9-2817F24A4DC0}"/>
          </ac:spMkLst>
        </pc:spChg>
        <pc:spChg chg="mod">
          <ac:chgData name="Subhajit Ghosh" userId="c585d1f3-935b-4ece-b40b-1a6550e66d72" providerId="ADAL" clId="{20649809-7C6C-45F7-97D0-E162566C6081}" dt="2018-10-26T09:27:50.562" v="31" actId="20577"/>
          <ac:spMkLst>
            <pc:docMk/>
            <pc:sldMk cId="4142234705" sldId="257"/>
            <ac:spMk id="5" creationId="{C4B6616B-D638-467B-86EF-41EF776CAD4F}"/>
          </ac:spMkLst>
        </pc:spChg>
        <pc:picChg chg="add mod modCrop">
          <ac:chgData name="Subhajit Ghosh" userId="c585d1f3-935b-4ece-b40b-1a6550e66d72" providerId="ADAL" clId="{20649809-7C6C-45F7-97D0-E162566C6081}" dt="2018-10-26T09:31:31.234" v="56" actId="18131"/>
          <ac:picMkLst>
            <pc:docMk/>
            <pc:sldMk cId="4142234705" sldId="257"/>
            <ac:picMk id="7" creationId="{CC94AA14-5ED1-4F75-ACCF-7DD024BC9C8F}"/>
          </ac:picMkLst>
        </pc:picChg>
      </pc:sldChg>
      <pc:sldChg chg="addSp delSp modSp modAnim">
        <pc:chgData name="Subhajit Ghosh" userId="c585d1f3-935b-4ece-b40b-1a6550e66d72" providerId="ADAL" clId="{20649809-7C6C-45F7-97D0-E162566C6081}" dt="2018-10-26T12:11:16.078" v="79"/>
        <pc:sldMkLst>
          <pc:docMk/>
          <pc:sldMk cId="2815277108" sldId="258"/>
        </pc:sldMkLst>
        <pc:spChg chg="add del mod">
          <ac:chgData name="Subhajit Ghosh" userId="c585d1f3-935b-4ece-b40b-1a6550e66d72" providerId="ADAL" clId="{20649809-7C6C-45F7-97D0-E162566C6081}" dt="2018-10-26T10:57:33.245" v="75"/>
          <ac:spMkLst>
            <pc:docMk/>
            <pc:sldMk cId="2815277108" sldId="258"/>
            <ac:spMk id="5" creationId="{E1FE1C38-0F8B-4B5E-8871-CC77359FFCDB}"/>
          </ac:spMkLst>
        </pc:spChg>
        <pc:spChg chg="mod">
          <ac:chgData name="Subhajit Ghosh" userId="c585d1f3-935b-4ece-b40b-1a6550e66d72" providerId="ADAL" clId="{20649809-7C6C-45F7-97D0-E162566C6081}" dt="2018-10-26T09:15:46.830" v="8" actId="20577"/>
          <ac:spMkLst>
            <pc:docMk/>
            <pc:sldMk cId="2815277108" sldId="258"/>
            <ac:spMk id="6" creationId="{C656395D-0968-4CC4-83FA-27592B0EA08A}"/>
          </ac:spMkLst>
        </pc:spChg>
        <pc:spChg chg="del">
          <ac:chgData name="Subhajit Ghosh" userId="c585d1f3-935b-4ece-b40b-1a6550e66d72" providerId="ADAL" clId="{20649809-7C6C-45F7-97D0-E162566C6081}" dt="2018-10-26T09:15:50.516" v="9" actId="478"/>
          <ac:spMkLst>
            <pc:docMk/>
            <pc:sldMk cId="2815277108" sldId="258"/>
            <ac:spMk id="7" creationId="{B46939E6-5567-4C86-97BB-FAE44A9B3871}"/>
          </ac:spMkLst>
        </pc:spChg>
        <pc:spChg chg="del">
          <ac:chgData name="Subhajit Ghosh" userId="c585d1f3-935b-4ece-b40b-1a6550e66d72" providerId="ADAL" clId="{20649809-7C6C-45F7-97D0-E162566C6081}" dt="2018-10-26T10:41:00.046" v="57"/>
          <ac:spMkLst>
            <pc:docMk/>
            <pc:sldMk cId="2815277108" sldId="258"/>
            <ac:spMk id="8" creationId="{BFEE5A4F-093A-4F1A-8CC4-D4ACBD2F1C2E}"/>
          </ac:spMkLst>
        </pc:spChg>
        <pc:spChg chg="mod">
          <ac:chgData name="Subhajit Ghosh" userId="c585d1f3-935b-4ece-b40b-1a6550e66d72" providerId="ADAL" clId="{20649809-7C6C-45F7-97D0-E162566C6081}" dt="2018-10-26T09:28:11.238" v="33" actId="2711"/>
          <ac:spMkLst>
            <pc:docMk/>
            <pc:sldMk cId="2815277108" sldId="258"/>
            <ac:spMk id="9" creationId="{4393C9E7-9550-4849-8115-E9C4978354A8}"/>
          </ac:spMkLst>
        </pc:spChg>
        <pc:picChg chg="add del mod modCrop">
          <ac:chgData name="Subhajit Ghosh" userId="c585d1f3-935b-4ece-b40b-1a6550e66d72" providerId="ADAL" clId="{20649809-7C6C-45F7-97D0-E162566C6081}" dt="2018-10-26T10:57:31.824" v="74" actId="478"/>
          <ac:picMkLst>
            <pc:docMk/>
            <pc:sldMk cId="2815277108" sldId="258"/>
            <ac:picMk id="3" creationId="{938E0456-230E-4C3A-B249-368DCD3451A2}"/>
          </ac:picMkLst>
        </pc:picChg>
        <pc:picChg chg="add mod">
          <ac:chgData name="Subhajit Ghosh" userId="c585d1f3-935b-4ece-b40b-1a6550e66d72" providerId="ADAL" clId="{20649809-7C6C-45F7-97D0-E162566C6081}" dt="2018-10-26T10:57:33.245" v="75"/>
          <ac:picMkLst>
            <pc:docMk/>
            <pc:sldMk cId="2815277108" sldId="258"/>
            <ac:picMk id="11" creationId="{0C20A163-2D80-4870-BDEC-847E7AF28E56}"/>
          </ac:picMkLst>
        </pc:picChg>
      </pc:sldChg>
      <pc:sldChg chg="addSp delSp modSp add modAnim">
        <pc:chgData name="Subhajit Ghosh" userId="c585d1f3-935b-4ece-b40b-1a6550e66d72" providerId="ADAL" clId="{20649809-7C6C-45F7-97D0-E162566C6081}" dt="2018-10-26T12:11:21.476" v="80"/>
        <pc:sldMkLst>
          <pc:docMk/>
          <pc:sldMk cId="701578210" sldId="260"/>
        </pc:sldMkLst>
        <pc:spChg chg="del">
          <ac:chgData name="Subhajit Ghosh" userId="c585d1f3-935b-4ece-b40b-1a6550e66d72" providerId="ADAL" clId="{20649809-7C6C-45F7-97D0-E162566C6081}" dt="2018-10-26T09:22:43.516" v="14"/>
          <ac:spMkLst>
            <pc:docMk/>
            <pc:sldMk cId="701578210" sldId="260"/>
            <ac:spMk id="2" creationId="{D96BA2CB-EB41-4F36-8986-0DDB117A4B44}"/>
          </ac:spMkLst>
        </pc:spChg>
        <pc:spChg chg="del">
          <ac:chgData name="Subhajit Ghosh" userId="c585d1f3-935b-4ece-b40b-1a6550e66d72" providerId="ADAL" clId="{20649809-7C6C-45F7-97D0-E162566C6081}" dt="2018-10-26T09:22:43.516" v="14"/>
          <ac:spMkLst>
            <pc:docMk/>
            <pc:sldMk cId="701578210" sldId="260"/>
            <ac:spMk id="3" creationId="{15F58A68-37D9-4B86-AABA-ABD927B5FE45}"/>
          </ac:spMkLst>
        </pc:spChg>
        <pc:spChg chg="del">
          <ac:chgData name="Subhajit Ghosh" userId="c585d1f3-935b-4ece-b40b-1a6550e66d72" providerId="ADAL" clId="{20649809-7C6C-45F7-97D0-E162566C6081}" dt="2018-10-26T09:22:43.516" v="14"/>
          <ac:spMkLst>
            <pc:docMk/>
            <pc:sldMk cId="701578210" sldId="260"/>
            <ac:spMk id="4" creationId="{E4490F58-26FB-44B2-85E5-3516DA0DF295}"/>
          </ac:spMkLst>
        </pc:spChg>
        <pc:spChg chg="del">
          <ac:chgData name="Subhajit Ghosh" userId="c585d1f3-935b-4ece-b40b-1a6550e66d72" providerId="ADAL" clId="{20649809-7C6C-45F7-97D0-E162566C6081}" dt="2018-10-26T09:22:43.516" v="14"/>
          <ac:spMkLst>
            <pc:docMk/>
            <pc:sldMk cId="701578210" sldId="260"/>
            <ac:spMk id="5" creationId="{833540EF-76D2-4470-87D5-198ED357039B}"/>
          </ac:spMkLst>
        </pc:spChg>
        <pc:spChg chg="add mod">
          <ac:chgData name="Subhajit Ghosh" userId="c585d1f3-935b-4ece-b40b-1a6550e66d72" providerId="ADAL" clId="{20649809-7C6C-45F7-97D0-E162566C6081}" dt="2018-10-26T09:22:54.603" v="16" actId="20577"/>
          <ac:spMkLst>
            <pc:docMk/>
            <pc:sldMk cId="701578210" sldId="260"/>
            <ac:spMk id="6" creationId="{022EEC2A-86E6-43B3-9D83-0D06159A9F16}"/>
          </ac:spMkLst>
        </pc:spChg>
        <pc:spChg chg="add del mod">
          <ac:chgData name="Subhajit Ghosh" userId="c585d1f3-935b-4ece-b40b-1a6550e66d72" providerId="ADAL" clId="{20649809-7C6C-45F7-97D0-E162566C6081}" dt="2018-10-26T09:23:23.594" v="25" actId="478"/>
          <ac:spMkLst>
            <pc:docMk/>
            <pc:sldMk cId="701578210" sldId="260"/>
            <ac:spMk id="7" creationId="{2FF8BAD0-5403-47E8-B08F-7D1B0BFD6D9C}"/>
          </ac:spMkLst>
        </pc:spChg>
        <pc:spChg chg="add del mod">
          <ac:chgData name="Subhajit Ghosh" userId="c585d1f3-935b-4ece-b40b-1a6550e66d72" providerId="ADAL" clId="{20649809-7C6C-45F7-97D0-E162566C6081}" dt="2018-10-26T11:14:56.248" v="76"/>
          <ac:spMkLst>
            <pc:docMk/>
            <pc:sldMk cId="701578210" sldId="260"/>
            <ac:spMk id="8" creationId="{1DBBB948-6A05-4037-84EF-BD825E508D7C}"/>
          </ac:spMkLst>
        </pc:spChg>
        <pc:spChg chg="add mod">
          <ac:chgData name="Subhajit Ghosh" userId="c585d1f3-935b-4ece-b40b-1a6550e66d72" providerId="ADAL" clId="{20649809-7C6C-45F7-97D0-E162566C6081}" dt="2018-10-26T09:28:31.289" v="36" actId="6549"/>
          <ac:spMkLst>
            <pc:docMk/>
            <pc:sldMk cId="701578210" sldId="260"/>
            <ac:spMk id="9" creationId="{6B7FDD1F-5297-4834-AD3A-3C39D30B8551}"/>
          </ac:spMkLst>
        </pc:spChg>
        <pc:picChg chg="add mod">
          <ac:chgData name="Subhajit Ghosh" userId="c585d1f3-935b-4ece-b40b-1a6550e66d72" providerId="ADAL" clId="{20649809-7C6C-45F7-97D0-E162566C6081}" dt="2018-10-26T11:14:56.248" v="76"/>
          <ac:picMkLst>
            <pc:docMk/>
            <pc:sldMk cId="701578210" sldId="260"/>
            <ac:picMk id="11" creationId="{448FAE6D-A02F-4CF4-B8D7-01A44E81E036}"/>
          </ac:picMkLst>
        </pc:picChg>
      </pc:sldChg>
      <pc:sldChg chg="addSp delSp modSp add modAnim">
        <pc:chgData name="Subhajit Ghosh" userId="c585d1f3-935b-4ece-b40b-1a6550e66d72" providerId="ADAL" clId="{20649809-7C6C-45F7-97D0-E162566C6081}" dt="2018-10-26T12:11:27.029" v="81"/>
        <pc:sldMkLst>
          <pc:docMk/>
          <pc:sldMk cId="1750145867" sldId="261"/>
        </pc:sldMkLst>
        <pc:spChg chg="del">
          <ac:chgData name="Subhajit Ghosh" userId="c585d1f3-935b-4ece-b40b-1a6550e66d72" providerId="ADAL" clId="{20649809-7C6C-45F7-97D0-E162566C6081}" dt="2018-10-26T12:10:25.588" v="77"/>
          <ac:spMkLst>
            <pc:docMk/>
            <pc:sldMk cId="1750145867" sldId="261"/>
            <ac:spMk id="2" creationId="{B9AA3B14-FABC-430E-9C78-B48C9E71BFAB}"/>
          </ac:spMkLst>
        </pc:spChg>
        <pc:spChg chg="del">
          <ac:chgData name="Subhajit Ghosh" userId="c585d1f3-935b-4ece-b40b-1a6550e66d72" providerId="ADAL" clId="{20649809-7C6C-45F7-97D0-E162566C6081}" dt="2018-10-26T09:23:16.765" v="23" actId="478"/>
          <ac:spMkLst>
            <pc:docMk/>
            <pc:sldMk cId="1750145867" sldId="261"/>
            <ac:spMk id="3" creationId="{3673849B-EECC-4246-8420-8770E6DCEC2C}"/>
          </ac:spMkLst>
        </pc:spChg>
        <pc:spChg chg="mod">
          <ac:chgData name="Subhajit Ghosh" userId="c585d1f3-935b-4ece-b40b-1a6550e66d72" providerId="ADAL" clId="{20649809-7C6C-45F7-97D0-E162566C6081}" dt="2018-10-26T09:22:59.500" v="18" actId="20577"/>
          <ac:spMkLst>
            <pc:docMk/>
            <pc:sldMk cId="1750145867" sldId="261"/>
            <ac:spMk id="4" creationId="{9525A803-C099-4155-A892-3B3CC096CB38}"/>
          </ac:spMkLst>
        </pc:spChg>
        <pc:spChg chg="mod">
          <ac:chgData name="Subhajit Ghosh" userId="c585d1f3-935b-4ece-b40b-1a6550e66d72" providerId="ADAL" clId="{20649809-7C6C-45F7-97D0-E162566C6081}" dt="2018-10-26T09:28:54.871" v="39" actId="20577"/>
          <ac:spMkLst>
            <pc:docMk/>
            <pc:sldMk cId="1750145867" sldId="261"/>
            <ac:spMk id="5" creationId="{C24897BE-32B5-4FDA-A982-ADE93CE9231C}"/>
          </ac:spMkLst>
        </pc:spChg>
        <pc:picChg chg="add">
          <ac:chgData name="Subhajit Ghosh" userId="c585d1f3-935b-4ece-b40b-1a6550e66d72" providerId="ADAL" clId="{20649809-7C6C-45F7-97D0-E162566C6081}" dt="2018-10-26T12:10:25.588" v="77"/>
          <ac:picMkLst>
            <pc:docMk/>
            <pc:sldMk cId="1750145867" sldId="261"/>
            <ac:picMk id="1026" creationId="{DBE80C1F-D366-4078-9F18-2DFF4A4F18A3}"/>
          </ac:picMkLst>
        </pc:picChg>
      </pc:sldChg>
      <pc:sldChg chg="addSp delSp modSp add del">
        <pc:chgData name="Subhajit Ghosh" userId="c585d1f3-935b-4ece-b40b-1a6550e66d72" providerId="ADAL" clId="{20649809-7C6C-45F7-97D0-E162566C6081}" dt="2018-10-26T09:29:03.440" v="40" actId="2696"/>
        <pc:sldMkLst>
          <pc:docMk/>
          <pc:sldMk cId="2008762752" sldId="262"/>
        </pc:sldMkLst>
        <pc:spChg chg="del">
          <ac:chgData name="Subhajit Ghosh" userId="c585d1f3-935b-4ece-b40b-1a6550e66d72" providerId="ADAL" clId="{20649809-7C6C-45F7-97D0-E162566C6081}" dt="2018-10-26T09:22:43.516" v="14"/>
          <ac:spMkLst>
            <pc:docMk/>
            <pc:sldMk cId="2008762752" sldId="262"/>
            <ac:spMk id="2" creationId="{7BDA898F-F874-47DD-98B1-D681F695AAC0}"/>
          </ac:spMkLst>
        </pc:spChg>
        <pc:spChg chg="del">
          <ac:chgData name="Subhajit Ghosh" userId="c585d1f3-935b-4ece-b40b-1a6550e66d72" providerId="ADAL" clId="{20649809-7C6C-45F7-97D0-E162566C6081}" dt="2018-10-26T09:22:43.516" v="14"/>
          <ac:spMkLst>
            <pc:docMk/>
            <pc:sldMk cId="2008762752" sldId="262"/>
            <ac:spMk id="3" creationId="{70E6CFF2-E1BB-43B1-A2C3-0DE567A9B13A}"/>
          </ac:spMkLst>
        </pc:spChg>
        <pc:spChg chg="del">
          <ac:chgData name="Subhajit Ghosh" userId="c585d1f3-935b-4ece-b40b-1a6550e66d72" providerId="ADAL" clId="{20649809-7C6C-45F7-97D0-E162566C6081}" dt="2018-10-26T09:22:43.516" v="14"/>
          <ac:spMkLst>
            <pc:docMk/>
            <pc:sldMk cId="2008762752" sldId="262"/>
            <ac:spMk id="4" creationId="{5152EFEF-4E1B-4938-AEA8-245D2302B7CF}"/>
          </ac:spMkLst>
        </pc:spChg>
        <pc:spChg chg="del">
          <ac:chgData name="Subhajit Ghosh" userId="c585d1f3-935b-4ece-b40b-1a6550e66d72" providerId="ADAL" clId="{20649809-7C6C-45F7-97D0-E162566C6081}" dt="2018-10-26T09:22:43.516" v="14"/>
          <ac:spMkLst>
            <pc:docMk/>
            <pc:sldMk cId="2008762752" sldId="262"/>
            <ac:spMk id="5" creationId="{B39E9B66-D104-4D1A-B6AD-3E9F64741FEC}"/>
          </ac:spMkLst>
        </pc:spChg>
        <pc:spChg chg="add mod">
          <ac:chgData name="Subhajit Ghosh" userId="c585d1f3-935b-4ece-b40b-1a6550e66d72" providerId="ADAL" clId="{20649809-7C6C-45F7-97D0-E162566C6081}" dt="2018-10-26T09:23:03.813" v="20" actId="20577"/>
          <ac:spMkLst>
            <pc:docMk/>
            <pc:sldMk cId="2008762752" sldId="262"/>
            <ac:spMk id="6" creationId="{44889EDA-13E5-41F3-8F71-8A275C082A4A}"/>
          </ac:spMkLst>
        </pc:spChg>
        <pc:spChg chg="add del mod">
          <ac:chgData name="Subhajit Ghosh" userId="c585d1f3-935b-4ece-b40b-1a6550e66d72" providerId="ADAL" clId="{20649809-7C6C-45F7-97D0-E162566C6081}" dt="2018-10-26T09:23:09.656" v="21" actId="478"/>
          <ac:spMkLst>
            <pc:docMk/>
            <pc:sldMk cId="2008762752" sldId="262"/>
            <ac:spMk id="7" creationId="{1D5D0F08-340B-4FF1-963A-C0A9B9BA1C58}"/>
          </ac:spMkLst>
        </pc:spChg>
        <pc:spChg chg="add mod">
          <ac:chgData name="Subhajit Ghosh" userId="c585d1f3-935b-4ece-b40b-1a6550e66d72" providerId="ADAL" clId="{20649809-7C6C-45F7-97D0-E162566C6081}" dt="2018-10-26T09:22:43.516" v="14"/>
          <ac:spMkLst>
            <pc:docMk/>
            <pc:sldMk cId="2008762752" sldId="262"/>
            <ac:spMk id="8" creationId="{FB21A5A1-333B-446A-82A4-4BF55C26EDE0}"/>
          </ac:spMkLst>
        </pc:spChg>
        <pc:spChg chg="add mod">
          <ac:chgData name="Subhajit Ghosh" userId="c585d1f3-935b-4ece-b40b-1a6550e66d72" providerId="ADAL" clId="{20649809-7C6C-45F7-97D0-E162566C6081}" dt="2018-10-26T09:23:13.984" v="22" actId="14100"/>
          <ac:spMkLst>
            <pc:docMk/>
            <pc:sldMk cId="2008762752" sldId="262"/>
            <ac:spMk id="9" creationId="{D0D52121-F052-49AB-BC57-53FFF0EE8C68}"/>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www.zinfi.com/products/partner-relationship-management/business-intelligence-reports/" TargetMode="External"/><Relationship Id="rId3" Type="http://schemas.openxmlformats.org/officeDocument/2006/relationships/hyperlink" Target="https://www.zinfi.com/Platform/channel-management-mobile" TargetMode="External"/><Relationship Id="rId7" Type="http://schemas.openxmlformats.org/officeDocument/2006/relationships/hyperlink" Target="https://www.zinfi.com/Platform/channel-management-flexiflow"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https://www.zinfi.com/Platform/channel-management-business-intelligence" TargetMode="External"/><Relationship Id="rId5" Type="http://schemas.openxmlformats.org/officeDocument/2006/relationships/hyperlink" Target="https://www.zinfi.com/Platform/channel-management-global" TargetMode="External"/><Relationship Id="rId10" Type="http://schemas.openxmlformats.org/officeDocument/2006/relationships/hyperlink" Target="https://www.zinfi.com/products/partner-relationship-management/partner-lead-management/" TargetMode="External"/><Relationship Id="rId4" Type="http://schemas.openxmlformats.org/officeDocument/2006/relationships/hyperlink" Target="https://www.zinfi.com/Platform/channel-management-adaptive-saas" TargetMode="External"/><Relationship Id="rId9" Type="http://schemas.openxmlformats.org/officeDocument/2006/relationships/hyperlink" Target="https://www.zinfi.com/products/partner-relationship-management/market-development-funds-managemen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79574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How Flexible Is Your Partner Relationship </a:t>
            </a:r>
          </a:p>
          <a:p>
            <a:r>
              <a:rPr lang="en-US" dirty="0"/>
              <a:t>Management Software?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CC94AA14-5ED1-4F75-ACCF-7DD024BC9C8F}"/>
              </a:ext>
            </a:extLst>
          </p:cNvPr>
          <p:cNvPicPr>
            <a:picLocks noGrp="1" noChangeAspect="1"/>
          </p:cNvPicPr>
          <p:nvPr>
            <p:ph type="pic" sz="quarter" idx="15"/>
          </p:nvPr>
        </p:nvPicPr>
        <p:blipFill rotWithShape="1">
          <a:blip r:embed="rId2"/>
          <a:srcRect l="14721" r="28127"/>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How Flexible Is Your Partner Relationship Management Software?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If you are selling through the channel, you probably have some kind of </a:t>
            </a:r>
            <a:r>
              <a:rPr lang="en-US" b="1" dirty="0">
                <a:latin typeface="Arial" panose="020B0604020202020204" pitchFamily="34" charset="0"/>
                <a:cs typeface="Arial" panose="020B0604020202020204" pitchFamily="34" charset="0"/>
              </a:rPr>
              <a:t>partner relationship management software</a:t>
            </a:r>
            <a:r>
              <a:rPr lang="en-US" dirty="0">
                <a:latin typeface="Arial" panose="020B0604020202020204" pitchFamily="34" charset="0"/>
                <a:cs typeface="Arial" panose="020B0604020202020204" pitchFamily="34" charset="0"/>
              </a:rPr>
              <a:t> (PRM) in place. It may have been cobbled together by various channel managers prior before you arrived at your company, or you may have recently procured PRM software from a vendor who promised you unlimited capabilities. But now you are realizing that you are more or less stuck in the mud. The software can’t do what you want it to do. If this describes you, well, you are not alone. It’s a reflection of where most partner relationship management software is today — namely, stuck in the past.</a:t>
            </a:r>
          </a:p>
          <a:p>
            <a:r>
              <a:rPr lang="en-US" dirty="0">
                <a:latin typeface="Arial" panose="020B0604020202020204" pitchFamily="34" charset="0"/>
                <a:cs typeface="Arial" panose="020B0604020202020204" pitchFamily="34" charset="0"/>
              </a:rPr>
              <a:t>How did this happen? Most PRM software vendors built their technology architecture by looking at CRM and other application ecosystems that existed around them at the time. (And yes, this includes the 800-pound gorilla that is touting its massive infrastructure and the millions of apps for sale on its marketplace). If organizations struggling to manage their channel today are going to turn things around and successfully plan for the future, this entire approach needs to be re-evaluated. When it comes to software development, the operating word for now and well into the future is “flexibility,” but almost all </a:t>
            </a:r>
            <a:r>
              <a:rPr lang="en-US" dirty="0">
                <a:latin typeface="Arial" panose="020B0604020202020204" pitchFamily="34" charset="0"/>
                <a:cs typeface="Arial" panose="020B0604020202020204" pitchFamily="34" charset="0"/>
                <a:hlinkClick r:id="rId3"/>
              </a:rPr>
              <a:t>partner relationship management</a:t>
            </a:r>
            <a:r>
              <a:rPr lang="en-US" dirty="0">
                <a:latin typeface="Arial" panose="020B0604020202020204" pitchFamily="34" charset="0"/>
                <a:cs typeface="Arial" panose="020B0604020202020204" pitchFamily="34" charset="0"/>
              </a:rPr>
              <a:t> software fails to live up to this promise. Here is why it matters.</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How Flexible Is Your Partner Relationship Management Software?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Partner relationship management is about — you guessed it — managing relationships. I realize this sounds redundant and even obvious, but I think this formulation really gets to the crux of the problem with most PRM software. Most partner relationship management tools emerge from a focus on building monolithic applications, and customers are simply expected to adapt to those pre-determined feature sets. In reality, this approach rarely works because different companies have unique requirements, and those requirements change constantly in a rapidly evolving business environment. The other alternative is to hire a bunch of coders and have them build from ground up exactly what you need. Both approaches are flawed and beset with problems tied to cost, quality and delivery timing. Both give organizations little flexibility as they try to manage complex, dynamic relationships in a global channel environment. The time has come to build flexible PRM software that makes it easy for organizations to make changes to workflows — without relying on the vendor — as their requirements change over time.</a:t>
            </a:r>
          </a:p>
        </p:txBody>
      </p:sp>
      <p:pic>
        <p:nvPicPr>
          <p:cNvPr id="11" name="Picture Placeholder 10">
            <a:extLst>
              <a:ext uri="{FF2B5EF4-FFF2-40B4-BE49-F238E27FC236}">
                <a16:creationId xmlns:a16="http://schemas.microsoft.com/office/drawing/2014/main" id="{0C20A163-2D80-4870-BDEC-847E7AF28E5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448FAE6D-A02F-4CF4-B8D7-01A44E81E03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022EEC2A-86E6-43B3-9D83-0D06159A9F16}"/>
              </a:ext>
            </a:extLst>
          </p:cNvPr>
          <p:cNvSpPr>
            <a:spLocks noGrp="1"/>
          </p:cNvSpPr>
          <p:nvPr>
            <p:ph type="body" sz="quarter" idx="11"/>
          </p:nvPr>
        </p:nvSpPr>
        <p:spPr/>
        <p:txBody>
          <a:bodyPr/>
          <a:lstStyle/>
          <a:p>
            <a:r>
              <a:rPr lang="en-US" dirty="0"/>
              <a:t>How Flexible Is Your Partner Relationship Management Software?</a:t>
            </a:r>
          </a:p>
        </p:txBody>
      </p:sp>
      <p:sp>
        <p:nvSpPr>
          <p:cNvPr id="9" name="Text Placeholder 8">
            <a:extLst>
              <a:ext uri="{FF2B5EF4-FFF2-40B4-BE49-F238E27FC236}">
                <a16:creationId xmlns:a16="http://schemas.microsoft.com/office/drawing/2014/main" id="{6B7FDD1F-5297-4834-AD3A-3C39D30B8551}"/>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This is where next-generation architecture like ZINFI’s Adaptive SaaS (</a:t>
            </a:r>
            <a:r>
              <a:rPr lang="en-US" dirty="0" err="1">
                <a:latin typeface="Arial" panose="020B0604020202020204" pitchFamily="34" charset="0"/>
                <a:cs typeface="Arial" panose="020B0604020202020204" pitchFamily="34" charset="0"/>
              </a:rPr>
              <a:t>aSaaS</a:t>
            </a:r>
            <a:r>
              <a:rPr lang="en-US" dirty="0">
                <a:latin typeface="Arial" panose="020B0604020202020204" pitchFamily="34" charset="0"/>
                <a:cs typeface="Arial" panose="020B0604020202020204" pitchFamily="34" charset="0"/>
              </a:rPr>
              <a:t>) is focused. It puts the customer and their hundreds of workflow requirements front and center and addresses these requirements in three simple ways: First, by providing a set of best practices workflows that are applicable for small, medium and large channels. Second, by providing a set of highly flexible workflow mapping and automation capabilities that we like to call MAGIC (</a:t>
            </a:r>
            <a:r>
              <a:rPr lang="en-US" dirty="0">
                <a:latin typeface="Arial" panose="020B0604020202020204" pitchFamily="34" charset="0"/>
                <a:cs typeface="Arial" panose="020B0604020202020204" pitchFamily="34" charset="0"/>
                <a:hlinkClick r:id="rId3"/>
              </a:rPr>
              <a:t>mobile</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adaptive</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global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a:rPr>
              <a:t>intelligent</a:t>
            </a:r>
            <a:r>
              <a:rPr lang="en-US" dirty="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hlinkClick r:id="rId7"/>
              </a:rPr>
              <a:t>configurable</a:t>
            </a:r>
            <a:r>
              <a:rPr lang="en-US" dirty="0">
                <a:latin typeface="Arial" panose="020B0604020202020204" pitchFamily="34" charset="0"/>
                <a:cs typeface="Arial" panose="020B0604020202020204" pitchFamily="34" charset="0"/>
              </a:rPr>
              <a:t>) tools. Third, by providing a customizable </a:t>
            </a:r>
            <a:r>
              <a:rPr lang="en-US" dirty="0">
                <a:latin typeface="Arial" panose="020B0604020202020204" pitchFamily="34" charset="0"/>
                <a:cs typeface="Arial" panose="020B0604020202020204" pitchFamily="34" charset="0"/>
                <a:hlinkClick r:id="rId8"/>
              </a:rPr>
              <a:t>reporting</a:t>
            </a:r>
            <a:r>
              <a:rPr lang="en-US" dirty="0">
                <a:latin typeface="Arial" panose="020B0604020202020204" pitchFamily="34" charset="0"/>
                <a:cs typeface="Arial" panose="020B0604020202020204" pitchFamily="34" charset="0"/>
              </a:rPr>
              <a:t> infrastructure that not only creates reports, but actually produces new insights by linking modules across a broad array of PRM workflows.</a:t>
            </a:r>
          </a:p>
          <a:p>
            <a:r>
              <a:rPr lang="en-US" dirty="0">
                <a:latin typeface="Arial" panose="020B0604020202020204" pitchFamily="34" charset="0"/>
                <a:cs typeface="Arial" panose="020B0604020202020204" pitchFamily="34" charset="0"/>
              </a:rPr>
              <a:t>I know this may sound like mumbo jumbo, particularly if you are accustomed to thinking that your partner relationship management software starts and ends with your partner portal, where you patch in various applications for asset sharing, </a:t>
            </a:r>
            <a:r>
              <a:rPr lang="en-US" dirty="0">
                <a:latin typeface="Arial" panose="020B0604020202020204" pitchFamily="34" charset="0"/>
                <a:cs typeface="Arial" panose="020B0604020202020204" pitchFamily="34" charset="0"/>
                <a:hlinkClick r:id="rId9"/>
              </a:rPr>
              <a:t>market development funds</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10"/>
              </a:rPr>
              <a:t>lead management</a:t>
            </a:r>
            <a:r>
              <a:rPr lang="en-US" dirty="0">
                <a:latin typeface="Arial" panose="020B0604020202020204" pitchFamily="34" charset="0"/>
                <a:cs typeface="Arial" panose="020B0604020202020204" pitchFamily="34" charset="0"/>
              </a:rPr>
              <a:t> and so on from various providers — and then pull your hair out hoping they will all work together the way you need them to. The elegance of truly flexible software is something you need to experience for yourself. If you do, you will quickly realize there is a much better way of managing your channel and adapting to the rapidly changing requirements that you face every day.</a:t>
            </a:r>
          </a:p>
        </p:txBody>
      </p:sp>
    </p:spTree>
    <p:extLst>
      <p:ext uri="{BB962C8B-B14F-4D97-AF65-F5344CB8AC3E}">
        <p14:creationId xmlns:p14="http://schemas.microsoft.com/office/powerpoint/2010/main" val="701578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525A803-C099-4155-A892-3B3CC096CB38}"/>
              </a:ext>
            </a:extLst>
          </p:cNvPr>
          <p:cNvSpPr>
            <a:spLocks noGrp="1"/>
          </p:cNvSpPr>
          <p:nvPr>
            <p:ph type="body" sz="quarter" idx="11"/>
          </p:nvPr>
        </p:nvSpPr>
        <p:spPr/>
        <p:txBody>
          <a:bodyPr/>
          <a:lstStyle/>
          <a:p>
            <a:r>
              <a:rPr lang="en-US" dirty="0"/>
              <a:t>How Flexible Is Your Partner Relationship Management Software?</a:t>
            </a:r>
          </a:p>
        </p:txBody>
      </p:sp>
      <p:sp>
        <p:nvSpPr>
          <p:cNvPr id="5" name="Text Placeholder 4">
            <a:extLst>
              <a:ext uri="{FF2B5EF4-FFF2-40B4-BE49-F238E27FC236}">
                <a16:creationId xmlns:a16="http://schemas.microsoft.com/office/drawing/2014/main" id="{C24897BE-32B5-4FDA-A982-ADE93CE9231C}"/>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It doesn’t have to be that complicated, and it doesn’t have to be expensive. Elegantly designed software, like ZINFI’s </a:t>
            </a:r>
            <a:r>
              <a:rPr lang="en-US" dirty="0">
                <a:latin typeface="Arial" panose="020B0604020202020204" pitchFamily="34" charset="0"/>
                <a:cs typeface="Arial" panose="020B0604020202020204" pitchFamily="34" charset="0"/>
                <a:hlinkClick r:id="rId2"/>
              </a:rPr>
              <a:t>Unified Channel Management</a:t>
            </a:r>
            <a:r>
              <a:rPr lang="en-US" dirty="0">
                <a:latin typeface="Arial" panose="020B0604020202020204" pitchFamily="34" charset="0"/>
                <a:cs typeface="Arial" panose="020B0604020202020204" pitchFamily="34" charset="0"/>
              </a:rPr>
              <a:t> (UCM) platform puts users in control, allowing them to design beautiful and customized workflows using drag-and-drop tools that are highly intuitive, logical and comprehensive.</a:t>
            </a:r>
          </a:p>
          <a:p>
            <a:r>
              <a:rPr lang="en-US" dirty="0">
                <a:latin typeface="Arial" panose="020B0604020202020204" pitchFamily="34" charset="0"/>
                <a:cs typeface="Arial" panose="020B0604020202020204" pitchFamily="34" charset="0"/>
              </a:rPr>
              <a:t>The marketplace is dynamic. The speed of change is increasing every day, and your channel requirements will continue to evolve. You need partner relationship management software allows you to address your channel requirements instead of becoming an impediment.</a:t>
            </a:r>
          </a:p>
          <a:p>
            <a:r>
              <a:rPr lang="en-US" dirty="0">
                <a:latin typeface="Arial" panose="020B0604020202020204" pitchFamily="34" charset="0"/>
                <a:cs typeface="Arial" panose="020B0604020202020204" pitchFamily="34" charset="0"/>
              </a:rPr>
              <a:t>If you find yourself thinking that you need to escape from your current reality, consider what ZINFI has to offer. It’s very different from what you have experienced with software until now, and it could be truly liberating for you, your partners and all of the users of your channel management infrastructure. Isn’t that worth taking a few minutes and getting a live demo?</a:t>
            </a:r>
          </a:p>
        </p:txBody>
      </p:sp>
      <p:pic>
        <p:nvPicPr>
          <p:cNvPr id="1026" name="Picture 2" descr="https://www.zinfi.com/wp-content/uploads/2016/05/Unified-Channel-Management-A-Reality.jpeg">
            <a:extLst>
              <a:ext uri="{FF2B5EF4-FFF2-40B4-BE49-F238E27FC236}">
                <a16:creationId xmlns:a16="http://schemas.microsoft.com/office/drawing/2014/main" id="{DBE80C1F-D366-4078-9F18-2DFF4A4F18A3}"/>
              </a:ext>
            </a:extLst>
          </p:cNvPr>
          <p:cNvPicPr>
            <a:picLocks noGrp="1" noChangeAspect="1" noChangeArrowheads="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014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617</TotalTime>
  <Words>356</Words>
  <Application>Microsoft Office PowerPoint</Application>
  <PresentationFormat>Custom</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2018-10-26T12:12:21Z</dcterms:modified>
</cp:coreProperties>
</file>