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sldIdLst>
    <p:sldId id="256" r:id="rId2"/>
    <p:sldId id="257" r:id="rId3"/>
    <p:sldId id="258" r:id="rId4"/>
    <p:sldId id="260" r:id="rId5"/>
    <p:sldId id="261" r:id="rId6"/>
    <p:sldId id="259" r:id="rId7"/>
  </p:sldIdLst>
  <p:sldSz cx="9144000" cy="5148263"/>
  <p:notesSz cx="6858000" cy="9144000"/>
  <p:defaultTextStyle>
    <a:defPPr>
      <a:defRPr lang="en-US"/>
    </a:defPPr>
    <a:lvl1pPr marL="0" algn="l" defTabSz="685983" rtl="0" eaLnBrk="1" latinLnBrk="0" hangingPunct="1">
      <a:defRPr sz="1350" kern="1200">
        <a:solidFill>
          <a:schemeClr val="tx1"/>
        </a:solidFill>
        <a:latin typeface="+mn-lt"/>
        <a:ea typeface="+mn-ea"/>
        <a:cs typeface="+mn-cs"/>
      </a:defRPr>
    </a:lvl1pPr>
    <a:lvl2pPr marL="342991" algn="l" defTabSz="685983" rtl="0" eaLnBrk="1" latinLnBrk="0" hangingPunct="1">
      <a:defRPr sz="1350" kern="1200">
        <a:solidFill>
          <a:schemeClr val="tx1"/>
        </a:solidFill>
        <a:latin typeface="+mn-lt"/>
        <a:ea typeface="+mn-ea"/>
        <a:cs typeface="+mn-cs"/>
      </a:defRPr>
    </a:lvl2pPr>
    <a:lvl3pPr marL="685983" algn="l" defTabSz="685983" rtl="0" eaLnBrk="1" latinLnBrk="0" hangingPunct="1">
      <a:defRPr sz="1350" kern="1200">
        <a:solidFill>
          <a:schemeClr val="tx1"/>
        </a:solidFill>
        <a:latin typeface="+mn-lt"/>
        <a:ea typeface="+mn-ea"/>
        <a:cs typeface="+mn-cs"/>
      </a:defRPr>
    </a:lvl3pPr>
    <a:lvl4pPr marL="1028974" algn="l" defTabSz="685983" rtl="0" eaLnBrk="1" latinLnBrk="0" hangingPunct="1">
      <a:defRPr sz="1350" kern="1200">
        <a:solidFill>
          <a:schemeClr val="tx1"/>
        </a:solidFill>
        <a:latin typeface="+mn-lt"/>
        <a:ea typeface="+mn-ea"/>
        <a:cs typeface="+mn-cs"/>
      </a:defRPr>
    </a:lvl4pPr>
    <a:lvl5pPr marL="1371966" algn="l" defTabSz="685983" rtl="0" eaLnBrk="1" latinLnBrk="0" hangingPunct="1">
      <a:defRPr sz="1350" kern="1200">
        <a:solidFill>
          <a:schemeClr val="tx1"/>
        </a:solidFill>
        <a:latin typeface="+mn-lt"/>
        <a:ea typeface="+mn-ea"/>
        <a:cs typeface="+mn-cs"/>
      </a:defRPr>
    </a:lvl5pPr>
    <a:lvl6pPr marL="1714957" algn="l" defTabSz="685983" rtl="0" eaLnBrk="1" latinLnBrk="0" hangingPunct="1">
      <a:defRPr sz="1350" kern="1200">
        <a:solidFill>
          <a:schemeClr val="tx1"/>
        </a:solidFill>
        <a:latin typeface="+mn-lt"/>
        <a:ea typeface="+mn-ea"/>
        <a:cs typeface="+mn-cs"/>
      </a:defRPr>
    </a:lvl6pPr>
    <a:lvl7pPr marL="2057949" algn="l" defTabSz="685983" rtl="0" eaLnBrk="1" latinLnBrk="0" hangingPunct="1">
      <a:defRPr sz="1350" kern="1200">
        <a:solidFill>
          <a:schemeClr val="tx1"/>
        </a:solidFill>
        <a:latin typeface="+mn-lt"/>
        <a:ea typeface="+mn-ea"/>
        <a:cs typeface="+mn-cs"/>
      </a:defRPr>
    </a:lvl7pPr>
    <a:lvl8pPr marL="2400940" algn="l" defTabSz="685983" rtl="0" eaLnBrk="1" latinLnBrk="0" hangingPunct="1">
      <a:defRPr sz="1350" kern="1200">
        <a:solidFill>
          <a:schemeClr val="tx1"/>
        </a:solidFill>
        <a:latin typeface="+mn-lt"/>
        <a:ea typeface="+mn-ea"/>
        <a:cs typeface="+mn-cs"/>
      </a:defRPr>
    </a:lvl8pPr>
    <a:lvl9pPr marL="2743932" algn="l" defTabSz="685983"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2B2"/>
    <a:srgbClr val="636361"/>
    <a:srgbClr val="F27724"/>
    <a:srgbClr val="00BCFF"/>
    <a:srgbClr val="8CA621"/>
    <a:srgbClr val="962A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158306-76DC-42E3-92B0-B9892B27F0DE}" v="34" dt="2018-10-29T15:10:19.6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85"/>
    <p:restoredTop sz="94667" autoAdjust="0"/>
  </p:normalViewPr>
  <p:slideViewPr>
    <p:cSldViewPr snapToGrid="0" snapToObjects="1">
      <p:cViewPr varScale="1">
        <p:scale>
          <a:sx n="112" d="100"/>
          <a:sy n="112" d="100"/>
        </p:scale>
        <p:origin x="120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bhajit Ghosh" userId="c585d1f3-935b-4ece-b40b-1a6550e66d72" providerId="ADAL" clId="{BBE14A2F-F588-4B02-86B9-2522B9B1F0D3}"/>
  </pc:docChgLst>
  <pc:docChgLst>
    <pc:chgData name="Subhajit Ghosh" userId="c585d1f3-935b-4ece-b40b-1a6550e66d72" providerId="ADAL" clId="{2E158306-76DC-42E3-92B0-B9892B27F0DE}"/>
    <pc:docChg chg="undo custSel addSld modSld">
      <pc:chgData name="Subhajit Ghosh" userId="c585d1f3-935b-4ece-b40b-1a6550e66d72" providerId="ADAL" clId="{2E158306-76DC-42E3-92B0-B9892B27F0DE}" dt="2018-10-29T15:09:40.850" v="120"/>
      <pc:docMkLst>
        <pc:docMk/>
      </pc:docMkLst>
      <pc:sldChg chg="modSp">
        <pc:chgData name="Subhajit Ghosh" userId="c585d1f3-935b-4ece-b40b-1a6550e66d72" providerId="ADAL" clId="{2E158306-76DC-42E3-92B0-B9892B27F0DE}" dt="2018-10-29T13:04:42.932" v="9" actId="14100"/>
        <pc:sldMkLst>
          <pc:docMk/>
          <pc:sldMk cId="2429983986" sldId="256"/>
        </pc:sldMkLst>
        <pc:spChg chg="mod">
          <ac:chgData name="Subhajit Ghosh" userId="c585d1f3-935b-4ece-b40b-1a6550e66d72" providerId="ADAL" clId="{2E158306-76DC-42E3-92B0-B9892B27F0DE}" dt="2018-10-29T13:04:42.932" v="9" actId="14100"/>
          <ac:spMkLst>
            <pc:docMk/>
            <pc:sldMk cId="2429983986" sldId="256"/>
            <ac:spMk id="6" creationId="{4F2F611E-2383-4DC9-962D-92928E36BA3F}"/>
          </ac:spMkLst>
        </pc:spChg>
      </pc:sldChg>
      <pc:sldChg chg="addSp delSp modSp modAnim">
        <pc:chgData name="Subhajit Ghosh" userId="c585d1f3-935b-4ece-b40b-1a6550e66d72" providerId="ADAL" clId="{2E158306-76DC-42E3-92B0-B9892B27F0DE}" dt="2018-10-29T15:09:23.284" v="117"/>
        <pc:sldMkLst>
          <pc:docMk/>
          <pc:sldMk cId="4142234705" sldId="257"/>
        </pc:sldMkLst>
        <pc:spChg chg="del mod">
          <ac:chgData name="Subhajit Ghosh" userId="c585d1f3-935b-4ece-b40b-1a6550e66d72" providerId="ADAL" clId="{2E158306-76DC-42E3-92B0-B9892B27F0DE}" dt="2018-10-29T13:18:00.539" v="55"/>
          <ac:spMkLst>
            <pc:docMk/>
            <pc:sldMk cId="4142234705" sldId="257"/>
            <ac:spMk id="2" creationId="{73CDC79A-6FAC-4D7D-B85E-15F848CECB4B}"/>
          </ac:spMkLst>
        </pc:spChg>
        <pc:spChg chg="del">
          <ac:chgData name="Subhajit Ghosh" userId="c585d1f3-935b-4ece-b40b-1a6550e66d72" providerId="ADAL" clId="{2E158306-76DC-42E3-92B0-B9892B27F0DE}" dt="2018-10-29T13:05:28.920" v="13" actId="478"/>
          <ac:spMkLst>
            <pc:docMk/>
            <pc:sldMk cId="4142234705" sldId="257"/>
            <ac:spMk id="3" creationId="{EE5F9CC5-5919-4A5B-B9E8-F922D9826927}"/>
          </ac:spMkLst>
        </pc:spChg>
        <pc:spChg chg="mod">
          <ac:chgData name="Subhajit Ghosh" userId="c585d1f3-935b-4ece-b40b-1a6550e66d72" providerId="ADAL" clId="{2E158306-76DC-42E3-92B0-B9892B27F0DE}" dt="2018-10-29T13:05:22.357" v="12" actId="14100"/>
          <ac:spMkLst>
            <pc:docMk/>
            <pc:sldMk cId="4142234705" sldId="257"/>
            <ac:spMk id="4" creationId="{3824FEB1-C6F4-4284-9EE9-2817F24A4DC0}"/>
          </ac:spMkLst>
        </pc:spChg>
        <pc:spChg chg="mod">
          <ac:chgData name="Subhajit Ghosh" userId="c585d1f3-935b-4ece-b40b-1a6550e66d72" providerId="ADAL" clId="{2E158306-76DC-42E3-92B0-B9892B27F0DE}" dt="2018-10-29T13:07:52.673" v="36" actId="14100"/>
          <ac:spMkLst>
            <pc:docMk/>
            <pc:sldMk cId="4142234705" sldId="257"/>
            <ac:spMk id="5" creationId="{C4B6616B-D638-467B-86EF-41EF776CAD4F}"/>
          </ac:spMkLst>
        </pc:spChg>
        <pc:picChg chg="add mod modCrop">
          <ac:chgData name="Subhajit Ghosh" userId="c585d1f3-935b-4ece-b40b-1a6550e66d72" providerId="ADAL" clId="{2E158306-76DC-42E3-92B0-B9892B27F0DE}" dt="2018-10-29T13:18:14.997" v="68" actId="18131"/>
          <ac:picMkLst>
            <pc:docMk/>
            <pc:sldMk cId="4142234705" sldId="257"/>
            <ac:picMk id="7" creationId="{B9F5AD5D-F863-4850-9491-7908A1A4B991}"/>
          </ac:picMkLst>
        </pc:picChg>
      </pc:sldChg>
      <pc:sldChg chg="addSp delSp modSp modAnim">
        <pc:chgData name="Subhajit Ghosh" userId="c585d1f3-935b-4ece-b40b-1a6550e66d72" providerId="ADAL" clId="{2E158306-76DC-42E3-92B0-B9892B27F0DE}" dt="2018-10-29T15:09:29.418" v="118"/>
        <pc:sldMkLst>
          <pc:docMk/>
          <pc:sldMk cId="2815277108" sldId="258"/>
        </pc:sldMkLst>
        <pc:spChg chg="del">
          <ac:chgData name="Subhajit Ghosh" userId="c585d1f3-935b-4ece-b40b-1a6550e66d72" providerId="ADAL" clId="{2E158306-76DC-42E3-92B0-B9892B27F0DE}" dt="2018-10-29T13:05:35.811" v="15" actId="478"/>
          <ac:spMkLst>
            <pc:docMk/>
            <pc:sldMk cId="2815277108" sldId="258"/>
            <ac:spMk id="6" creationId="{C656395D-0968-4CC4-83FA-27592B0EA08A}"/>
          </ac:spMkLst>
        </pc:spChg>
        <pc:spChg chg="del">
          <ac:chgData name="Subhajit Ghosh" userId="c585d1f3-935b-4ece-b40b-1a6550e66d72" providerId="ADAL" clId="{2E158306-76DC-42E3-92B0-B9892B27F0DE}" dt="2018-10-29T13:05:41.619" v="17" actId="478"/>
          <ac:spMkLst>
            <pc:docMk/>
            <pc:sldMk cId="2815277108" sldId="258"/>
            <ac:spMk id="7" creationId="{B46939E6-5567-4C86-97BB-FAE44A9B3871}"/>
          </ac:spMkLst>
        </pc:spChg>
        <pc:spChg chg="del mod">
          <ac:chgData name="Subhajit Ghosh" userId="c585d1f3-935b-4ece-b40b-1a6550e66d72" providerId="ADAL" clId="{2E158306-76DC-42E3-92B0-B9892B27F0DE}" dt="2018-10-29T14:09:33.364" v="72"/>
          <ac:spMkLst>
            <pc:docMk/>
            <pc:sldMk cId="2815277108" sldId="258"/>
            <ac:spMk id="8" creationId="{BFEE5A4F-093A-4F1A-8CC4-D4ACBD2F1C2E}"/>
          </ac:spMkLst>
        </pc:spChg>
        <pc:spChg chg="mod">
          <ac:chgData name="Subhajit Ghosh" userId="c585d1f3-935b-4ece-b40b-1a6550e66d72" providerId="ADAL" clId="{2E158306-76DC-42E3-92B0-B9892B27F0DE}" dt="2018-10-29T13:26:15.265" v="71" actId="1076"/>
          <ac:spMkLst>
            <pc:docMk/>
            <pc:sldMk cId="2815277108" sldId="258"/>
            <ac:spMk id="9" creationId="{4393C9E7-9550-4849-8115-E9C4978354A8}"/>
          </ac:spMkLst>
        </pc:spChg>
        <pc:spChg chg="add">
          <ac:chgData name="Subhajit Ghosh" userId="c585d1f3-935b-4ece-b40b-1a6550e66d72" providerId="ADAL" clId="{2E158306-76DC-42E3-92B0-B9892B27F0DE}" dt="2018-10-29T13:05:36.862" v="16"/>
          <ac:spMkLst>
            <pc:docMk/>
            <pc:sldMk cId="2815277108" sldId="258"/>
            <ac:spMk id="10" creationId="{8A0D80CF-7E5F-4297-B0BF-63A4A82D2135}"/>
          </ac:spMkLst>
        </pc:spChg>
        <pc:picChg chg="add mod">
          <ac:chgData name="Subhajit Ghosh" userId="c585d1f3-935b-4ece-b40b-1a6550e66d72" providerId="ADAL" clId="{2E158306-76DC-42E3-92B0-B9892B27F0DE}" dt="2018-10-29T14:09:33.364" v="72"/>
          <ac:picMkLst>
            <pc:docMk/>
            <pc:sldMk cId="2815277108" sldId="258"/>
            <ac:picMk id="3" creationId="{BA225B90-EDD0-4838-A299-7A1B7ED8C6D1}"/>
          </ac:picMkLst>
        </pc:picChg>
      </pc:sldChg>
      <pc:sldChg chg="addSp delSp modSp add modAnim">
        <pc:chgData name="Subhajit Ghosh" userId="c585d1f3-935b-4ece-b40b-1a6550e66d72" providerId="ADAL" clId="{2E158306-76DC-42E3-92B0-B9892B27F0DE}" dt="2018-10-29T15:09:35.799" v="119"/>
        <pc:sldMkLst>
          <pc:docMk/>
          <pc:sldMk cId="224516045" sldId="260"/>
        </pc:sldMkLst>
        <pc:spChg chg="del">
          <ac:chgData name="Subhajit Ghosh" userId="c585d1f3-935b-4ece-b40b-1a6550e66d72" providerId="ADAL" clId="{2E158306-76DC-42E3-92B0-B9892B27F0DE}" dt="2018-10-29T13:06:06.766" v="21"/>
          <ac:spMkLst>
            <pc:docMk/>
            <pc:sldMk cId="224516045" sldId="260"/>
            <ac:spMk id="2" creationId="{7D7C6B95-62F9-422A-A586-C005071884E2}"/>
          </ac:spMkLst>
        </pc:spChg>
        <pc:spChg chg="del">
          <ac:chgData name="Subhajit Ghosh" userId="c585d1f3-935b-4ece-b40b-1a6550e66d72" providerId="ADAL" clId="{2E158306-76DC-42E3-92B0-B9892B27F0DE}" dt="2018-10-29T13:06:06.766" v="21"/>
          <ac:spMkLst>
            <pc:docMk/>
            <pc:sldMk cId="224516045" sldId="260"/>
            <ac:spMk id="3" creationId="{F336C262-E01C-4837-ACA6-6A90DF49320D}"/>
          </ac:spMkLst>
        </pc:spChg>
        <pc:spChg chg="del">
          <ac:chgData name="Subhajit Ghosh" userId="c585d1f3-935b-4ece-b40b-1a6550e66d72" providerId="ADAL" clId="{2E158306-76DC-42E3-92B0-B9892B27F0DE}" dt="2018-10-29T13:06:06.766" v="21"/>
          <ac:spMkLst>
            <pc:docMk/>
            <pc:sldMk cId="224516045" sldId="260"/>
            <ac:spMk id="4" creationId="{76873A99-DBC1-41D9-974B-3371A82A4F28}"/>
          </ac:spMkLst>
        </pc:spChg>
        <pc:spChg chg="del">
          <ac:chgData name="Subhajit Ghosh" userId="c585d1f3-935b-4ece-b40b-1a6550e66d72" providerId="ADAL" clId="{2E158306-76DC-42E3-92B0-B9892B27F0DE}" dt="2018-10-29T13:06:06.766" v="21"/>
          <ac:spMkLst>
            <pc:docMk/>
            <pc:sldMk cId="224516045" sldId="260"/>
            <ac:spMk id="5" creationId="{FE9F2D3E-CEEF-480D-B153-22F5A08CDBA0}"/>
          </ac:spMkLst>
        </pc:spChg>
        <pc:spChg chg="add del mod">
          <ac:chgData name="Subhajit Ghosh" userId="c585d1f3-935b-4ece-b40b-1a6550e66d72" providerId="ADAL" clId="{2E158306-76DC-42E3-92B0-B9892B27F0DE}" dt="2018-10-29T13:06:09.607" v="22" actId="478"/>
          <ac:spMkLst>
            <pc:docMk/>
            <pc:sldMk cId="224516045" sldId="260"/>
            <ac:spMk id="6" creationId="{CE6BA70D-F930-4B4A-8C44-32481F5D3258}"/>
          </ac:spMkLst>
        </pc:spChg>
        <pc:spChg chg="add del mod">
          <ac:chgData name="Subhajit Ghosh" userId="c585d1f3-935b-4ece-b40b-1a6550e66d72" providerId="ADAL" clId="{2E158306-76DC-42E3-92B0-B9892B27F0DE}" dt="2018-10-29T13:06:12.968" v="24" actId="478"/>
          <ac:spMkLst>
            <pc:docMk/>
            <pc:sldMk cId="224516045" sldId="260"/>
            <ac:spMk id="7" creationId="{33281EA3-C4CB-46A9-8459-6A32A4C960CD}"/>
          </ac:spMkLst>
        </pc:spChg>
        <pc:spChg chg="add del mod">
          <ac:chgData name="Subhajit Ghosh" userId="c585d1f3-935b-4ece-b40b-1a6550e66d72" providerId="ADAL" clId="{2E158306-76DC-42E3-92B0-B9892B27F0DE}" dt="2018-10-29T14:48:37.499" v="75"/>
          <ac:spMkLst>
            <pc:docMk/>
            <pc:sldMk cId="224516045" sldId="260"/>
            <ac:spMk id="8" creationId="{3AF99834-D71B-44C1-AA51-6A033354A647}"/>
          </ac:spMkLst>
        </pc:spChg>
        <pc:spChg chg="add mod">
          <ac:chgData name="Subhajit Ghosh" userId="c585d1f3-935b-4ece-b40b-1a6550e66d72" providerId="ADAL" clId="{2E158306-76DC-42E3-92B0-B9892B27F0DE}" dt="2018-10-29T13:09:09.947" v="46" actId="2711"/>
          <ac:spMkLst>
            <pc:docMk/>
            <pc:sldMk cId="224516045" sldId="260"/>
            <ac:spMk id="9" creationId="{16F17903-E4E6-4E00-B9E9-6D9D4024E61D}"/>
          </ac:spMkLst>
        </pc:spChg>
        <pc:spChg chg="add">
          <ac:chgData name="Subhajit Ghosh" userId="c585d1f3-935b-4ece-b40b-1a6550e66d72" providerId="ADAL" clId="{2E158306-76DC-42E3-92B0-B9892B27F0DE}" dt="2018-10-29T13:06:10.734" v="23"/>
          <ac:spMkLst>
            <pc:docMk/>
            <pc:sldMk cId="224516045" sldId="260"/>
            <ac:spMk id="10" creationId="{640F4889-A203-4C64-90D2-0A1292E58C6E}"/>
          </ac:spMkLst>
        </pc:spChg>
        <pc:spChg chg="add del mod">
          <ac:chgData name="Subhajit Ghosh" userId="c585d1f3-935b-4ece-b40b-1a6550e66d72" providerId="ADAL" clId="{2E158306-76DC-42E3-92B0-B9892B27F0DE}" dt="2018-10-29T14:55:12.849" v="77"/>
          <ac:spMkLst>
            <pc:docMk/>
            <pc:sldMk cId="224516045" sldId="260"/>
            <ac:spMk id="15" creationId="{63E59FFC-A5BD-4D0C-983D-2CADABCEC8D6}"/>
          </ac:spMkLst>
        </pc:spChg>
        <pc:picChg chg="add del mod">
          <ac:chgData name="Subhajit Ghosh" userId="c585d1f3-935b-4ece-b40b-1a6550e66d72" providerId="ADAL" clId="{2E158306-76DC-42E3-92B0-B9892B27F0DE}" dt="2018-10-29T14:47:16.550" v="74"/>
          <ac:picMkLst>
            <pc:docMk/>
            <pc:sldMk cId="224516045" sldId="260"/>
            <ac:picMk id="11" creationId="{B3BF2307-5FF2-4283-B123-2E0F0700F34C}"/>
          </ac:picMkLst>
        </pc:picChg>
        <pc:picChg chg="add del mod">
          <ac:chgData name="Subhajit Ghosh" userId="c585d1f3-935b-4ece-b40b-1a6550e66d72" providerId="ADAL" clId="{2E158306-76DC-42E3-92B0-B9892B27F0DE}" dt="2018-10-29T14:55:01.943" v="76" actId="478"/>
          <ac:picMkLst>
            <pc:docMk/>
            <pc:sldMk cId="224516045" sldId="260"/>
            <ac:picMk id="13" creationId="{80353A92-4A92-4A3C-B4AF-B30FA4F284FA}"/>
          </ac:picMkLst>
        </pc:picChg>
        <pc:picChg chg="add mod">
          <ac:chgData name="Subhajit Ghosh" userId="c585d1f3-935b-4ece-b40b-1a6550e66d72" providerId="ADAL" clId="{2E158306-76DC-42E3-92B0-B9892B27F0DE}" dt="2018-10-29T14:55:12.849" v="77"/>
          <ac:picMkLst>
            <pc:docMk/>
            <pc:sldMk cId="224516045" sldId="260"/>
            <ac:picMk id="17" creationId="{0D6CC751-7F70-4A36-A62C-9B07E064EA92}"/>
          </ac:picMkLst>
        </pc:picChg>
      </pc:sldChg>
      <pc:sldChg chg="addSp delSp modSp add modAnim">
        <pc:chgData name="Subhajit Ghosh" userId="c585d1f3-935b-4ece-b40b-1a6550e66d72" providerId="ADAL" clId="{2E158306-76DC-42E3-92B0-B9892B27F0DE}" dt="2018-10-29T15:09:40.850" v="120"/>
        <pc:sldMkLst>
          <pc:docMk/>
          <pc:sldMk cId="612280614" sldId="261"/>
        </pc:sldMkLst>
        <pc:spChg chg="del mod">
          <ac:chgData name="Subhajit Ghosh" userId="c585d1f3-935b-4ece-b40b-1a6550e66d72" providerId="ADAL" clId="{2E158306-76DC-42E3-92B0-B9892B27F0DE}" dt="2018-10-29T15:08:59.011" v="106"/>
          <ac:spMkLst>
            <pc:docMk/>
            <pc:sldMk cId="612280614" sldId="261"/>
            <ac:spMk id="2" creationId="{0FF25381-1F1C-46EE-B28F-8CBB7E7FC73F}"/>
          </ac:spMkLst>
        </pc:spChg>
        <pc:spChg chg="del">
          <ac:chgData name="Subhajit Ghosh" userId="c585d1f3-935b-4ece-b40b-1a6550e66d72" providerId="ADAL" clId="{2E158306-76DC-42E3-92B0-B9892B27F0DE}" dt="2018-10-29T13:06:24.716" v="28" actId="478"/>
          <ac:spMkLst>
            <pc:docMk/>
            <pc:sldMk cId="612280614" sldId="261"/>
            <ac:spMk id="3" creationId="{28298A51-2CFC-4C84-940F-51939215BE43}"/>
          </ac:spMkLst>
        </pc:spChg>
        <pc:spChg chg="del">
          <ac:chgData name="Subhajit Ghosh" userId="c585d1f3-935b-4ece-b40b-1a6550e66d72" providerId="ADAL" clId="{2E158306-76DC-42E3-92B0-B9892B27F0DE}" dt="2018-10-29T13:06:21.565" v="26" actId="478"/>
          <ac:spMkLst>
            <pc:docMk/>
            <pc:sldMk cId="612280614" sldId="261"/>
            <ac:spMk id="4" creationId="{7583F15B-8F99-4CC9-BD25-A37D04895E05}"/>
          </ac:spMkLst>
        </pc:spChg>
        <pc:spChg chg="mod">
          <ac:chgData name="Subhajit Ghosh" userId="c585d1f3-935b-4ece-b40b-1a6550e66d72" providerId="ADAL" clId="{2E158306-76DC-42E3-92B0-B9892B27F0DE}" dt="2018-10-29T14:59:06.644" v="105" actId="14100"/>
          <ac:spMkLst>
            <pc:docMk/>
            <pc:sldMk cId="612280614" sldId="261"/>
            <ac:spMk id="5" creationId="{48FD1530-AFA5-43D2-9E79-04D5E49B274E}"/>
          </ac:spMkLst>
        </pc:spChg>
        <pc:spChg chg="add">
          <ac:chgData name="Subhajit Ghosh" userId="c585d1f3-935b-4ece-b40b-1a6550e66d72" providerId="ADAL" clId="{2E158306-76DC-42E3-92B0-B9892B27F0DE}" dt="2018-10-29T13:06:22.515" v="27"/>
          <ac:spMkLst>
            <pc:docMk/>
            <pc:sldMk cId="612280614" sldId="261"/>
            <ac:spMk id="6" creationId="{5DB4CAFA-321E-4F78-B2B4-7E813A101033}"/>
          </ac:spMkLst>
        </pc:spChg>
        <pc:picChg chg="add mod modCrop">
          <ac:chgData name="Subhajit Ghosh" userId="c585d1f3-935b-4ece-b40b-1a6550e66d72" providerId="ADAL" clId="{2E158306-76DC-42E3-92B0-B9892B27F0DE}" dt="2018-10-29T15:09:10.749" v="116" actId="18131"/>
          <ac:picMkLst>
            <pc:docMk/>
            <pc:sldMk cId="612280614" sldId="261"/>
            <ac:picMk id="8" creationId="{E1239E66-999C-4B99-8F97-8C6C8256B73D}"/>
          </ac:picMkLst>
        </pc:pic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AE3787F9-058C-481D-8B45-2ADA376F50DD}"/>
              </a:ext>
            </a:extLst>
          </p:cNvPr>
          <p:cNvSpPr/>
          <p:nvPr userDrawn="1"/>
        </p:nvSpPr>
        <p:spPr>
          <a:xfrm>
            <a:off x="0" y="4340994"/>
            <a:ext cx="9144000" cy="802506"/>
          </a:xfrm>
          <a:prstGeom prst="rect">
            <a:avLst/>
          </a:prstGeom>
          <a:solidFill>
            <a:srgbClr val="00A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charset="0"/>
              <a:ea typeface="Arial" charset="0"/>
              <a:cs typeface="Arial" charset="0"/>
            </a:endParaRPr>
          </a:p>
        </p:txBody>
      </p:sp>
      <p:pic>
        <p:nvPicPr>
          <p:cNvPr id="22" name="Picture 21" descr="logo.jpg">
            <a:extLst>
              <a:ext uri="{FF2B5EF4-FFF2-40B4-BE49-F238E27FC236}">
                <a16:creationId xmlns:a16="http://schemas.microsoft.com/office/drawing/2014/main" id="{AA89E9F4-E2DF-417F-BF2C-7FA2599FF28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9215" y="1329571"/>
            <a:ext cx="2365622" cy="1354364"/>
          </a:xfrm>
          <a:prstGeom prst="rect">
            <a:avLst/>
          </a:prstGeom>
        </p:spPr>
      </p:pic>
      <p:cxnSp>
        <p:nvCxnSpPr>
          <p:cNvPr id="23" name="Straight Connector 22">
            <a:extLst>
              <a:ext uri="{FF2B5EF4-FFF2-40B4-BE49-F238E27FC236}">
                <a16:creationId xmlns:a16="http://schemas.microsoft.com/office/drawing/2014/main" id="{5A0EE979-0BC8-4028-BFE6-D350366573A8}"/>
              </a:ext>
            </a:extLst>
          </p:cNvPr>
          <p:cNvCxnSpPr/>
          <p:nvPr userDrawn="1"/>
        </p:nvCxnSpPr>
        <p:spPr>
          <a:xfrm>
            <a:off x="0" y="2400381"/>
            <a:ext cx="2367815"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A661A07-040C-4F75-90DB-43B30D6E6165}"/>
              </a:ext>
            </a:extLst>
          </p:cNvPr>
          <p:cNvCxnSpPr/>
          <p:nvPr userDrawn="1"/>
        </p:nvCxnSpPr>
        <p:spPr>
          <a:xfrm>
            <a:off x="2627698" y="2400381"/>
            <a:ext cx="6516302"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25" name="Text Placeholder 2">
            <a:extLst>
              <a:ext uri="{FF2B5EF4-FFF2-40B4-BE49-F238E27FC236}">
                <a16:creationId xmlns:a16="http://schemas.microsoft.com/office/drawing/2014/main" id="{4173AE11-4890-4B9B-A7FA-3B7405FCDFCB}"/>
              </a:ext>
            </a:extLst>
          </p:cNvPr>
          <p:cNvSpPr>
            <a:spLocks noGrp="1"/>
          </p:cNvSpPr>
          <p:nvPr>
            <p:ph type="body" sz="quarter" idx="10" hasCustomPrompt="1"/>
          </p:nvPr>
        </p:nvSpPr>
        <p:spPr>
          <a:xfrm>
            <a:off x="3214838" y="2400381"/>
            <a:ext cx="5532348" cy="482720"/>
          </a:xfrm>
          <a:prstGeom prst="rect">
            <a:avLst/>
          </a:prstGeom>
        </p:spPr>
        <p:txBody>
          <a:bodyPr/>
          <a:lstStyle>
            <a:lvl1pPr marL="0" indent="0" algn="r">
              <a:buNone/>
              <a:defRPr sz="2200">
                <a:solidFill>
                  <a:srgbClr val="636361"/>
                </a:solidFill>
                <a:latin typeface="Arial" charset="0"/>
                <a:ea typeface="Arial" charset="0"/>
                <a:cs typeface="Arial" charset="0"/>
              </a:defRPr>
            </a:lvl1pPr>
          </a:lstStyle>
          <a:p>
            <a:pPr lvl="0"/>
            <a:r>
              <a:rPr lang="en-US" dirty="0"/>
              <a:t>Main Title Goes Here</a:t>
            </a:r>
          </a:p>
        </p:txBody>
      </p:sp>
      <p:sp>
        <p:nvSpPr>
          <p:cNvPr id="27" name="TextBox 26">
            <a:extLst>
              <a:ext uri="{FF2B5EF4-FFF2-40B4-BE49-F238E27FC236}">
                <a16:creationId xmlns:a16="http://schemas.microsoft.com/office/drawing/2014/main" id="{94D5FD83-D013-4868-A416-C03DFFDE62A4}"/>
              </a:ext>
            </a:extLst>
          </p:cNvPr>
          <p:cNvSpPr txBox="1"/>
          <p:nvPr userDrawn="1"/>
        </p:nvSpPr>
        <p:spPr>
          <a:xfrm>
            <a:off x="1271784" y="4897060"/>
            <a:ext cx="6600432" cy="138499"/>
          </a:xfrm>
          <a:prstGeom prst="rect">
            <a:avLst/>
          </a:prstGeom>
          <a:noFill/>
        </p:spPr>
        <p:txBody>
          <a:bodyPr wrap="square" lIns="0" tIns="0" rIns="0" bIns="0" rtlCol="0" anchor="b" anchorCtr="0">
            <a:spAutoFit/>
          </a:bodyPr>
          <a:lstStyle/>
          <a:p>
            <a:pPr marL="0" marR="0" indent="0" algn="ctr" defTabSz="685983" rtl="0" eaLnBrk="1" fontAlgn="auto" latinLnBrk="0" hangingPunct="1">
              <a:lnSpc>
                <a:spcPct val="100000"/>
              </a:lnSpc>
              <a:spcBef>
                <a:spcPts val="0"/>
              </a:spcBef>
              <a:spcAft>
                <a:spcPts val="0"/>
              </a:spcAft>
              <a:buClrTx/>
              <a:buSzTx/>
              <a:buFontTx/>
              <a:buNone/>
              <a:tabLst/>
              <a:defRPr/>
            </a:pPr>
            <a:r>
              <a:rPr lang="en-US" sz="900" dirty="0">
                <a:solidFill>
                  <a:schemeClr val="accent1">
                    <a:lumMod val="20000"/>
                    <a:lumOff val="80000"/>
                  </a:schemeClr>
                </a:solidFill>
              </a:rPr>
              <a:t>© 2018 ZINFI Technologies Inc. All Rights Reserved.</a:t>
            </a:r>
          </a:p>
        </p:txBody>
      </p:sp>
      <p:sp>
        <p:nvSpPr>
          <p:cNvPr id="9" name="Title 3">
            <a:extLst>
              <a:ext uri="{FF2B5EF4-FFF2-40B4-BE49-F238E27FC236}">
                <a16:creationId xmlns:a16="http://schemas.microsoft.com/office/drawing/2014/main" id="{391845BF-683B-4B57-9AED-9B1233B5B664}"/>
              </a:ext>
            </a:extLst>
          </p:cNvPr>
          <p:cNvSpPr>
            <a:spLocks noGrp="1"/>
          </p:cNvSpPr>
          <p:nvPr>
            <p:ph type="ctrTitle" hasCustomPrompt="1"/>
          </p:nvPr>
        </p:nvSpPr>
        <p:spPr>
          <a:xfrm>
            <a:off x="312261" y="4435449"/>
            <a:ext cx="4291773" cy="397446"/>
          </a:xfrm>
          <a:prstGeom prst="rect">
            <a:avLst/>
          </a:prstGeom>
        </p:spPr>
        <p:txBody>
          <a:bodyPr/>
          <a:lstStyle>
            <a:lvl1pPr algn="l">
              <a:defRPr sz="1400" b="0" i="0">
                <a:solidFill>
                  <a:schemeClr val="bg1"/>
                </a:solidFill>
                <a:latin typeface="Arial" charset="0"/>
                <a:ea typeface="Arial" charset="0"/>
                <a:cs typeface="Arial" charset="0"/>
              </a:defRPr>
            </a:lvl1pPr>
          </a:lstStyle>
          <a:p>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31304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dy Slide - Left Colum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5020574" y="931818"/>
            <a:ext cx="3897872" cy="3833441"/>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313226"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cxnSp>
        <p:nvCxnSpPr>
          <p:cNvPr id="4" name="Straight Connector 3"/>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313226" y="1284647"/>
            <a:ext cx="4444916" cy="3495430"/>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r>
              <a:rPr lang="en-US" sz="1000" dirty="0">
                <a:solidFill>
                  <a:srgbClr val="50504E"/>
                </a:solidFill>
                <a:latin typeface="ArialMT" charset="0"/>
              </a:rPr>
              <a:t> </a:t>
            </a:r>
            <a:r>
              <a:rPr lang="en-US" sz="1000" dirty="0" err="1">
                <a:solidFill>
                  <a:srgbClr val="50504E"/>
                </a:solidFill>
                <a:latin typeface="ArialMT" charset="0"/>
              </a:rPr>
              <a:t>incidunt</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labore</a:t>
            </a:r>
            <a:r>
              <a:rPr lang="en-US" sz="1000" dirty="0">
                <a:solidFill>
                  <a:srgbClr val="50504E"/>
                </a:solidFill>
                <a:latin typeface="ArialMT" charset="0"/>
              </a:rPr>
              <a:t> et </a:t>
            </a:r>
            <a:r>
              <a:rPr lang="en-US" sz="1000" dirty="0" err="1">
                <a:solidFill>
                  <a:srgbClr val="50504E"/>
                </a:solidFill>
                <a:latin typeface="ArialMT" charset="0"/>
              </a:rPr>
              <a:t>dolore</a:t>
            </a:r>
            <a:r>
              <a:rPr lang="en-US" sz="1000" dirty="0">
                <a:solidFill>
                  <a:srgbClr val="50504E"/>
                </a:solidFill>
                <a:latin typeface="ArialMT" charset="0"/>
              </a:rPr>
              <a:t> </a:t>
            </a:r>
            <a:r>
              <a:rPr lang="en-US" sz="1000" dirty="0" err="1">
                <a:solidFill>
                  <a:srgbClr val="50504E"/>
                </a:solidFill>
                <a:latin typeface="ArialMT" charset="0"/>
              </a:rPr>
              <a:t>magnam</a:t>
            </a:r>
            <a:r>
              <a:rPr lang="en-US" sz="1000" dirty="0">
                <a:solidFill>
                  <a:srgbClr val="50504E"/>
                </a:solidFill>
                <a:latin typeface="ArialMT" charset="0"/>
              </a:rPr>
              <a:t> </a:t>
            </a:r>
            <a:r>
              <a:rPr lang="en-US" sz="1000" dirty="0" err="1">
                <a:solidFill>
                  <a:srgbClr val="50504E"/>
                </a:solidFill>
                <a:latin typeface="ArialMT" charset="0"/>
              </a:rPr>
              <a:t>aliquam</a:t>
            </a:r>
            <a:r>
              <a:rPr lang="en-US" sz="1000" dirty="0">
                <a:solidFill>
                  <a:srgbClr val="50504E"/>
                </a:solidFill>
                <a:latin typeface="ArialMT" charset="0"/>
              </a:rPr>
              <a:t> </a:t>
            </a:r>
            <a:r>
              <a:rPr lang="en-US" sz="1000" dirty="0" err="1">
                <a:solidFill>
                  <a:srgbClr val="50504E"/>
                </a:solidFill>
                <a:latin typeface="ArialMT" charset="0"/>
              </a:rPr>
              <a:t>quaerat</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enim</a:t>
            </a:r>
            <a:r>
              <a:rPr lang="en-US" sz="1000" dirty="0">
                <a:solidFill>
                  <a:srgbClr val="50504E"/>
                </a:solidFill>
                <a:latin typeface="ArialMT" charset="0"/>
              </a:rPr>
              <a:t> ad minima </a:t>
            </a:r>
            <a:r>
              <a:rPr lang="en-US" sz="1000" dirty="0" err="1">
                <a:solidFill>
                  <a:srgbClr val="50504E"/>
                </a:solidFill>
                <a:latin typeface="ArialMT" charset="0"/>
              </a:rPr>
              <a:t>veniam</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nostrum </a:t>
            </a:r>
            <a:r>
              <a:rPr lang="en-US" sz="1000" dirty="0" err="1">
                <a:solidFill>
                  <a:srgbClr val="50504E"/>
                </a:solidFill>
                <a:latin typeface="ArialMT" charset="0"/>
              </a:rPr>
              <a:t>exercitationem</a:t>
            </a:r>
            <a:r>
              <a:rPr lang="en-US" sz="1000" dirty="0">
                <a:solidFill>
                  <a:srgbClr val="50504E"/>
                </a:solidFill>
                <a:latin typeface="ArialMT" charset="0"/>
              </a:rPr>
              <a:t> </a:t>
            </a:r>
            <a:r>
              <a:rPr lang="en-US" sz="1000" dirty="0" err="1">
                <a:solidFill>
                  <a:srgbClr val="50504E"/>
                </a:solidFill>
                <a:latin typeface="ArialMT" charset="0"/>
              </a:rPr>
              <a:t>ullam</a:t>
            </a:r>
            <a:r>
              <a:rPr lang="en-US" sz="1000" dirty="0">
                <a:solidFill>
                  <a:srgbClr val="50504E"/>
                </a:solidFill>
                <a:latin typeface="ArialMT" charset="0"/>
              </a:rPr>
              <a:t> </a:t>
            </a:r>
            <a:r>
              <a:rPr lang="en-US" sz="1000" dirty="0" err="1">
                <a:solidFill>
                  <a:srgbClr val="50504E"/>
                </a:solidFill>
                <a:latin typeface="ArialMT" charset="0"/>
              </a:rPr>
              <a:t>corporis</a:t>
            </a:r>
            <a:r>
              <a:rPr lang="en-US" sz="1000" dirty="0">
                <a:solidFill>
                  <a:srgbClr val="50504E"/>
                </a:solidFill>
                <a:latin typeface="ArialMT" charset="0"/>
              </a:rPr>
              <a:t> </a:t>
            </a:r>
            <a:r>
              <a:rPr lang="en-US" sz="1000" dirty="0" err="1">
                <a:solidFill>
                  <a:srgbClr val="50504E"/>
                </a:solidFill>
                <a:latin typeface="ArialMT" charset="0"/>
              </a:rPr>
              <a:t>suscipit</a:t>
            </a:r>
            <a:r>
              <a:rPr lang="en-US" sz="1000" dirty="0">
                <a:solidFill>
                  <a:srgbClr val="50504E"/>
                </a:solidFill>
                <a:latin typeface="ArialMT" charset="0"/>
              </a:rPr>
              <a:t> </a:t>
            </a:r>
            <a:r>
              <a:rPr lang="en-US" sz="1000" dirty="0" err="1">
                <a:solidFill>
                  <a:srgbClr val="50504E"/>
                </a:solidFill>
                <a:latin typeface="ArialMT" charset="0"/>
              </a:rPr>
              <a:t>laboriosam</a:t>
            </a:r>
            <a:r>
              <a:rPr lang="en-US" sz="1000" dirty="0">
                <a:solidFill>
                  <a:srgbClr val="50504E"/>
                </a:solidFill>
                <a:latin typeface="ArialMT" charset="0"/>
              </a:rPr>
              <a:t>, nisi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aliquid</a:t>
            </a:r>
            <a:r>
              <a:rPr lang="en-US" sz="1000" dirty="0">
                <a:solidFill>
                  <a:srgbClr val="50504E"/>
                </a:solidFill>
                <a:latin typeface="ArialMT" charset="0"/>
              </a:rPr>
              <a:t> ex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commodi</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a:t>
            </a:r>
            <a:r>
              <a:rPr lang="en-US" sz="1000" dirty="0" err="1">
                <a:solidFill>
                  <a:srgbClr val="50504E"/>
                </a:solidFill>
                <a:latin typeface="ArialMT" charset="0"/>
              </a:rPr>
              <a:t>autem</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iure</a:t>
            </a:r>
            <a:r>
              <a:rPr lang="en-US" sz="1000" dirty="0">
                <a:solidFill>
                  <a:srgbClr val="50504E"/>
                </a:solidFill>
                <a:latin typeface="ArialMT" charset="0"/>
              </a:rPr>
              <a:t> </a:t>
            </a:r>
            <a:r>
              <a:rPr lang="en-US" sz="1000" dirty="0" err="1">
                <a:solidFill>
                  <a:srgbClr val="50504E"/>
                </a:solidFill>
                <a:latin typeface="ArialMT" charset="0"/>
              </a:rPr>
              <a:t>reprehenderit</a:t>
            </a:r>
            <a:r>
              <a:rPr lang="en-US" sz="1000" dirty="0">
                <a:solidFill>
                  <a:srgbClr val="50504E"/>
                </a:solidFill>
                <a:latin typeface="ArialMT" charset="0"/>
              </a:rPr>
              <a:t> qui in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voluptate</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esse</a:t>
            </a:r>
            <a:r>
              <a:rPr lang="en-US" sz="1000" dirty="0">
                <a:solidFill>
                  <a:srgbClr val="50504E"/>
                </a:solidFill>
                <a:latin typeface="ArialMT" charset="0"/>
              </a:rPr>
              <a:t> quam nihil </a:t>
            </a:r>
            <a:r>
              <a:rPr lang="en-US" sz="1000" dirty="0" err="1">
                <a:solidFill>
                  <a:srgbClr val="50504E"/>
                </a:solidFill>
                <a:latin typeface="ArialMT" charset="0"/>
              </a:rPr>
              <a:t>molestiae</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illum</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fugiat</a:t>
            </a:r>
            <a:r>
              <a:rPr lang="en-US" sz="1000" dirty="0">
                <a:solidFill>
                  <a:srgbClr val="50504E"/>
                </a:solidFill>
                <a:latin typeface="ArialMT" charset="0"/>
              </a:rPr>
              <a:t> quo </a:t>
            </a:r>
            <a:r>
              <a:rPr lang="en-US" sz="1000" dirty="0" err="1">
                <a:solidFill>
                  <a:srgbClr val="50504E"/>
                </a:solidFill>
                <a:latin typeface="ArialMT" charset="0"/>
              </a:rPr>
              <a:t>voluptas</a:t>
            </a:r>
            <a:r>
              <a:rPr lang="en-US" sz="1000" dirty="0">
                <a:solidFill>
                  <a:srgbClr val="50504E"/>
                </a:solidFill>
                <a:latin typeface="ArialMT" charset="0"/>
              </a:rPr>
              <a:t> </a:t>
            </a:r>
            <a:r>
              <a:rPr lang="en-US" sz="1000" dirty="0" err="1">
                <a:solidFill>
                  <a:srgbClr val="50504E"/>
                </a:solidFill>
                <a:latin typeface="ArialMT" charset="0"/>
              </a:rPr>
              <a:t>nulla</a:t>
            </a:r>
            <a:r>
              <a:rPr lang="en-US" sz="1000" dirty="0">
                <a:solidFill>
                  <a:srgbClr val="50504E"/>
                </a:solidFill>
                <a:latin typeface="ArialMT" charset="0"/>
              </a:rPr>
              <a:t> </a:t>
            </a:r>
            <a:r>
              <a:rPr lang="en-US" sz="1000" dirty="0" err="1">
                <a:solidFill>
                  <a:srgbClr val="50504E"/>
                </a:solidFill>
                <a:latin typeface="ArialMT" charset="0"/>
              </a:rPr>
              <a:t>pariatur</a:t>
            </a:r>
            <a:r>
              <a:rPr lang="en-US" sz="1000" dirty="0">
                <a:solidFill>
                  <a:srgbClr val="50504E"/>
                </a:solidFill>
                <a:latin typeface="ArialMT" charset="0"/>
              </a:rPr>
              <a:t>?</a:t>
            </a:r>
            <a:endParaRPr lang="en-US" dirty="0"/>
          </a:p>
        </p:txBody>
      </p:sp>
      <p:sp>
        <p:nvSpPr>
          <p:cNvPr id="10" name="TextBox 9">
            <a:extLst>
              <a:ext uri="{FF2B5EF4-FFF2-40B4-BE49-F238E27FC236}">
                <a16:creationId xmlns:a16="http://schemas.microsoft.com/office/drawing/2014/main" id="{88B1BDE2-A3A2-4895-9807-B0EB551144E2}"/>
              </a:ext>
            </a:extLst>
          </p:cNvPr>
          <p:cNvSpPr txBox="1"/>
          <p:nvPr userDrawn="1"/>
        </p:nvSpPr>
        <p:spPr>
          <a:xfrm>
            <a:off x="313226" y="4924078"/>
            <a:ext cx="2498213" cy="138499"/>
          </a:xfrm>
          <a:prstGeom prst="rect">
            <a:avLst/>
          </a:prstGeom>
          <a:noFill/>
        </p:spPr>
        <p:txBody>
          <a:bodyPr wrap="square" lIns="0" tIns="0" rIns="0" bIns="0" rtlCol="0" anchor="b" anchorCtr="0">
            <a:spAutoFit/>
          </a:bodyPr>
          <a:lstStyle/>
          <a:p>
            <a:pPr marL="0" marR="0" indent="0" defTabSz="685983" rtl="0" eaLnBrk="1" fontAlgn="auto" latinLnBrk="0" hangingPunct="1">
              <a:lnSpc>
                <a:spcPct val="100000"/>
              </a:lnSpc>
              <a:spcBef>
                <a:spcPts val="0"/>
              </a:spcBef>
              <a:spcAft>
                <a:spcPts val="0"/>
              </a:spcAft>
              <a:buClrTx/>
              <a:buSzTx/>
              <a:buFontTx/>
              <a:buNone/>
              <a:tabLst/>
              <a:defRPr/>
            </a:pPr>
            <a:r>
              <a:rPr lang="en-US" sz="900" dirty="0">
                <a:solidFill>
                  <a:srgbClr val="636361"/>
                </a:solidFill>
              </a:rPr>
              <a:t>© 2018 ZINFI Technologies Inc. All Rights Reserved.</a:t>
            </a:r>
          </a:p>
        </p:txBody>
      </p:sp>
    </p:spTree>
    <p:extLst>
      <p:ext uri="{BB962C8B-B14F-4D97-AF65-F5344CB8AC3E}">
        <p14:creationId xmlns:p14="http://schemas.microsoft.com/office/powerpoint/2010/main" val="1297317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ody Slide - Right Colum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291820" y="949235"/>
            <a:ext cx="3897872" cy="3827988"/>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4447403"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4447403" y="1284647"/>
            <a:ext cx="4444916" cy="3505717"/>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r>
              <a:rPr lang="en-US" sz="1000" dirty="0">
                <a:solidFill>
                  <a:srgbClr val="50504E"/>
                </a:solidFill>
                <a:latin typeface="ArialMT" charset="0"/>
              </a:rPr>
              <a:t> </a:t>
            </a:r>
            <a:r>
              <a:rPr lang="en-US" sz="1000" dirty="0" err="1">
                <a:solidFill>
                  <a:srgbClr val="50504E"/>
                </a:solidFill>
                <a:latin typeface="ArialMT" charset="0"/>
              </a:rPr>
              <a:t>incidunt</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labore</a:t>
            </a:r>
            <a:r>
              <a:rPr lang="en-US" sz="1000" dirty="0">
                <a:solidFill>
                  <a:srgbClr val="50504E"/>
                </a:solidFill>
                <a:latin typeface="ArialMT" charset="0"/>
              </a:rPr>
              <a:t> et </a:t>
            </a:r>
            <a:r>
              <a:rPr lang="en-US" sz="1000" dirty="0" err="1">
                <a:solidFill>
                  <a:srgbClr val="50504E"/>
                </a:solidFill>
                <a:latin typeface="ArialMT" charset="0"/>
              </a:rPr>
              <a:t>dolore</a:t>
            </a:r>
            <a:r>
              <a:rPr lang="en-US" sz="1000" dirty="0">
                <a:solidFill>
                  <a:srgbClr val="50504E"/>
                </a:solidFill>
                <a:latin typeface="ArialMT" charset="0"/>
              </a:rPr>
              <a:t> </a:t>
            </a:r>
            <a:r>
              <a:rPr lang="en-US" sz="1000" dirty="0" err="1">
                <a:solidFill>
                  <a:srgbClr val="50504E"/>
                </a:solidFill>
                <a:latin typeface="ArialMT" charset="0"/>
              </a:rPr>
              <a:t>magnam</a:t>
            </a:r>
            <a:r>
              <a:rPr lang="en-US" sz="1000" dirty="0">
                <a:solidFill>
                  <a:srgbClr val="50504E"/>
                </a:solidFill>
                <a:latin typeface="ArialMT" charset="0"/>
              </a:rPr>
              <a:t> </a:t>
            </a:r>
            <a:r>
              <a:rPr lang="en-US" sz="1000" dirty="0" err="1">
                <a:solidFill>
                  <a:srgbClr val="50504E"/>
                </a:solidFill>
                <a:latin typeface="ArialMT" charset="0"/>
              </a:rPr>
              <a:t>aliquam</a:t>
            </a:r>
            <a:r>
              <a:rPr lang="en-US" sz="1000" dirty="0">
                <a:solidFill>
                  <a:srgbClr val="50504E"/>
                </a:solidFill>
                <a:latin typeface="ArialMT" charset="0"/>
              </a:rPr>
              <a:t> </a:t>
            </a:r>
            <a:r>
              <a:rPr lang="en-US" sz="1000" dirty="0" err="1">
                <a:solidFill>
                  <a:srgbClr val="50504E"/>
                </a:solidFill>
                <a:latin typeface="ArialMT" charset="0"/>
              </a:rPr>
              <a:t>quaerat</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enim</a:t>
            </a:r>
            <a:r>
              <a:rPr lang="en-US" sz="1000" dirty="0">
                <a:solidFill>
                  <a:srgbClr val="50504E"/>
                </a:solidFill>
                <a:latin typeface="ArialMT" charset="0"/>
              </a:rPr>
              <a:t> ad minima </a:t>
            </a:r>
            <a:r>
              <a:rPr lang="en-US" sz="1000" dirty="0" err="1">
                <a:solidFill>
                  <a:srgbClr val="50504E"/>
                </a:solidFill>
                <a:latin typeface="ArialMT" charset="0"/>
              </a:rPr>
              <a:t>veniam</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nostrum </a:t>
            </a:r>
            <a:r>
              <a:rPr lang="en-US" sz="1000" dirty="0" err="1">
                <a:solidFill>
                  <a:srgbClr val="50504E"/>
                </a:solidFill>
                <a:latin typeface="ArialMT" charset="0"/>
              </a:rPr>
              <a:t>exercitationem</a:t>
            </a:r>
            <a:r>
              <a:rPr lang="en-US" sz="1000" dirty="0">
                <a:solidFill>
                  <a:srgbClr val="50504E"/>
                </a:solidFill>
                <a:latin typeface="ArialMT" charset="0"/>
              </a:rPr>
              <a:t> </a:t>
            </a:r>
            <a:r>
              <a:rPr lang="en-US" sz="1000" dirty="0" err="1">
                <a:solidFill>
                  <a:srgbClr val="50504E"/>
                </a:solidFill>
                <a:latin typeface="ArialMT" charset="0"/>
              </a:rPr>
              <a:t>ullam</a:t>
            </a:r>
            <a:r>
              <a:rPr lang="en-US" sz="1000" dirty="0">
                <a:solidFill>
                  <a:srgbClr val="50504E"/>
                </a:solidFill>
                <a:latin typeface="ArialMT" charset="0"/>
              </a:rPr>
              <a:t> </a:t>
            </a:r>
            <a:r>
              <a:rPr lang="en-US" sz="1000" dirty="0" err="1">
                <a:solidFill>
                  <a:srgbClr val="50504E"/>
                </a:solidFill>
                <a:latin typeface="ArialMT" charset="0"/>
              </a:rPr>
              <a:t>corporis</a:t>
            </a:r>
            <a:r>
              <a:rPr lang="en-US" sz="1000" dirty="0">
                <a:solidFill>
                  <a:srgbClr val="50504E"/>
                </a:solidFill>
                <a:latin typeface="ArialMT" charset="0"/>
              </a:rPr>
              <a:t> </a:t>
            </a:r>
            <a:r>
              <a:rPr lang="en-US" sz="1000" dirty="0" err="1">
                <a:solidFill>
                  <a:srgbClr val="50504E"/>
                </a:solidFill>
                <a:latin typeface="ArialMT" charset="0"/>
              </a:rPr>
              <a:t>suscipit</a:t>
            </a:r>
            <a:r>
              <a:rPr lang="en-US" sz="1000" dirty="0">
                <a:solidFill>
                  <a:srgbClr val="50504E"/>
                </a:solidFill>
                <a:latin typeface="ArialMT" charset="0"/>
              </a:rPr>
              <a:t> </a:t>
            </a:r>
            <a:r>
              <a:rPr lang="en-US" sz="1000" dirty="0" err="1">
                <a:solidFill>
                  <a:srgbClr val="50504E"/>
                </a:solidFill>
                <a:latin typeface="ArialMT" charset="0"/>
              </a:rPr>
              <a:t>laboriosam</a:t>
            </a:r>
            <a:r>
              <a:rPr lang="en-US" sz="1000" dirty="0">
                <a:solidFill>
                  <a:srgbClr val="50504E"/>
                </a:solidFill>
                <a:latin typeface="ArialMT" charset="0"/>
              </a:rPr>
              <a:t>, nisi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aliquid</a:t>
            </a:r>
            <a:r>
              <a:rPr lang="en-US" sz="1000" dirty="0">
                <a:solidFill>
                  <a:srgbClr val="50504E"/>
                </a:solidFill>
                <a:latin typeface="ArialMT" charset="0"/>
              </a:rPr>
              <a:t> ex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commodi</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a:t>
            </a:r>
            <a:r>
              <a:rPr lang="en-US" sz="1000" dirty="0" err="1">
                <a:solidFill>
                  <a:srgbClr val="50504E"/>
                </a:solidFill>
                <a:latin typeface="ArialMT" charset="0"/>
              </a:rPr>
              <a:t>autem</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iure</a:t>
            </a:r>
            <a:r>
              <a:rPr lang="en-US" sz="1000" dirty="0">
                <a:solidFill>
                  <a:srgbClr val="50504E"/>
                </a:solidFill>
                <a:latin typeface="ArialMT" charset="0"/>
              </a:rPr>
              <a:t> </a:t>
            </a:r>
            <a:r>
              <a:rPr lang="en-US" sz="1000" dirty="0" err="1">
                <a:solidFill>
                  <a:srgbClr val="50504E"/>
                </a:solidFill>
                <a:latin typeface="ArialMT" charset="0"/>
              </a:rPr>
              <a:t>reprehenderit</a:t>
            </a:r>
            <a:r>
              <a:rPr lang="en-US" sz="1000" dirty="0">
                <a:solidFill>
                  <a:srgbClr val="50504E"/>
                </a:solidFill>
                <a:latin typeface="ArialMT" charset="0"/>
              </a:rPr>
              <a:t> qui in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voluptate</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esse</a:t>
            </a:r>
            <a:r>
              <a:rPr lang="en-US" sz="1000" dirty="0">
                <a:solidFill>
                  <a:srgbClr val="50504E"/>
                </a:solidFill>
                <a:latin typeface="ArialMT" charset="0"/>
              </a:rPr>
              <a:t> quam nihil </a:t>
            </a:r>
            <a:r>
              <a:rPr lang="en-US" sz="1000" dirty="0" err="1">
                <a:solidFill>
                  <a:srgbClr val="50504E"/>
                </a:solidFill>
                <a:latin typeface="ArialMT" charset="0"/>
              </a:rPr>
              <a:t>molestiae</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illum</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fugiat</a:t>
            </a:r>
            <a:r>
              <a:rPr lang="en-US" sz="1000" dirty="0">
                <a:solidFill>
                  <a:srgbClr val="50504E"/>
                </a:solidFill>
                <a:latin typeface="ArialMT" charset="0"/>
              </a:rPr>
              <a:t> quo </a:t>
            </a:r>
            <a:r>
              <a:rPr lang="en-US" sz="1000" dirty="0" err="1">
                <a:solidFill>
                  <a:srgbClr val="50504E"/>
                </a:solidFill>
                <a:latin typeface="ArialMT" charset="0"/>
              </a:rPr>
              <a:t>voluptas</a:t>
            </a:r>
            <a:r>
              <a:rPr lang="en-US" sz="1000" dirty="0">
                <a:solidFill>
                  <a:srgbClr val="50504E"/>
                </a:solidFill>
                <a:latin typeface="ArialMT" charset="0"/>
              </a:rPr>
              <a:t> </a:t>
            </a:r>
            <a:r>
              <a:rPr lang="en-US" sz="1000" dirty="0" err="1">
                <a:solidFill>
                  <a:srgbClr val="50504E"/>
                </a:solidFill>
                <a:latin typeface="ArialMT" charset="0"/>
              </a:rPr>
              <a:t>nulla</a:t>
            </a:r>
            <a:r>
              <a:rPr lang="en-US" sz="1000" dirty="0">
                <a:solidFill>
                  <a:srgbClr val="50504E"/>
                </a:solidFill>
                <a:latin typeface="ArialMT" charset="0"/>
              </a:rPr>
              <a:t> </a:t>
            </a:r>
            <a:r>
              <a:rPr lang="en-US" sz="1000" dirty="0" err="1">
                <a:solidFill>
                  <a:srgbClr val="50504E"/>
                </a:solidFill>
                <a:latin typeface="ArialMT" charset="0"/>
              </a:rPr>
              <a:t>pariatur</a:t>
            </a:r>
            <a:r>
              <a:rPr lang="en-US" sz="1000" dirty="0">
                <a:solidFill>
                  <a:srgbClr val="50504E"/>
                </a:solidFill>
                <a:latin typeface="ArialMT" charset="0"/>
              </a:rPr>
              <a:t>?</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39FAC52C-C171-4F08-9C02-FC815015791D}"/>
              </a:ext>
            </a:extLst>
          </p:cNvPr>
          <p:cNvSpPr txBox="1"/>
          <p:nvPr userDrawn="1"/>
        </p:nvSpPr>
        <p:spPr>
          <a:xfrm>
            <a:off x="313226" y="4924078"/>
            <a:ext cx="2498213" cy="138499"/>
          </a:xfrm>
          <a:prstGeom prst="rect">
            <a:avLst/>
          </a:prstGeom>
          <a:noFill/>
        </p:spPr>
        <p:txBody>
          <a:bodyPr wrap="square" lIns="0" tIns="0" rIns="0" bIns="0" rtlCol="0" anchor="b" anchorCtr="0">
            <a:spAutoFit/>
          </a:bodyPr>
          <a:lstStyle/>
          <a:p>
            <a:pPr marL="0" marR="0" indent="0" defTabSz="685983" rtl="0" eaLnBrk="1" fontAlgn="auto" latinLnBrk="0" hangingPunct="1">
              <a:lnSpc>
                <a:spcPct val="100000"/>
              </a:lnSpc>
              <a:spcBef>
                <a:spcPts val="0"/>
              </a:spcBef>
              <a:spcAft>
                <a:spcPts val="0"/>
              </a:spcAft>
              <a:buClrTx/>
              <a:buSzTx/>
              <a:buFontTx/>
              <a:buNone/>
              <a:tabLst/>
              <a:defRPr/>
            </a:pPr>
            <a:r>
              <a:rPr lang="en-US" sz="900" dirty="0">
                <a:solidFill>
                  <a:srgbClr val="636361"/>
                </a:solidFill>
              </a:rPr>
              <a:t>© 2018 ZINFI Technologies Inc. All Rights Reserved.</a:t>
            </a:r>
          </a:p>
        </p:txBody>
      </p:sp>
    </p:spTree>
    <p:extLst>
      <p:ext uri="{BB962C8B-B14F-4D97-AF65-F5344CB8AC3E}">
        <p14:creationId xmlns:p14="http://schemas.microsoft.com/office/powerpoint/2010/main" val="332541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ody Slide - Left Column (2 sectio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5020574" y="931818"/>
            <a:ext cx="3897872" cy="4001506"/>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313226"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313226" y="1284647"/>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sp>
        <p:nvSpPr>
          <p:cNvPr id="13" name="Text Placeholder 2"/>
          <p:cNvSpPr>
            <a:spLocks noGrp="1"/>
          </p:cNvSpPr>
          <p:nvPr>
            <p:ph type="body" sz="quarter" idx="17" hasCustomPrompt="1"/>
          </p:nvPr>
        </p:nvSpPr>
        <p:spPr>
          <a:xfrm>
            <a:off x="313226" y="3026854"/>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sp>
        <p:nvSpPr>
          <p:cNvPr id="14" name="Text Placeholder 7"/>
          <p:cNvSpPr>
            <a:spLocks noGrp="1"/>
          </p:cNvSpPr>
          <p:nvPr>
            <p:ph type="body" sz="quarter" idx="18" hasCustomPrompt="1"/>
          </p:nvPr>
        </p:nvSpPr>
        <p:spPr>
          <a:xfrm>
            <a:off x="313226" y="3535731"/>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286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ody Slide - Right Column (2 sectio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317946" y="931818"/>
            <a:ext cx="3897872" cy="4001506"/>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4447403"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4447403" y="1284647"/>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sp>
        <p:nvSpPr>
          <p:cNvPr id="13" name="Text Placeholder 2"/>
          <p:cNvSpPr>
            <a:spLocks noGrp="1"/>
          </p:cNvSpPr>
          <p:nvPr>
            <p:ph type="body" sz="quarter" idx="17" hasCustomPrompt="1"/>
          </p:nvPr>
        </p:nvSpPr>
        <p:spPr>
          <a:xfrm>
            <a:off x="4447403" y="3026854"/>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sp>
        <p:nvSpPr>
          <p:cNvPr id="14" name="Text Placeholder 7"/>
          <p:cNvSpPr>
            <a:spLocks noGrp="1"/>
          </p:cNvSpPr>
          <p:nvPr>
            <p:ph type="body" sz="quarter" idx="18" hasCustomPrompt="1"/>
          </p:nvPr>
        </p:nvSpPr>
        <p:spPr>
          <a:xfrm>
            <a:off x="4447403" y="3535731"/>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277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Rectangle 2"/>
          <p:cNvSpPr/>
          <p:nvPr userDrawn="1"/>
        </p:nvSpPr>
        <p:spPr>
          <a:xfrm>
            <a:off x="0" y="4340994"/>
            <a:ext cx="9144000" cy="802506"/>
          </a:xfrm>
          <a:prstGeom prst="rect">
            <a:avLst/>
          </a:prstGeom>
          <a:solidFill>
            <a:srgbClr val="00A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logo.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9215" y="1329571"/>
            <a:ext cx="2365622" cy="1354364"/>
          </a:xfrm>
          <a:prstGeom prst="rect">
            <a:avLst/>
          </a:prstGeom>
        </p:spPr>
      </p:pic>
      <p:cxnSp>
        <p:nvCxnSpPr>
          <p:cNvPr id="5" name="Straight Connector 4"/>
          <p:cNvCxnSpPr/>
          <p:nvPr userDrawn="1"/>
        </p:nvCxnSpPr>
        <p:spPr>
          <a:xfrm>
            <a:off x="0" y="2400381"/>
            <a:ext cx="2367815"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2627698" y="2400381"/>
            <a:ext cx="6516302"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userDrawn="1"/>
        </p:nvSpPr>
        <p:spPr>
          <a:xfrm>
            <a:off x="4658627" y="2410006"/>
            <a:ext cx="4023362" cy="1323439"/>
          </a:xfrm>
          <a:prstGeom prst="rect">
            <a:avLst/>
          </a:prstGeom>
          <a:noFill/>
        </p:spPr>
        <p:txBody>
          <a:bodyPr wrap="square" rtlCol="0">
            <a:spAutoFit/>
          </a:bodyPr>
          <a:lstStyle/>
          <a:p>
            <a:pPr algn="r"/>
            <a:r>
              <a:rPr lang="en-US" sz="1600" dirty="0">
                <a:solidFill>
                  <a:srgbClr val="807C78"/>
                </a:solidFill>
                <a:latin typeface="Arial" charset="0"/>
                <a:ea typeface="Arial" charset="0"/>
                <a:cs typeface="Arial" charset="0"/>
              </a:rPr>
              <a:t>ZINFI Technologies, Inc.</a:t>
            </a:r>
            <a:br>
              <a:rPr lang="en-US" sz="1600" dirty="0">
                <a:solidFill>
                  <a:srgbClr val="807C78"/>
                </a:solidFill>
                <a:latin typeface="Arial" charset="0"/>
                <a:ea typeface="Arial" charset="0"/>
                <a:cs typeface="Arial" charset="0"/>
              </a:rPr>
            </a:br>
            <a:r>
              <a:rPr lang="en-US" sz="1600" dirty="0">
                <a:solidFill>
                  <a:srgbClr val="807C78"/>
                </a:solidFill>
                <a:latin typeface="Arial" charset="0"/>
                <a:ea typeface="Arial" charset="0"/>
                <a:cs typeface="Arial" charset="0"/>
              </a:rPr>
              <a:t>6200 Stoneridge Mall Road, Suite 300</a:t>
            </a:r>
            <a:br>
              <a:rPr lang="en-US" sz="1600" dirty="0">
                <a:solidFill>
                  <a:srgbClr val="807C78"/>
                </a:solidFill>
                <a:latin typeface="Arial" charset="0"/>
                <a:ea typeface="Arial" charset="0"/>
                <a:cs typeface="Arial" charset="0"/>
              </a:rPr>
            </a:br>
            <a:r>
              <a:rPr lang="en-US" sz="1600" dirty="0">
                <a:solidFill>
                  <a:srgbClr val="807C78"/>
                </a:solidFill>
                <a:latin typeface="Arial" charset="0"/>
                <a:ea typeface="Arial" charset="0"/>
                <a:cs typeface="Arial" charset="0"/>
              </a:rPr>
              <a:t>Pleasanton, CA 94588</a:t>
            </a:r>
          </a:p>
          <a:p>
            <a:pPr algn="r"/>
            <a:endParaRPr lang="en-US" sz="1600" dirty="0">
              <a:solidFill>
                <a:srgbClr val="807C78"/>
              </a:solidFill>
              <a:latin typeface="Arial" charset="0"/>
              <a:ea typeface="Arial" charset="0"/>
              <a:cs typeface="Arial" charset="0"/>
            </a:endParaRPr>
          </a:p>
          <a:p>
            <a:pPr algn="r"/>
            <a:r>
              <a:rPr lang="en-US" sz="1600" dirty="0" err="1">
                <a:solidFill>
                  <a:srgbClr val="8CA621"/>
                </a:solidFill>
                <a:latin typeface="Arial" charset="0"/>
                <a:ea typeface="Arial" charset="0"/>
                <a:cs typeface="Arial" charset="0"/>
              </a:rPr>
              <a:t>sales@zinfitech.com</a:t>
            </a:r>
            <a:endParaRPr lang="en-US" sz="1600" dirty="0">
              <a:solidFill>
                <a:srgbClr val="8CA621"/>
              </a:solidFill>
              <a:latin typeface="Arial" charset="0"/>
              <a:ea typeface="Arial" charset="0"/>
              <a:cs typeface="Arial" charset="0"/>
            </a:endParaRPr>
          </a:p>
        </p:txBody>
      </p:sp>
      <p:sp>
        <p:nvSpPr>
          <p:cNvPr id="9" name="TextBox 8">
            <a:extLst>
              <a:ext uri="{FF2B5EF4-FFF2-40B4-BE49-F238E27FC236}">
                <a16:creationId xmlns:a16="http://schemas.microsoft.com/office/drawing/2014/main" id="{9B570C77-9C7C-4DE5-953F-496E64CD3975}"/>
              </a:ext>
            </a:extLst>
          </p:cNvPr>
          <p:cNvSpPr txBox="1"/>
          <p:nvPr userDrawn="1"/>
        </p:nvSpPr>
        <p:spPr>
          <a:xfrm>
            <a:off x="1271784" y="4897060"/>
            <a:ext cx="6600432" cy="138499"/>
          </a:xfrm>
          <a:prstGeom prst="rect">
            <a:avLst/>
          </a:prstGeom>
          <a:noFill/>
        </p:spPr>
        <p:txBody>
          <a:bodyPr wrap="square" lIns="0" tIns="0" rIns="0" bIns="0" rtlCol="0" anchor="b" anchorCtr="0">
            <a:spAutoFit/>
          </a:bodyPr>
          <a:lstStyle/>
          <a:p>
            <a:pPr marL="0" marR="0" indent="0" algn="ctr" defTabSz="685983" rtl="0" eaLnBrk="1" fontAlgn="auto" latinLnBrk="0" hangingPunct="1">
              <a:lnSpc>
                <a:spcPct val="100000"/>
              </a:lnSpc>
              <a:spcBef>
                <a:spcPts val="0"/>
              </a:spcBef>
              <a:spcAft>
                <a:spcPts val="0"/>
              </a:spcAft>
              <a:buClrTx/>
              <a:buSzTx/>
              <a:buFontTx/>
              <a:buNone/>
              <a:tabLst/>
              <a:defRPr/>
            </a:pPr>
            <a:r>
              <a:rPr lang="en-US" sz="900" dirty="0">
                <a:solidFill>
                  <a:schemeClr val="accent1">
                    <a:lumMod val="20000"/>
                    <a:lumOff val="80000"/>
                  </a:schemeClr>
                </a:solidFill>
              </a:rPr>
              <a:t>© 2018 ZINFI Technologies Inc. All Rights Reserved.</a:t>
            </a:r>
          </a:p>
        </p:txBody>
      </p:sp>
      <p:sp>
        <p:nvSpPr>
          <p:cNvPr id="12" name="Title 3">
            <a:extLst>
              <a:ext uri="{FF2B5EF4-FFF2-40B4-BE49-F238E27FC236}">
                <a16:creationId xmlns:a16="http://schemas.microsoft.com/office/drawing/2014/main" id="{E0BA67D2-839A-4652-96F7-582A2CD42A9B}"/>
              </a:ext>
            </a:extLst>
          </p:cNvPr>
          <p:cNvSpPr>
            <a:spLocks noGrp="1"/>
          </p:cNvSpPr>
          <p:nvPr>
            <p:ph type="ctrTitle" hasCustomPrompt="1"/>
          </p:nvPr>
        </p:nvSpPr>
        <p:spPr>
          <a:xfrm>
            <a:off x="312261" y="4435449"/>
            <a:ext cx="4291773" cy="397446"/>
          </a:xfrm>
          <a:prstGeom prst="rect">
            <a:avLst/>
          </a:prstGeom>
        </p:spPr>
        <p:txBody>
          <a:bodyPr/>
          <a:lstStyle>
            <a:lvl1pPr>
              <a:defRPr sz="1400" b="0" i="0">
                <a:solidFill>
                  <a:schemeClr val="bg1"/>
                </a:solidFill>
                <a:latin typeface="Arial" charset="0"/>
                <a:ea typeface="Arial" charset="0"/>
                <a:cs typeface="Arial" charset="0"/>
              </a:defRPr>
            </a:lvl1pPr>
          </a:lstStyle>
          <a:p>
            <a:pPr algn="ctr"/>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517167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7618857"/>
      </p:ext>
    </p:extLst>
  </p:cSld>
  <p:clrMap bg1="lt1" tx1="dk1" bg2="lt2" tx2="dk2" accent1="accent1" accent2="accent2" accent3="accent3" accent4="accent4" accent5="accent5" accent6="accent6" hlink="hlink" folHlink="folHlink"/>
  <p:sldLayoutIdLst>
    <p:sldLayoutId id="2147483655" r:id="rId1"/>
    <p:sldLayoutId id="2147483671" r:id="rId2"/>
    <p:sldLayoutId id="2147483678" r:id="rId3"/>
    <p:sldLayoutId id="2147483679" r:id="rId4"/>
    <p:sldLayoutId id="2147483680" r:id="rId5"/>
    <p:sldLayoutId id="2147483668"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zinfi.com/products/partner-relationship-management/partner-learning-management" TargetMode="External"/><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hyperlink" Target="https://www.zinfi.com/products/partner-relationship-management/market-development-funds-management/" TargetMode="External"/><Relationship Id="rId4" Type="http://schemas.openxmlformats.org/officeDocument/2006/relationships/hyperlink" Target="https://www.zinfi.com/products/partner-relationship-management/partner-rewards-rebates-management"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zinfi.com/products/partner-marketing-management/microsite-landing-page-management/" TargetMode="External"/><Relationship Id="rId3" Type="http://schemas.openxmlformats.org/officeDocument/2006/relationships/hyperlink" Target="https://www.zinfi.com/products/partner-relationship-management/portal-content-management/" TargetMode="External"/><Relationship Id="rId7" Type="http://schemas.openxmlformats.org/officeDocument/2006/relationships/hyperlink" Target="https://www.zinfi.com/products/partner-marketing-management/event-marketing-management/" TargetMode="External"/><Relationship Id="rId2" Type="http://schemas.openxmlformats.org/officeDocument/2006/relationships/image" Target="../media/image4.jpeg"/><Relationship Id="rId1" Type="http://schemas.openxmlformats.org/officeDocument/2006/relationships/slideLayout" Target="../slideLayouts/slideLayout3.xml"/><Relationship Id="rId6" Type="http://schemas.openxmlformats.org/officeDocument/2006/relationships/hyperlink" Target="https://www.zinfi.com/products/partner-marketing-management/email-marketing-management/" TargetMode="External"/><Relationship Id="rId11" Type="http://schemas.openxmlformats.org/officeDocument/2006/relationships/hyperlink" Target="https://www.zinfi.com/products/partner-marketing-management/web-syndication-management/" TargetMode="External"/><Relationship Id="rId5" Type="http://schemas.openxmlformats.org/officeDocument/2006/relationships/hyperlink" Target="https://www.zinfi.com/products/partner-relationship-management/co-branded-assets-management/" TargetMode="External"/><Relationship Id="rId10" Type="http://schemas.openxmlformats.org/officeDocument/2006/relationships/hyperlink" Target="https://www.zinfi.com/products/partner-marketing-management/social-syndication-management/" TargetMode="External"/><Relationship Id="rId4" Type="http://schemas.openxmlformats.org/officeDocument/2006/relationships/hyperlink" Target="https://www.zinfi.com/products/partner-relationship-management/partner-documents-management/" TargetMode="External"/><Relationship Id="rId9" Type="http://schemas.openxmlformats.org/officeDocument/2006/relationships/hyperlink" Target="https://www.zinfi.com/products/partner-marketing-management/search-marketing-management/"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zinfi.com/products/partner-relationship-management/partner-business-planning/" TargetMode="External"/><Relationship Id="rId2" Type="http://schemas.openxmlformats.org/officeDocument/2006/relationships/hyperlink" Target="https://www.zinfi.com/products/partner-relationship-management/partner-onboarding-management/" TargetMode="Externa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hyperlink" Target="https://www.zinfi.com/products/partner-relationship-management/partner-lead-management/" TargetMode="External"/><Relationship Id="rId4" Type="http://schemas.openxmlformats.org/officeDocument/2006/relationships/hyperlink" Target="https://www.zinfi.com/products/partner-relationship-management/partner-contracts-managemen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zinfi.com/Platform/channel-management-mobile" TargetMode="External"/><Relationship Id="rId7" Type="http://schemas.openxmlformats.org/officeDocument/2006/relationships/hyperlink" Target="https://www.zinfi.com/Platform/channel-management-flexiflow" TargetMode="External"/><Relationship Id="rId2" Type="http://schemas.openxmlformats.org/officeDocument/2006/relationships/image" Target="../media/image6.jpeg"/><Relationship Id="rId1" Type="http://schemas.openxmlformats.org/officeDocument/2006/relationships/slideLayout" Target="../slideLayouts/slideLayout3.xml"/><Relationship Id="rId6" Type="http://schemas.openxmlformats.org/officeDocument/2006/relationships/hyperlink" Target="https://www.zinfi.com/Platform/channel-management-business-intelligence" TargetMode="External"/><Relationship Id="rId5" Type="http://schemas.openxmlformats.org/officeDocument/2006/relationships/hyperlink" Target="https://www.zinfi.com/Platform/channel-management-global" TargetMode="External"/><Relationship Id="rId4" Type="http://schemas.openxmlformats.org/officeDocument/2006/relationships/hyperlink" Target="https://www.zinfi.com/Platform/channel-management-adaptive-saa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4F2F611E-2383-4DC9-962D-92928E36BA3F}"/>
              </a:ext>
            </a:extLst>
          </p:cNvPr>
          <p:cNvSpPr>
            <a:spLocks noGrp="1"/>
          </p:cNvSpPr>
          <p:nvPr>
            <p:ph type="body" sz="quarter" idx="10" hasCustomPrompt="1"/>
          </p:nvPr>
        </p:nvSpPr>
        <p:spPr>
          <a:xfrm>
            <a:off x="2862840" y="2400381"/>
            <a:ext cx="5884345" cy="787200"/>
          </a:xfrm>
          <a:prstGeom prst="rect">
            <a:avLst/>
          </a:prstGeom>
        </p:spPr>
        <p:txBody>
          <a:bodyPr/>
          <a:lstStyle>
            <a:lvl1pPr marL="0" indent="0" algn="r">
              <a:buNone/>
              <a:defRPr sz="2200">
                <a:solidFill>
                  <a:srgbClr val="636361"/>
                </a:solidFill>
                <a:latin typeface="Arial" charset="0"/>
                <a:ea typeface="Arial" charset="0"/>
                <a:cs typeface="Arial" charset="0"/>
              </a:defRPr>
            </a:lvl1pPr>
          </a:lstStyle>
          <a:p>
            <a:r>
              <a:rPr lang="en-US" dirty="0"/>
              <a:t>Why PRM Software Needs to Focus on </a:t>
            </a:r>
          </a:p>
          <a:p>
            <a:r>
              <a:rPr lang="en-US" dirty="0"/>
              <a:t>Enabling Customers for Change Management</a:t>
            </a:r>
          </a:p>
        </p:txBody>
      </p:sp>
      <p:sp>
        <p:nvSpPr>
          <p:cNvPr id="7" name="Title 3">
            <a:extLst>
              <a:ext uri="{FF2B5EF4-FFF2-40B4-BE49-F238E27FC236}">
                <a16:creationId xmlns:a16="http://schemas.microsoft.com/office/drawing/2014/main" id="{7AFA761F-FDD9-4743-A011-446AD91F8115}"/>
              </a:ext>
            </a:extLst>
          </p:cNvPr>
          <p:cNvSpPr>
            <a:spLocks noGrp="1"/>
          </p:cNvSpPr>
          <p:nvPr>
            <p:ph type="ctrTitle"/>
          </p:nvPr>
        </p:nvSpPr>
        <p:spPr>
          <a:xfrm>
            <a:off x="312261" y="4435449"/>
            <a:ext cx="4291773" cy="397446"/>
          </a:xfrm>
          <a:prstGeom prst="rect">
            <a:avLst/>
          </a:prstGeom>
        </p:spPr>
        <p:txBody>
          <a:bodyPr/>
          <a:lstStyle>
            <a:lvl1pPr>
              <a:defRPr sz="1400" b="0" i="0">
                <a:solidFill>
                  <a:schemeClr val="bg1"/>
                </a:solidFill>
                <a:latin typeface="Arial" charset="0"/>
                <a:ea typeface="Arial" charset="0"/>
                <a:cs typeface="Arial" charset="0"/>
              </a:defRPr>
            </a:lvl1pPr>
          </a:lstStyle>
          <a:p>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2429983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B9F5AD5D-F863-4850-9491-7908A1A4B991}"/>
              </a:ext>
            </a:extLst>
          </p:cNvPr>
          <p:cNvPicPr>
            <a:picLocks noGrp="1" noChangeAspect="1"/>
          </p:cNvPicPr>
          <p:nvPr>
            <p:ph type="pic" sz="quarter" idx="15"/>
          </p:nvPr>
        </p:nvPicPr>
        <p:blipFill rotWithShape="1">
          <a:blip r:embed="rId2"/>
          <a:srcRect l="7427" r="31252"/>
          <a:stretch/>
        </p:blipFill>
        <p:spPr>
          <a:xfrm>
            <a:off x="5153025" y="931863"/>
            <a:ext cx="3765550" cy="3833812"/>
          </a:xfrm>
        </p:spPr>
      </p:pic>
      <p:sp>
        <p:nvSpPr>
          <p:cNvPr id="4" name="Text Placeholder 3">
            <a:extLst>
              <a:ext uri="{FF2B5EF4-FFF2-40B4-BE49-F238E27FC236}">
                <a16:creationId xmlns:a16="http://schemas.microsoft.com/office/drawing/2014/main" id="{3824FEB1-C6F4-4284-9EE9-2817F24A4DC0}"/>
              </a:ext>
            </a:extLst>
          </p:cNvPr>
          <p:cNvSpPr>
            <a:spLocks noGrp="1"/>
          </p:cNvSpPr>
          <p:nvPr>
            <p:ph type="body" sz="quarter" idx="11"/>
          </p:nvPr>
        </p:nvSpPr>
        <p:spPr>
          <a:xfrm>
            <a:off x="982766" y="38496"/>
            <a:ext cx="7935681" cy="434876"/>
          </a:xfrm>
        </p:spPr>
        <p:txBody>
          <a:bodyPr/>
          <a:lstStyle/>
          <a:p>
            <a:r>
              <a:rPr lang="en-US" dirty="0"/>
              <a:t>Why PRM Software Needs to Focus on Enabling Customers for Change Management</a:t>
            </a:r>
          </a:p>
        </p:txBody>
      </p:sp>
      <p:sp>
        <p:nvSpPr>
          <p:cNvPr id="5" name="Text Placeholder 4">
            <a:extLst>
              <a:ext uri="{FF2B5EF4-FFF2-40B4-BE49-F238E27FC236}">
                <a16:creationId xmlns:a16="http://schemas.microsoft.com/office/drawing/2014/main" id="{C4B6616B-D638-467B-86EF-41EF776CAD4F}"/>
              </a:ext>
            </a:extLst>
          </p:cNvPr>
          <p:cNvSpPr>
            <a:spLocks noGrp="1"/>
          </p:cNvSpPr>
          <p:nvPr>
            <p:ph type="body" sz="quarter" idx="16"/>
          </p:nvPr>
        </p:nvSpPr>
        <p:spPr>
          <a:xfrm>
            <a:off x="313226" y="854580"/>
            <a:ext cx="4707348" cy="3925498"/>
          </a:xfrm>
        </p:spPr>
        <p:txBody>
          <a:bodyPr/>
          <a:lstStyle/>
          <a:p>
            <a:r>
              <a:rPr lang="en-US" dirty="0">
                <a:latin typeface="Arial" panose="020B0604020202020204" pitchFamily="34" charset="0"/>
                <a:cs typeface="Arial" panose="020B0604020202020204" pitchFamily="34" charset="0"/>
              </a:rPr>
              <a:t>Partner relationship management (PRM) software is a fast-growing category in channel management today. However, most </a:t>
            </a:r>
            <a:r>
              <a:rPr lang="en-US" b="1" dirty="0">
                <a:latin typeface="Arial" panose="020B0604020202020204" pitchFamily="34" charset="0"/>
                <a:cs typeface="Arial" panose="020B0604020202020204" pitchFamily="34" charset="0"/>
              </a:rPr>
              <a:t>PRM software</a:t>
            </a:r>
            <a:r>
              <a:rPr lang="en-US" dirty="0">
                <a:latin typeface="Arial" panose="020B0604020202020204" pitchFamily="34" charset="0"/>
                <a:cs typeface="Arial" panose="020B0604020202020204" pitchFamily="34" charset="0"/>
              </a:rPr>
              <a:t> providers miss the fundamental idea behind such a platform and tend to provide limited, monolithic applications that are tied closely to web portal management software. These providers neglect to address a core requirement for PRM software: helping vendors automate workflows to manage the full spectrum of channel management activities, beginning with partner recruitment and onboarding, and moving on to partner training, enablement and management. In this article, we will focus on why PRM software needs to focus on process automation, and why it needs to be readily configurable without vendor intervention.</a:t>
            </a:r>
          </a:p>
          <a:p>
            <a:r>
              <a:rPr lang="en-US" dirty="0">
                <a:latin typeface="Arial" panose="020B0604020202020204" pitchFamily="34" charset="0"/>
                <a:cs typeface="Arial" panose="020B0604020202020204" pitchFamily="34" charset="0"/>
              </a:rPr>
              <a:t>No matter how big or small your channel is, you are most likely doing one of the following things this year: recruiting new or existing partners into your program, </a:t>
            </a:r>
            <a:r>
              <a:rPr lang="en-US" dirty="0">
                <a:latin typeface="Arial" panose="020B0604020202020204" pitchFamily="34" charset="0"/>
                <a:cs typeface="Arial" panose="020B0604020202020204" pitchFamily="34" charset="0"/>
                <a:hlinkClick r:id="rId3"/>
              </a:rPr>
              <a:t>training</a:t>
            </a:r>
            <a:r>
              <a:rPr lang="en-US" dirty="0">
                <a:latin typeface="Arial" panose="020B0604020202020204" pitchFamily="34" charset="0"/>
                <a:cs typeface="Arial" panose="020B0604020202020204" pitchFamily="34" charset="0"/>
              </a:rPr>
              <a:t> all or some of them in various aspects of your products and services, enabling them with various marketing and sales tools and programs, and incentivizing them with </a:t>
            </a:r>
            <a:r>
              <a:rPr lang="en-US" dirty="0">
                <a:latin typeface="Arial" panose="020B0604020202020204" pitchFamily="34" charset="0"/>
                <a:cs typeface="Arial" panose="020B0604020202020204" pitchFamily="34" charset="0"/>
                <a:hlinkClick r:id="rId4"/>
              </a:rPr>
              <a:t>rewards &amp; rebates</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5"/>
              </a:rPr>
              <a:t>market development funds</a:t>
            </a:r>
            <a:r>
              <a:rPr lang="en-US" dirty="0">
                <a:latin typeface="Arial" panose="020B0604020202020204" pitchFamily="34" charset="0"/>
                <a:cs typeface="Arial" panose="020B0604020202020204" pitchFamily="34" charset="0"/>
              </a:rPr>
              <a:t> and other programs. Now, when you look back at the last year or forward to the next year, some or all of these activities may or not be relevant; from year to year your primary channel program goals may focus on a different set or combination of initiatives. The problem with most PRM software today is that it fails to address this variability and changing focus, which is characteristic of most organizations marketing and selling through the channel.</a:t>
            </a:r>
          </a:p>
        </p:txBody>
      </p:sp>
    </p:spTree>
    <p:extLst>
      <p:ext uri="{BB962C8B-B14F-4D97-AF65-F5344CB8AC3E}">
        <p14:creationId xmlns:p14="http://schemas.microsoft.com/office/powerpoint/2010/main" val="4142234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BA225B90-EDD0-4838-A299-7A1B7ED8C6D1}"/>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a:fillRect/>
          </a:stretch>
        </p:blipFill>
        <p:spPr>
          <a:xfrm>
            <a:off x="292100" y="949325"/>
            <a:ext cx="3792538" cy="3827463"/>
          </a:xfrm>
        </p:spPr>
      </p:pic>
      <p:sp>
        <p:nvSpPr>
          <p:cNvPr id="9" name="Text Placeholder 8">
            <a:extLst>
              <a:ext uri="{FF2B5EF4-FFF2-40B4-BE49-F238E27FC236}">
                <a16:creationId xmlns:a16="http://schemas.microsoft.com/office/drawing/2014/main" id="{4393C9E7-9550-4849-8115-E9C4978354A8}"/>
              </a:ext>
            </a:extLst>
          </p:cNvPr>
          <p:cNvSpPr>
            <a:spLocks noGrp="1"/>
          </p:cNvSpPr>
          <p:nvPr>
            <p:ph type="body" sz="quarter" idx="16"/>
          </p:nvPr>
        </p:nvSpPr>
        <p:spPr>
          <a:xfrm>
            <a:off x="4255806" y="888763"/>
            <a:ext cx="4742915" cy="3901601"/>
          </a:xfrm>
        </p:spPr>
        <p:txBody>
          <a:bodyPr/>
          <a:lstStyle/>
          <a:p>
            <a:r>
              <a:rPr lang="en-US" dirty="0">
                <a:latin typeface="Arial" panose="020B0604020202020204" pitchFamily="34" charset="0"/>
                <a:cs typeface="Arial" panose="020B0604020202020204" pitchFamily="34" charset="0"/>
              </a:rPr>
              <a:t>Most PRM software tends to focus on a few core things such as making </a:t>
            </a:r>
            <a:r>
              <a:rPr lang="en-US" dirty="0">
                <a:latin typeface="Arial" panose="020B0604020202020204" pitchFamily="34" charset="0"/>
                <a:cs typeface="Arial" panose="020B0604020202020204" pitchFamily="34" charset="0"/>
                <a:hlinkClick r:id="rId3"/>
              </a:rPr>
              <a:t>dynamic web page content</a:t>
            </a:r>
            <a:r>
              <a:rPr lang="en-US" dirty="0">
                <a:latin typeface="Arial" panose="020B0604020202020204" pitchFamily="34" charset="0"/>
                <a:cs typeface="Arial" panose="020B0604020202020204" pitchFamily="34" charset="0"/>
              </a:rPr>
              <a:t> available to various partner groups; uploading marketing, sales and technical </a:t>
            </a:r>
            <a:r>
              <a:rPr lang="en-US" dirty="0">
                <a:latin typeface="Arial" panose="020B0604020202020204" pitchFamily="34" charset="0"/>
                <a:cs typeface="Arial" panose="020B0604020202020204" pitchFamily="34" charset="0"/>
                <a:hlinkClick r:id="rId4"/>
              </a:rPr>
              <a:t>documents</a:t>
            </a:r>
            <a:r>
              <a:rPr lang="en-US" dirty="0">
                <a:latin typeface="Arial" panose="020B0604020202020204" pitchFamily="34" charset="0"/>
                <a:cs typeface="Arial" panose="020B0604020202020204" pitchFamily="34" charset="0"/>
              </a:rPr>
              <a:t> for partners to download, read and may be even share in a </a:t>
            </a:r>
            <a:r>
              <a:rPr lang="en-US" dirty="0">
                <a:latin typeface="Arial" panose="020B0604020202020204" pitchFamily="34" charset="0"/>
                <a:cs typeface="Arial" panose="020B0604020202020204" pitchFamily="34" charset="0"/>
                <a:hlinkClick r:id="rId5"/>
              </a:rPr>
              <a:t>co-branded</a:t>
            </a:r>
            <a:r>
              <a:rPr lang="en-US" dirty="0">
                <a:latin typeface="Arial" panose="020B0604020202020204" pitchFamily="34" charset="0"/>
                <a:cs typeface="Arial" panose="020B0604020202020204" pitchFamily="34" charset="0"/>
              </a:rPr>
              <a:t> fashion with their end-customers; or perhaps providing a form or two for deal registration and/or incentive applications. The challenge with these types of software platforms is they are very hard to change, adapt and modify to address the ever-changing nature of channel programs. If you set up a form with specific fields for, let’s say, review or approval flow, chances are a year or so down the road, if not sooner, you will have to change those forms, fields and workflows. But most PRM software today fails to address this fundamental need for change management within the channel management category.</a:t>
            </a:r>
          </a:p>
          <a:p>
            <a:r>
              <a:rPr lang="en-US" dirty="0">
                <a:latin typeface="Arial" panose="020B0604020202020204" pitchFamily="34" charset="0"/>
                <a:cs typeface="Arial" panose="020B0604020202020204" pitchFamily="34" charset="0"/>
              </a:rPr>
              <a:t>Now, partner marketing management tools—what Forrester calls through-channel marketing automation (TCMA)—don’t need to be quite so flexible. These tools tend to address a common set of activities, like </a:t>
            </a:r>
            <a:r>
              <a:rPr lang="en-US" dirty="0">
                <a:latin typeface="Arial" panose="020B0604020202020204" pitchFamily="34" charset="0"/>
                <a:cs typeface="Arial" panose="020B0604020202020204" pitchFamily="34" charset="0"/>
                <a:hlinkClick r:id="rId6"/>
              </a:rPr>
              <a:t>email marketing</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7"/>
              </a:rPr>
              <a:t>event marketing</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8"/>
              </a:rPr>
              <a:t>microsite marketing</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9"/>
              </a:rPr>
              <a:t>search</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10"/>
              </a:rPr>
              <a:t>social</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11"/>
              </a:rPr>
              <a:t>syndication</a:t>
            </a:r>
            <a:r>
              <a:rPr lang="en-US" dirty="0">
                <a:latin typeface="Arial" panose="020B0604020202020204" pitchFamily="34" charset="0"/>
                <a:cs typeface="Arial" panose="020B0604020202020204" pitchFamily="34" charset="0"/>
              </a:rPr>
              <a:t>, etc.—and the way you carry out these activities tends to be consistent across most organizations. While your actual tactics and combination of tactics may change, in the end the way you conduct email marketing to 100 partners is essentially no different from the way you reach out to 10,000 partners. In both cases, you may or may not require drip marketing or nurturing, but if you do you will use essentially the same set of tools and workflows.</a:t>
            </a:r>
          </a:p>
        </p:txBody>
      </p:sp>
      <p:sp>
        <p:nvSpPr>
          <p:cNvPr id="10" name="Text Placeholder 3">
            <a:extLst>
              <a:ext uri="{FF2B5EF4-FFF2-40B4-BE49-F238E27FC236}">
                <a16:creationId xmlns:a16="http://schemas.microsoft.com/office/drawing/2014/main" id="{8A0D80CF-7E5F-4297-B0BF-63A4A82D2135}"/>
              </a:ext>
            </a:extLst>
          </p:cNvPr>
          <p:cNvSpPr>
            <a:spLocks noGrp="1"/>
          </p:cNvSpPr>
          <p:nvPr>
            <p:ph type="body" sz="quarter" idx="11"/>
          </p:nvPr>
        </p:nvSpPr>
        <p:spPr>
          <a:xfrm>
            <a:off x="982766" y="38496"/>
            <a:ext cx="7935681" cy="434876"/>
          </a:xfrm>
        </p:spPr>
        <p:txBody>
          <a:bodyPr/>
          <a:lstStyle/>
          <a:p>
            <a:r>
              <a:rPr lang="en-US" dirty="0"/>
              <a:t>Why PRM Software Needs to Focus on Enabling Customers for Change Management</a:t>
            </a:r>
          </a:p>
        </p:txBody>
      </p:sp>
    </p:spTree>
    <p:extLst>
      <p:ext uri="{BB962C8B-B14F-4D97-AF65-F5344CB8AC3E}">
        <p14:creationId xmlns:p14="http://schemas.microsoft.com/office/powerpoint/2010/main" val="2815277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16F17903-E4E6-4E00-B9E9-6D9D4024E61D}"/>
              </a:ext>
            </a:extLst>
          </p:cNvPr>
          <p:cNvSpPr>
            <a:spLocks noGrp="1"/>
          </p:cNvSpPr>
          <p:nvPr>
            <p:ph type="body" sz="quarter" idx="16"/>
          </p:nvPr>
        </p:nvSpPr>
        <p:spPr>
          <a:xfrm>
            <a:off x="313226" y="931818"/>
            <a:ext cx="4444916" cy="3848259"/>
          </a:xfrm>
        </p:spPr>
        <p:txBody>
          <a:bodyPr/>
          <a:lstStyle/>
          <a:p>
            <a:r>
              <a:rPr lang="en-US" dirty="0">
                <a:latin typeface="Arial" panose="020B0604020202020204" pitchFamily="34" charset="0"/>
                <a:cs typeface="Arial" panose="020B0604020202020204" pitchFamily="34" charset="0"/>
              </a:rPr>
              <a:t>However, this is NOT the case with workflows for partner relationship management.</a:t>
            </a:r>
          </a:p>
          <a:p>
            <a:r>
              <a:rPr lang="en-US" dirty="0">
                <a:latin typeface="Arial" panose="020B0604020202020204" pitchFamily="34" charset="0"/>
                <a:cs typeface="Arial" panose="020B0604020202020204" pitchFamily="34" charset="0"/>
              </a:rPr>
              <a:t>For example, the one organization can greatly vary from another in the way it defines, manages and changes market development funds (MDF) programs. The same applies to other PRM activities like partner recruitment, </a:t>
            </a:r>
            <a:r>
              <a:rPr lang="en-US" dirty="0">
                <a:latin typeface="Arial" panose="020B0604020202020204" pitchFamily="34" charset="0"/>
                <a:cs typeface="Arial" panose="020B0604020202020204" pitchFamily="34" charset="0"/>
                <a:hlinkClick r:id="rId2"/>
              </a:rPr>
              <a:t>onboarding</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3"/>
              </a:rPr>
              <a:t>business planning</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4"/>
              </a:rPr>
              <a:t>contract management</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5"/>
              </a:rPr>
              <a:t>lead management</a:t>
            </a:r>
            <a:r>
              <a:rPr lang="en-US" dirty="0">
                <a:latin typeface="Arial" panose="020B0604020202020204" pitchFamily="34" charset="0"/>
                <a:cs typeface="Arial" panose="020B0604020202020204" pitchFamily="34" charset="0"/>
              </a:rPr>
              <a:t>, incentives management, etc. Unfortunately, most PRM software today takes a monolithic approach to building software and hard-codes a specific instance for their customers using professional services. If you want to be able to change anything down the road on your own, you are pretty much out of luck. You will have to reach out to your PRM software vendor and have them recode your web pages, forms and workflows, and—depending on the nature of these changes—you may end up paying an arm and a leg to do so.</a:t>
            </a:r>
          </a:p>
        </p:txBody>
      </p:sp>
      <p:sp>
        <p:nvSpPr>
          <p:cNvPr id="10" name="Text Placeholder 3">
            <a:extLst>
              <a:ext uri="{FF2B5EF4-FFF2-40B4-BE49-F238E27FC236}">
                <a16:creationId xmlns:a16="http://schemas.microsoft.com/office/drawing/2014/main" id="{640F4889-A203-4C64-90D2-0A1292E58C6E}"/>
              </a:ext>
            </a:extLst>
          </p:cNvPr>
          <p:cNvSpPr>
            <a:spLocks noGrp="1"/>
          </p:cNvSpPr>
          <p:nvPr>
            <p:ph type="body" sz="quarter" idx="11"/>
          </p:nvPr>
        </p:nvSpPr>
        <p:spPr>
          <a:xfrm>
            <a:off x="982766" y="38496"/>
            <a:ext cx="7935681" cy="434876"/>
          </a:xfrm>
        </p:spPr>
        <p:txBody>
          <a:bodyPr/>
          <a:lstStyle/>
          <a:p>
            <a:r>
              <a:rPr lang="en-US" dirty="0"/>
              <a:t>Why PRM Software Needs to Focus on Enabling Customers for Change Management</a:t>
            </a:r>
          </a:p>
        </p:txBody>
      </p:sp>
      <p:pic>
        <p:nvPicPr>
          <p:cNvPr id="17" name="Picture Placeholder 16">
            <a:extLst>
              <a:ext uri="{FF2B5EF4-FFF2-40B4-BE49-F238E27FC236}">
                <a16:creationId xmlns:a16="http://schemas.microsoft.com/office/drawing/2014/main" id="{0D6CC751-7F70-4A36-A62C-9B07E064EA92}"/>
              </a:ext>
            </a:extLst>
          </p:cNvPr>
          <p:cNvPicPr>
            <a:picLocks noGrp="1" noChangeAspect="1"/>
          </p:cNvPicPr>
          <p:nvPr>
            <p:ph type="pic" sz="quarter" idx="15"/>
          </p:nvPr>
        </p:nvPicPr>
        <p:blipFill>
          <a:blip r:embed="rId6" cstate="screen">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224516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E1239E66-999C-4B99-8F97-8C6C8256B73D}"/>
              </a:ext>
            </a:extLst>
          </p:cNvPr>
          <p:cNvPicPr>
            <a:picLocks noGrp="1" noChangeAspect="1"/>
          </p:cNvPicPr>
          <p:nvPr>
            <p:ph type="pic" sz="quarter" idx="15"/>
          </p:nvPr>
        </p:nvPicPr>
        <p:blipFill rotWithShape="1">
          <a:blip r:embed="rId2" cstate="screen">
            <a:extLst>
              <a:ext uri="{28A0092B-C50C-407E-A947-70E740481C1C}">
                <a14:useLocalDpi xmlns:a14="http://schemas.microsoft.com/office/drawing/2010/main"/>
              </a:ext>
            </a:extLst>
          </a:blip>
          <a:srcRect/>
          <a:stretch/>
        </p:blipFill>
        <p:spPr>
          <a:xfrm>
            <a:off x="292100" y="949325"/>
            <a:ext cx="3802063" cy="3827463"/>
          </a:xfrm>
        </p:spPr>
      </p:pic>
      <p:sp>
        <p:nvSpPr>
          <p:cNvPr id="5" name="Text Placeholder 4">
            <a:extLst>
              <a:ext uri="{FF2B5EF4-FFF2-40B4-BE49-F238E27FC236}">
                <a16:creationId xmlns:a16="http://schemas.microsoft.com/office/drawing/2014/main" id="{48FD1530-AFA5-43D2-9E79-04D5E49B274E}"/>
              </a:ext>
            </a:extLst>
          </p:cNvPr>
          <p:cNvSpPr>
            <a:spLocks noGrp="1"/>
          </p:cNvSpPr>
          <p:nvPr>
            <p:ph type="body" sz="quarter" idx="16"/>
          </p:nvPr>
        </p:nvSpPr>
        <p:spPr>
          <a:xfrm>
            <a:off x="4281444" y="880217"/>
            <a:ext cx="4637004" cy="3910147"/>
          </a:xfrm>
        </p:spPr>
        <p:txBody>
          <a:bodyPr/>
          <a:lstStyle/>
          <a:p>
            <a:r>
              <a:rPr lang="en-US" dirty="0">
                <a:latin typeface="Arial" panose="020B0604020202020204" pitchFamily="34" charset="0"/>
                <a:cs typeface="Arial" panose="020B0604020202020204" pitchFamily="34" charset="0"/>
              </a:rPr>
              <a:t>This is where ZINFI’s approach to PRM software is fundamentally different. Our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platform is powered by MAGIC: </a:t>
            </a:r>
            <a:r>
              <a:rPr lang="en-US" dirty="0">
                <a:latin typeface="Arial" panose="020B0604020202020204" pitchFamily="34" charset="0"/>
                <a:cs typeface="Arial" panose="020B0604020202020204" pitchFamily="34" charset="0"/>
                <a:hlinkClick r:id="rId3"/>
              </a:rPr>
              <a:t>mobile</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4"/>
              </a:rPr>
              <a:t>adaptive</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5"/>
              </a:rPr>
              <a:t>global</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6"/>
              </a:rPr>
              <a:t>intelligent</a:t>
            </a:r>
            <a:r>
              <a:rPr lang="en-US" dirty="0">
                <a:latin typeface="Arial" panose="020B0604020202020204" pitchFamily="34" charset="0"/>
                <a:cs typeface="Arial" panose="020B0604020202020204" pitchFamily="34" charset="0"/>
              </a:rPr>
              <a:t> and</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hlinkClick r:id="rId7"/>
              </a:rPr>
              <a:t>configurable</a:t>
            </a:r>
            <a:r>
              <a:rPr lang="en-US" dirty="0">
                <a:latin typeface="Arial" panose="020B0604020202020204" pitchFamily="34" charset="0"/>
                <a:cs typeface="Arial" panose="020B0604020202020204" pitchFamily="34" charset="0"/>
              </a:rPr>
              <a:t> tools. These MAGIC tools enable ZINFI’s customers to fully set up their forms and workflows on their own, and then dynamically change them as required with no help from ZINFI. While ZINFI can certainly perform these changes for its customers using its professional services team, the fact is that these MAGIC tools are so easy to use—with intuitive drag-and-drop functionality—that most customers can master setting up automated workflows, customized reporting and other functions in minutes on their own using built-in capabilities in ZINFI’s PRM software platform.</a:t>
            </a:r>
          </a:p>
          <a:p>
            <a:r>
              <a:rPr lang="en-US" dirty="0">
                <a:latin typeface="Arial" panose="020B0604020202020204" pitchFamily="34" charset="0"/>
                <a:cs typeface="Arial" panose="020B0604020202020204" pitchFamily="34" charset="0"/>
              </a:rPr>
              <a:t>Whether or not you end up using ZINFI, if you are considering procuring PRM software, be sure to investigate how easy or difficult it will be to make changes to the platform once you have deployed it. Without fully configurable PRM software that you can manage on your own, you won’t be able to manage your workflow-related changes without incurring extra costs, and this will not only increase your total cost of ownership (TCO), but also delay implementation of any new program ideas you may have. The good news is that, over the last few years, the world of PRM software has changed rapidly and matured. Take a few extra hours during your sourcing process to go deeper under the hood and see what level of control different platforms can provide you to automate your channel, and make changes to your workflows, in a way that works for you.</a:t>
            </a:r>
          </a:p>
        </p:txBody>
      </p:sp>
      <p:sp>
        <p:nvSpPr>
          <p:cNvPr id="6" name="Text Placeholder 3">
            <a:extLst>
              <a:ext uri="{FF2B5EF4-FFF2-40B4-BE49-F238E27FC236}">
                <a16:creationId xmlns:a16="http://schemas.microsoft.com/office/drawing/2014/main" id="{5DB4CAFA-321E-4F78-B2B4-7E813A101033}"/>
              </a:ext>
            </a:extLst>
          </p:cNvPr>
          <p:cNvSpPr>
            <a:spLocks noGrp="1"/>
          </p:cNvSpPr>
          <p:nvPr>
            <p:ph type="body" sz="quarter" idx="11"/>
          </p:nvPr>
        </p:nvSpPr>
        <p:spPr>
          <a:xfrm>
            <a:off x="982766" y="38496"/>
            <a:ext cx="7935681" cy="434876"/>
          </a:xfrm>
        </p:spPr>
        <p:txBody>
          <a:bodyPr/>
          <a:lstStyle/>
          <a:p>
            <a:r>
              <a:rPr lang="en-US" dirty="0"/>
              <a:t>Why PRM Software Needs to Focus on Enabling Customers for Change Management</a:t>
            </a:r>
          </a:p>
        </p:txBody>
      </p:sp>
    </p:spTree>
    <p:extLst>
      <p:ext uri="{BB962C8B-B14F-4D97-AF65-F5344CB8AC3E}">
        <p14:creationId xmlns:p14="http://schemas.microsoft.com/office/powerpoint/2010/main" val="612280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BAF20E3C-DC79-4834-B09E-24F1E286C71B}"/>
              </a:ext>
            </a:extLst>
          </p:cNvPr>
          <p:cNvSpPr>
            <a:spLocks noGrp="1"/>
          </p:cNvSpPr>
          <p:nvPr>
            <p:ph type="ctrTitle"/>
          </p:nvPr>
        </p:nvSpPr>
        <p:spPr>
          <a:prstGeom prst="rect">
            <a:avLst/>
          </a:prstGeom>
        </p:spPr>
        <p:txBody>
          <a:bodyPr/>
          <a:lstStyle>
            <a:lvl1pPr>
              <a:defRPr sz="1400" b="0" i="0">
                <a:solidFill>
                  <a:schemeClr val="bg1"/>
                </a:solidFill>
                <a:latin typeface="Arial" charset="0"/>
                <a:ea typeface="Arial" charset="0"/>
                <a:cs typeface="Arial" charset="0"/>
              </a:defRPr>
            </a:lvl1pPr>
          </a:lstStyle>
          <a:p>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18191200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566</TotalTime>
  <Words>167</Words>
  <Application>Microsoft Office PowerPoint</Application>
  <PresentationFormat>Custom</PresentationFormat>
  <Paragraphs>16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ArialMT</vt:lpstr>
      <vt:lpstr>Calibri</vt:lpstr>
      <vt:lpstr>Office Theme</vt:lpstr>
      <vt:lpstr>Automating Profitable Growth™</vt:lpstr>
      <vt:lpstr>PowerPoint Presentation</vt:lpstr>
      <vt:lpstr>PowerPoint Presentation</vt:lpstr>
      <vt:lpstr>PowerPoint Presentation</vt:lpstr>
      <vt:lpstr>PowerPoint Presentation</vt:lpstr>
      <vt:lpstr>Automating Profitable Growth™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Field</dc:creator>
  <cp:lastModifiedBy>subhajit ghosh</cp:lastModifiedBy>
  <cp:revision>39</cp:revision>
  <dcterms:created xsi:type="dcterms:W3CDTF">2016-08-01T19:14:45Z</dcterms:created>
  <dcterms:modified xsi:type="dcterms:W3CDTF">2018-10-29T15:10:24Z</dcterms:modified>
</cp:coreProperties>
</file>