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59" r:id="rId8"/>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F16486-771E-495E-B983-B88A4EDF64B4}" v="31" dt="2019-02-08T10:29:14.3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AC08081-DD0F-482E-8B72-0F8AFCD3C3F8}"/>
    <pc:docChg chg="modMainMaster">
      <pc:chgData name="Subhajit Ghosh" userId="c585d1f3-935b-4ece-b40b-1a6550e66d72" providerId="ADAL" clId="{BAC08081-DD0F-482E-8B72-0F8AFCD3C3F8}" dt="2019-01-21T07:44:02.255" v="1" actId="20577"/>
      <pc:docMkLst>
        <pc:docMk/>
      </pc:docMkLst>
      <pc:sldMasterChg chg="modSldLayout">
        <pc:chgData name="Subhajit Ghosh" userId="c585d1f3-935b-4ece-b40b-1a6550e66d72" providerId="ADAL" clId="{BAC08081-DD0F-482E-8B72-0F8AFCD3C3F8}" dt="2019-01-21T07:44:02.255" v="1" actId="20577"/>
        <pc:sldMasterMkLst>
          <pc:docMk/>
          <pc:sldMasterMk cId="1867618857" sldId="2147483651"/>
        </pc:sldMasterMkLst>
        <pc:sldLayoutChg chg="modSp">
          <pc:chgData name="Subhajit Ghosh" userId="c585d1f3-935b-4ece-b40b-1a6550e66d72" providerId="ADAL" clId="{BAC08081-DD0F-482E-8B72-0F8AFCD3C3F8}" dt="2019-01-21T07:44:02.255" v="1" actId="20577"/>
          <pc:sldLayoutMkLst>
            <pc:docMk/>
            <pc:sldMasterMk cId="1867618857" sldId="2147483651"/>
            <pc:sldLayoutMk cId="313042061" sldId="2147483655"/>
          </pc:sldLayoutMkLst>
          <pc:spChg chg="mod">
            <ac:chgData name="Subhajit Ghosh" userId="c585d1f3-935b-4ece-b40b-1a6550e66d72" providerId="ADAL" clId="{BAC08081-DD0F-482E-8B72-0F8AFCD3C3F8}" dt="2019-01-21T07:44:02.255" v="1" actId="20577"/>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BAC08081-DD0F-482E-8B72-0F8AFCD3C3F8}" dt="2019-01-21T07:43:50.849" v="0" actId="20577"/>
          <pc:sldLayoutMkLst>
            <pc:docMk/>
            <pc:sldMasterMk cId="1867618857" sldId="2147483651"/>
            <pc:sldLayoutMk cId="517167494" sldId="2147483668"/>
          </pc:sldLayoutMkLst>
          <pc:spChg chg="mod">
            <ac:chgData name="Subhajit Ghosh" userId="c585d1f3-935b-4ece-b40b-1a6550e66d72" providerId="ADAL" clId="{BAC08081-DD0F-482E-8B72-0F8AFCD3C3F8}" dt="2019-01-21T07:43:50.849" v="0" actId="20577"/>
            <ac:spMkLst>
              <pc:docMk/>
              <pc:sldMasterMk cId="1867618857" sldId="2147483651"/>
              <pc:sldLayoutMk cId="517167494" sldId="2147483668"/>
              <ac:spMk id="9" creationId="{9B570C77-9C7C-4DE5-953F-496E64CD3975}"/>
            </ac:spMkLst>
          </pc:spChg>
        </pc:sldLayoutChg>
      </pc:sldMasterChg>
    </pc:docChg>
  </pc:docChgLst>
  <pc:docChgLst>
    <pc:chgData name="Subhajit Ghosh" userId="c585d1f3-935b-4ece-b40b-1a6550e66d72" providerId="ADAL" clId="{BBE14A2F-F588-4B02-86B9-2522B9B1F0D3}"/>
  </pc:docChgLst>
  <pc:docChgLst>
    <pc:chgData name="Subhajit Ghosh" userId="c585d1f3-935b-4ece-b40b-1a6550e66d72" providerId="ADAL" clId="{56F16486-771E-495E-B983-B88A4EDF64B4}"/>
    <pc:docChg chg="undo custSel addSld modSld">
      <pc:chgData name="Subhajit Ghosh" userId="c585d1f3-935b-4ece-b40b-1a6550e66d72" providerId="ADAL" clId="{56F16486-771E-495E-B983-B88A4EDF64B4}" dt="2019-02-08T10:29:14.350" v="78"/>
      <pc:docMkLst>
        <pc:docMk/>
      </pc:docMkLst>
      <pc:sldChg chg="modSp">
        <pc:chgData name="Subhajit Ghosh" userId="c585d1f3-935b-4ece-b40b-1a6550e66d72" providerId="ADAL" clId="{56F16486-771E-495E-B983-B88A4EDF64B4}" dt="2019-02-08T10:14:02.475" v="3" actId="14100"/>
        <pc:sldMkLst>
          <pc:docMk/>
          <pc:sldMk cId="2429983986" sldId="256"/>
        </pc:sldMkLst>
        <pc:spChg chg="mod">
          <ac:chgData name="Subhajit Ghosh" userId="c585d1f3-935b-4ece-b40b-1a6550e66d72" providerId="ADAL" clId="{56F16486-771E-495E-B983-B88A4EDF64B4}" dt="2019-02-08T10:14:02.475" v="3" actId="14100"/>
          <ac:spMkLst>
            <pc:docMk/>
            <pc:sldMk cId="2429983986" sldId="256"/>
            <ac:spMk id="6" creationId="{4F2F611E-2383-4DC9-962D-92928E36BA3F}"/>
          </ac:spMkLst>
        </pc:spChg>
      </pc:sldChg>
      <pc:sldChg chg="addSp delSp modSp modAnim">
        <pc:chgData name="Subhajit Ghosh" userId="c585d1f3-935b-4ece-b40b-1a6550e66d72" providerId="ADAL" clId="{56F16486-771E-495E-B983-B88A4EDF64B4}" dt="2019-02-08T10:28:39.270" v="74"/>
        <pc:sldMkLst>
          <pc:docMk/>
          <pc:sldMk cId="4142234705" sldId="257"/>
        </pc:sldMkLst>
        <pc:spChg chg="del mod">
          <ac:chgData name="Subhajit Ghosh" userId="c585d1f3-935b-4ece-b40b-1a6550e66d72" providerId="ADAL" clId="{56F16486-771E-495E-B983-B88A4EDF64B4}" dt="2019-02-08T10:18:03.845" v="30" actId="478"/>
          <ac:spMkLst>
            <pc:docMk/>
            <pc:sldMk cId="4142234705" sldId="257"/>
            <ac:spMk id="2" creationId="{73CDC79A-6FAC-4D7D-B85E-15F848CECB4B}"/>
          </ac:spMkLst>
        </pc:spChg>
        <pc:spChg chg="del">
          <ac:chgData name="Subhajit Ghosh" userId="c585d1f3-935b-4ece-b40b-1a6550e66d72" providerId="ADAL" clId="{56F16486-771E-495E-B983-B88A4EDF64B4}" dt="2019-02-08T10:15:02.367" v="11" actId="478"/>
          <ac:spMkLst>
            <pc:docMk/>
            <pc:sldMk cId="4142234705" sldId="257"/>
            <ac:spMk id="3" creationId="{EE5F9CC5-5919-4A5B-B9E8-F922D9826927}"/>
          </ac:spMkLst>
        </pc:spChg>
        <pc:spChg chg="mod">
          <ac:chgData name="Subhajit Ghosh" userId="c585d1f3-935b-4ece-b40b-1a6550e66d72" providerId="ADAL" clId="{56F16486-771E-495E-B983-B88A4EDF64B4}" dt="2019-02-08T10:14:28.776" v="4"/>
          <ac:spMkLst>
            <pc:docMk/>
            <pc:sldMk cId="4142234705" sldId="257"/>
            <ac:spMk id="4" creationId="{3824FEB1-C6F4-4284-9EE9-2817F24A4DC0}"/>
          </ac:spMkLst>
        </pc:spChg>
        <pc:spChg chg="mod">
          <ac:chgData name="Subhajit Ghosh" userId="c585d1f3-935b-4ece-b40b-1a6550e66d72" providerId="ADAL" clId="{56F16486-771E-495E-B983-B88A4EDF64B4}" dt="2019-02-08T10:18:34.584" v="48" actId="114"/>
          <ac:spMkLst>
            <pc:docMk/>
            <pc:sldMk cId="4142234705" sldId="257"/>
            <ac:spMk id="5" creationId="{C4B6616B-D638-467B-86EF-41EF776CAD4F}"/>
          </ac:spMkLst>
        </pc:spChg>
        <pc:spChg chg="add del">
          <ac:chgData name="Subhajit Ghosh" userId="c585d1f3-935b-4ece-b40b-1a6550e66d72" providerId="ADAL" clId="{56F16486-771E-495E-B983-B88A4EDF64B4}" dt="2019-02-08T10:24:33.865" v="72"/>
          <ac:spMkLst>
            <pc:docMk/>
            <pc:sldMk cId="4142234705" sldId="257"/>
            <ac:spMk id="6" creationId="{71059DE4-B365-49C6-B87E-88CF5DF3EED8}"/>
          </ac:spMkLst>
        </pc:spChg>
        <pc:picChg chg="add mod">
          <ac:chgData name="Subhajit Ghosh" userId="c585d1f3-935b-4ece-b40b-1a6550e66d72" providerId="ADAL" clId="{56F16486-771E-495E-B983-B88A4EDF64B4}" dt="2019-02-08T10:24:37.366" v="73" actId="27614"/>
          <ac:picMkLst>
            <pc:docMk/>
            <pc:sldMk cId="4142234705" sldId="257"/>
            <ac:picMk id="8" creationId="{7828AEC8-2F48-4EEE-86F0-90DA91AED6D2}"/>
          </ac:picMkLst>
        </pc:picChg>
      </pc:sldChg>
      <pc:sldChg chg="delSp modSp modAnim">
        <pc:chgData name="Subhajit Ghosh" userId="c585d1f3-935b-4ece-b40b-1a6550e66d72" providerId="ADAL" clId="{56F16486-771E-495E-B983-B88A4EDF64B4}" dt="2019-02-08T10:28:48.251" v="75"/>
        <pc:sldMkLst>
          <pc:docMk/>
          <pc:sldMk cId="2815277108" sldId="258"/>
        </pc:sldMkLst>
        <pc:spChg chg="mod">
          <ac:chgData name="Subhajit Ghosh" userId="c585d1f3-935b-4ece-b40b-1a6550e66d72" providerId="ADAL" clId="{56F16486-771E-495E-B983-B88A4EDF64B4}" dt="2019-02-08T10:14:34.538" v="5"/>
          <ac:spMkLst>
            <pc:docMk/>
            <pc:sldMk cId="2815277108" sldId="258"/>
            <ac:spMk id="6" creationId="{C656395D-0968-4CC4-83FA-27592B0EA08A}"/>
          </ac:spMkLst>
        </pc:spChg>
        <pc:spChg chg="del">
          <ac:chgData name="Subhajit Ghosh" userId="c585d1f3-935b-4ece-b40b-1a6550e66d72" providerId="ADAL" clId="{56F16486-771E-495E-B983-B88A4EDF64B4}" dt="2019-02-08T10:15:07.566" v="13" actId="478"/>
          <ac:spMkLst>
            <pc:docMk/>
            <pc:sldMk cId="2815277108" sldId="258"/>
            <ac:spMk id="7" creationId="{B46939E6-5567-4C86-97BB-FAE44A9B3871}"/>
          </ac:spMkLst>
        </pc:spChg>
        <pc:spChg chg="mod">
          <ac:chgData name="Subhajit Ghosh" userId="c585d1f3-935b-4ece-b40b-1a6550e66d72" providerId="ADAL" clId="{56F16486-771E-495E-B983-B88A4EDF64B4}" dt="2019-02-08T10:18:52.254" v="52" actId="20577"/>
          <ac:spMkLst>
            <pc:docMk/>
            <pc:sldMk cId="2815277108" sldId="258"/>
            <ac:spMk id="9" creationId="{4393C9E7-9550-4849-8115-E9C4978354A8}"/>
          </ac:spMkLst>
        </pc:spChg>
      </pc:sldChg>
      <pc:sldChg chg="addSp delSp modSp add modAnim">
        <pc:chgData name="Subhajit Ghosh" userId="c585d1f3-935b-4ece-b40b-1a6550e66d72" providerId="ADAL" clId="{56F16486-771E-495E-B983-B88A4EDF64B4}" dt="2019-02-08T10:29:02.311" v="76"/>
        <pc:sldMkLst>
          <pc:docMk/>
          <pc:sldMk cId="1053190947" sldId="260"/>
        </pc:sldMkLst>
        <pc:spChg chg="del">
          <ac:chgData name="Subhajit Ghosh" userId="c585d1f3-935b-4ece-b40b-1a6550e66d72" providerId="ADAL" clId="{56F16486-771E-495E-B983-B88A4EDF64B4}" dt="2019-02-08T10:14:46.023" v="8"/>
          <ac:spMkLst>
            <pc:docMk/>
            <pc:sldMk cId="1053190947" sldId="260"/>
            <ac:spMk id="2" creationId="{26CF5F11-ADFD-4A22-9C7E-C26CD2F8171A}"/>
          </ac:spMkLst>
        </pc:spChg>
        <pc:spChg chg="del">
          <ac:chgData name="Subhajit Ghosh" userId="c585d1f3-935b-4ece-b40b-1a6550e66d72" providerId="ADAL" clId="{56F16486-771E-495E-B983-B88A4EDF64B4}" dt="2019-02-08T10:14:46.023" v="8"/>
          <ac:spMkLst>
            <pc:docMk/>
            <pc:sldMk cId="1053190947" sldId="260"/>
            <ac:spMk id="3" creationId="{57B8A580-3BEE-40BF-A12C-082D72BDB018}"/>
          </ac:spMkLst>
        </pc:spChg>
        <pc:spChg chg="del">
          <ac:chgData name="Subhajit Ghosh" userId="c585d1f3-935b-4ece-b40b-1a6550e66d72" providerId="ADAL" clId="{56F16486-771E-495E-B983-B88A4EDF64B4}" dt="2019-02-08T10:14:46.023" v="8"/>
          <ac:spMkLst>
            <pc:docMk/>
            <pc:sldMk cId="1053190947" sldId="260"/>
            <ac:spMk id="4" creationId="{F1DFEC09-8E62-461D-B78E-F686B8EFB980}"/>
          </ac:spMkLst>
        </pc:spChg>
        <pc:spChg chg="del">
          <ac:chgData name="Subhajit Ghosh" userId="c585d1f3-935b-4ece-b40b-1a6550e66d72" providerId="ADAL" clId="{56F16486-771E-495E-B983-B88A4EDF64B4}" dt="2019-02-08T10:14:46.023" v="8"/>
          <ac:spMkLst>
            <pc:docMk/>
            <pc:sldMk cId="1053190947" sldId="260"/>
            <ac:spMk id="5" creationId="{47502292-6851-4433-B635-23ACF4925B5D}"/>
          </ac:spMkLst>
        </pc:spChg>
        <pc:spChg chg="add mod">
          <ac:chgData name="Subhajit Ghosh" userId="c585d1f3-935b-4ece-b40b-1a6550e66d72" providerId="ADAL" clId="{56F16486-771E-495E-B983-B88A4EDF64B4}" dt="2019-02-08T10:14:50.098" v="9"/>
          <ac:spMkLst>
            <pc:docMk/>
            <pc:sldMk cId="1053190947" sldId="260"/>
            <ac:spMk id="6" creationId="{0602C14C-FA9C-4072-B444-9C6F9EEF49C3}"/>
          </ac:spMkLst>
        </pc:spChg>
        <pc:spChg chg="add del mod">
          <ac:chgData name="Subhajit Ghosh" userId="c585d1f3-935b-4ece-b40b-1a6550e66d72" providerId="ADAL" clId="{56F16486-771E-495E-B983-B88A4EDF64B4}" dt="2019-02-08T10:15:15.194" v="15" actId="478"/>
          <ac:spMkLst>
            <pc:docMk/>
            <pc:sldMk cId="1053190947" sldId="260"/>
            <ac:spMk id="7" creationId="{475A73EF-C57B-4C9E-898B-4631EBD35FDE}"/>
          </ac:spMkLst>
        </pc:spChg>
        <pc:spChg chg="add mod">
          <ac:chgData name="Subhajit Ghosh" userId="c585d1f3-935b-4ece-b40b-1a6550e66d72" providerId="ADAL" clId="{56F16486-771E-495E-B983-B88A4EDF64B4}" dt="2019-02-08T10:14:46.023" v="8"/>
          <ac:spMkLst>
            <pc:docMk/>
            <pc:sldMk cId="1053190947" sldId="260"/>
            <ac:spMk id="8" creationId="{20BD358B-4A36-49DC-8C65-D1F34F497554}"/>
          </ac:spMkLst>
        </pc:spChg>
        <pc:spChg chg="add mod">
          <ac:chgData name="Subhajit Ghosh" userId="c585d1f3-935b-4ece-b40b-1a6550e66d72" providerId="ADAL" clId="{56F16486-771E-495E-B983-B88A4EDF64B4}" dt="2019-02-08T10:20:10.429" v="57" actId="20577"/>
          <ac:spMkLst>
            <pc:docMk/>
            <pc:sldMk cId="1053190947" sldId="260"/>
            <ac:spMk id="9" creationId="{7C188A8D-C073-46D3-9965-D73F9108721C}"/>
          </ac:spMkLst>
        </pc:spChg>
      </pc:sldChg>
      <pc:sldChg chg="delSp modSp add modAnim">
        <pc:chgData name="Subhajit Ghosh" userId="c585d1f3-935b-4ece-b40b-1a6550e66d72" providerId="ADAL" clId="{56F16486-771E-495E-B983-B88A4EDF64B4}" dt="2019-02-08T10:29:07.608" v="77"/>
        <pc:sldMkLst>
          <pc:docMk/>
          <pc:sldMk cId="3572159180" sldId="261"/>
        </pc:sldMkLst>
        <pc:spChg chg="del">
          <ac:chgData name="Subhajit Ghosh" userId="c585d1f3-935b-4ece-b40b-1a6550e66d72" providerId="ADAL" clId="{56F16486-771E-495E-B983-B88A4EDF64B4}" dt="2019-02-08T10:15:20.183" v="17" actId="478"/>
          <ac:spMkLst>
            <pc:docMk/>
            <pc:sldMk cId="3572159180" sldId="261"/>
            <ac:spMk id="3" creationId="{FBD066B1-11AC-413E-9E9A-582731603A1E}"/>
          </ac:spMkLst>
        </pc:spChg>
        <pc:spChg chg="mod">
          <ac:chgData name="Subhajit Ghosh" userId="c585d1f3-935b-4ece-b40b-1a6550e66d72" providerId="ADAL" clId="{56F16486-771E-495E-B983-B88A4EDF64B4}" dt="2019-02-08T10:14:53.140" v="10"/>
          <ac:spMkLst>
            <pc:docMk/>
            <pc:sldMk cId="3572159180" sldId="261"/>
            <ac:spMk id="4" creationId="{DD7C42AD-FF77-485B-BDE1-3FA49BDDAA70}"/>
          </ac:spMkLst>
        </pc:spChg>
        <pc:spChg chg="mod">
          <ac:chgData name="Subhajit Ghosh" userId="c585d1f3-935b-4ece-b40b-1a6550e66d72" providerId="ADAL" clId="{56F16486-771E-495E-B983-B88A4EDF64B4}" dt="2019-02-08T10:20:54.129" v="60" actId="12"/>
          <ac:spMkLst>
            <pc:docMk/>
            <pc:sldMk cId="3572159180" sldId="261"/>
            <ac:spMk id="5" creationId="{FE1B71BE-4759-489B-A8C2-FE4F1E1093EC}"/>
          </ac:spMkLst>
        </pc:spChg>
      </pc:sldChg>
      <pc:sldChg chg="addSp delSp modSp add modAnim">
        <pc:chgData name="Subhajit Ghosh" userId="c585d1f3-935b-4ece-b40b-1a6550e66d72" providerId="ADAL" clId="{56F16486-771E-495E-B983-B88A4EDF64B4}" dt="2019-02-08T10:29:14.350" v="78"/>
        <pc:sldMkLst>
          <pc:docMk/>
          <pc:sldMk cId="1480038309" sldId="262"/>
        </pc:sldMkLst>
        <pc:spChg chg="add del">
          <ac:chgData name="Subhajit Ghosh" userId="c585d1f3-935b-4ece-b40b-1a6550e66d72" providerId="ADAL" clId="{56F16486-771E-495E-B983-B88A4EDF64B4}" dt="2019-02-08T10:21:44.795" v="64"/>
          <ac:spMkLst>
            <pc:docMk/>
            <pc:sldMk cId="1480038309" sldId="262"/>
            <ac:spMk id="2" creationId="{04F181BC-0770-42F8-9817-2E499FEB6B32}"/>
          </ac:spMkLst>
        </pc:spChg>
        <pc:spChg chg="add del">
          <ac:chgData name="Subhajit Ghosh" userId="c585d1f3-935b-4ece-b40b-1a6550e66d72" providerId="ADAL" clId="{56F16486-771E-495E-B983-B88A4EDF64B4}" dt="2019-02-08T10:21:44.795" v="64"/>
          <ac:spMkLst>
            <pc:docMk/>
            <pc:sldMk cId="1480038309" sldId="262"/>
            <ac:spMk id="3" creationId="{92BC209A-7FA0-4922-83A5-38D1664BC466}"/>
          </ac:spMkLst>
        </pc:spChg>
        <pc:spChg chg="add del">
          <ac:chgData name="Subhajit Ghosh" userId="c585d1f3-935b-4ece-b40b-1a6550e66d72" providerId="ADAL" clId="{56F16486-771E-495E-B983-B88A4EDF64B4}" dt="2019-02-08T10:21:44.795" v="64"/>
          <ac:spMkLst>
            <pc:docMk/>
            <pc:sldMk cId="1480038309" sldId="262"/>
            <ac:spMk id="4" creationId="{EF835040-34E0-4AC9-85B1-10D08904B797}"/>
          </ac:spMkLst>
        </pc:spChg>
        <pc:spChg chg="add del">
          <ac:chgData name="Subhajit Ghosh" userId="c585d1f3-935b-4ece-b40b-1a6550e66d72" providerId="ADAL" clId="{56F16486-771E-495E-B983-B88A4EDF64B4}" dt="2019-02-08T10:21:44.795" v="64"/>
          <ac:spMkLst>
            <pc:docMk/>
            <pc:sldMk cId="1480038309" sldId="262"/>
            <ac:spMk id="5" creationId="{99FB5108-3EE4-4811-A19D-2E1D34E25EF8}"/>
          </ac:spMkLst>
        </pc:spChg>
        <pc:spChg chg="add del mod">
          <ac:chgData name="Subhajit Ghosh" userId="c585d1f3-935b-4ece-b40b-1a6550e66d72" providerId="ADAL" clId="{56F16486-771E-495E-B983-B88A4EDF64B4}" dt="2019-02-08T10:21:40.006" v="63"/>
          <ac:spMkLst>
            <pc:docMk/>
            <pc:sldMk cId="1480038309" sldId="262"/>
            <ac:spMk id="6" creationId="{7870F268-8033-455B-A7C6-9DF8EE75EEA7}"/>
          </ac:spMkLst>
        </pc:spChg>
        <pc:spChg chg="add del mod">
          <ac:chgData name="Subhajit Ghosh" userId="c585d1f3-935b-4ece-b40b-1a6550e66d72" providerId="ADAL" clId="{56F16486-771E-495E-B983-B88A4EDF64B4}" dt="2019-02-08T10:21:40.006" v="63"/>
          <ac:spMkLst>
            <pc:docMk/>
            <pc:sldMk cId="1480038309" sldId="262"/>
            <ac:spMk id="7" creationId="{31992726-0FDC-4E9A-BD50-C8A3EA2BFE3D}"/>
          </ac:spMkLst>
        </pc:spChg>
        <pc:spChg chg="add del mod">
          <ac:chgData name="Subhajit Ghosh" userId="c585d1f3-935b-4ece-b40b-1a6550e66d72" providerId="ADAL" clId="{56F16486-771E-495E-B983-B88A4EDF64B4}" dt="2019-02-08T10:21:40.006" v="63"/>
          <ac:spMkLst>
            <pc:docMk/>
            <pc:sldMk cId="1480038309" sldId="262"/>
            <ac:spMk id="8" creationId="{1B2E47C9-8EDC-46A7-B351-8F86519CF83B}"/>
          </ac:spMkLst>
        </pc:spChg>
        <pc:spChg chg="add del mod">
          <ac:chgData name="Subhajit Ghosh" userId="c585d1f3-935b-4ece-b40b-1a6550e66d72" providerId="ADAL" clId="{56F16486-771E-495E-B983-B88A4EDF64B4}" dt="2019-02-08T10:21:40.006" v="63"/>
          <ac:spMkLst>
            <pc:docMk/>
            <pc:sldMk cId="1480038309" sldId="262"/>
            <ac:spMk id="9" creationId="{A185ADD2-371D-4157-9E22-48A6D3240D28}"/>
          </ac:spMkLst>
        </pc:spChg>
        <pc:spChg chg="add del mod">
          <ac:chgData name="Subhajit Ghosh" userId="c585d1f3-935b-4ece-b40b-1a6550e66d72" providerId="ADAL" clId="{56F16486-771E-495E-B983-B88A4EDF64B4}" dt="2019-02-08T10:21:40.006" v="63"/>
          <ac:spMkLst>
            <pc:docMk/>
            <pc:sldMk cId="1480038309" sldId="262"/>
            <ac:spMk id="10" creationId="{3306A8CF-E8A9-449B-A674-6EBBF71F68A2}"/>
          </ac:spMkLst>
        </pc:spChg>
        <pc:spChg chg="add del mod">
          <ac:chgData name="Subhajit Ghosh" userId="c585d1f3-935b-4ece-b40b-1a6550e66d72" providerId="ADAL" clId="{56F16486-771E-495E-B983-B88A4EDF64B4}" dt="2019-02-08T10:21:40.006" v="63"/>
          <ac:spMkLst>
            <pc:docMk/>
            <pc:sldMk cId="1480038309" sldId="262"/>
            <ac:spMk id="11" creationId="{33C8DB07-DF2A-466A-919A-CFB1B441F3B6}"/>
          </ac:spMkLst>
        </pc:spChg>
        <pc:spChg chg="add mod">
          <ac:chgData name="Subhajit Ghosh" userId="c585d1f3-935b-4ece-b40b-1a6550e66d72" providerId="ADAL" clId="{56F16486-771E-495E-B983-B88A4EDF64B4}" dt="2019-02-08T10:22:11.010" v="71" actId="20577"/>
          <ac:spMkLst>
            <pc:docMk/>
            <pc:sldMk cId="1480038309" sldId="262"/>
            <ac:spMk id="12" creationId="{B1C958CE-0AD2-4F20-BC5E-B7F2B107AB9D}"/>
          </ac:spMkLst>
        </pc:spChg>
        <pc:spChg chg="add del mod">
          <ac:chgData name="Subhajit Ghosh" userId="c585d1f3-935b-4ece-b40b-1a6550e66d72" providerId="ADAL" clId="{56F16486-771E-495E-B983-B88A4EDF64B4}" dt="2019-02-08T10:21:50.460" v="66" actId="478"/>
          <ac:spMkLst>
            <pc:docMk/>
            <pc:sldMk cId="1480038309" sldId="262"/>
            <ac:spMk id="13" creationId="{E4B2890A-BC2B-42B2-B622-72CDFCAB3E47}"/>
          </ac:spMkLst>
        </pc:spChg>
        <pc:spChg chg="add mod">
          <ac:chgData name="Subhajit Ghosh" userId="c585d1f3-935b-4ece-b40b-1a6550e66d72" providerId="ADAL" clId="{56F16486-771E-495E-B983-B88A4EDF64B4}" dt="2019-02-08T10:21:44.795" v="64"/>
          <ac:spMkLst>
            <pc:docMk/>
            <pc:sldMk cId="1480038309" sldId="262"/>
            <ac:spMk id="14" creationId="{C3582F85-B7D2-4170-891A-915F16A51753}"/>
          </ac:spMkLst>
        </pc:spChg>
        <pc:spChg chg="add mod">
          <ac:chgData name="Subhajit Ghosh" userId="c585d1f3-935b-4ece-b40b-1a6550e66d72" providerId="ADAL" clId="{56F16486-771E-495E-B983-B88A4EDF64B4}" dt="2019-02-08T10:21:59.634" v="69" actId="20577"/>
          <ac:spMkLst>
            <pc:docMk/>
            <pc:sldMk cId="1480038309" sldId="262"/>
            <ac:spMk id="15" creationId="{F5D2A077-F025-4B30-AA47-D434A571FAF9}"/>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go.forrester.com/blogs/through-channel-marketing-represents-the-third-stage-for-sales-and-marketing-leader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services/channel-marketing-services/partner-marketing-concierge"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zinfi.com/services/channel-marketing-services/partner-recruitment-services" TargetMode="Externa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hyperlink" Target="https://www.zinfi.com/products/partner-relationship-management/partner-rewards-rebates-management" TargetMode="External"/><Relationship Id="rId5" Type="http://schemas.openxmlformats.org/officeDocument/2006/relationships/hyperlink" Target="https://www.zinfi.com/products/partner-relationship-management/partner-learning-management" TargetMode="External"/><Relationship Id="rId4" Type="http://schemas.openxmlformats.org/officeDocument/2006/relationships/hyperlink" Target="https://www.zinfi.com/products/partner-relationship-management/partner-onboarding-managemen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804292"/>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 How to build Partner Relationship </a:t>
            </a:r>
          </a:p>
          <a:p>
            <a:pPr lvl="0"/>
            <a:r>
              <a:rPr lang="en-US" dirty="0"/>
              <a:t>Management Processes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 How to build Partner Relationship Management Processes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46637"/>
            <a:ext cx="4523694" cy="3531360"/>
          </a:xfrm>
        </p:spPr>
        <p:txBody>
          <a:bodyPr/>
          <a:lstStyle/>
          <a:p>
            <a:r>
              <a:rPr lang="en-US" dirty="0">
                <a:latin typeface="Arial" panose="020B0604020202020204" pitchFamily="34" charset="0"/>
                <a:cs typeface="Arial" panose="020B0604020202020204" pitchFamily="34" charset="0"/>
              </a:rPr>
              <a:t>Most enterprises engaged in business-to-business or business-to-consumer sales have a distributed way of going to market. This means there are very few organizations — with the exception of some small businesses — that don’t serve their customer base from multiple locations. It also means these organizations must manage a distributed sales network and, in many cases, that network includes an indirect sales team and/or channel partner. Once an organization has a distributed channel partner network, it absolutely needs to nail down effective </a:t>
            </a:r>
            <a:r>
              <a:rPr lang="en-US" b="1" dirty="0">
                <a:latin typeface="Arial" panose="020B0604020202020204" pitchFamily="34" charset="0"/>
                <a:cs typeface="Arial" panose="020B0604020202020204" pitchFamily="34" charset="0"/>
              </a:rPr>
              <a:t>partner relationship management processes</a:t>
            </a:r>
            <a:r>
              <a:rPr lang="en-US" dirty="0">
                <a:latin typeface="Arial" panose="020B0604020202020204" pitchFamily="34" charset="0"/>
                <a:cs typeface="Arial" panose="020B0604020202020204" pitchFamily="34" charset="0"/>
              </a:rPr>
              <a:t>. In this article we will investigate what that means and explore how to build best-in-class processes that are nimble and produce measurable results.</a:t>
            </a:r>
          </a:p>
          <a:p>
            <a:r>
              <a:rPr lang="en-US" dirty="0">
                <a:latin typeface="Arial" panose="020B0604020202020204" pitchFamily="34" charset="0"/>
                <a:cs typeface="Arial" panose="020B0604020202020204" pitchFamily="34" charset="0"/>
              </a:rPr>
              <a:t>Before we get into the details, however, let’s take a quick look at some market data to provide more context. Forrester’s Jay McBain </a:t>
            </a:r>
            <a:r>
              <a:rPr lang="en-US" dirty="0">
                <a:latin typeface="Arial" panose="020B0604020202020204" pitchFamily="34" charset="0"/>
                <a:cs typeface="Arial" panose="020B0604020202020204" pitchFamily="34" charset="0"/>
                <a:hlinkClick r:id="rId2"/>
              </a:rPr>
              <a:t>notes</a:t>
            </a:r>
            <a:r>
              <a:rPr lang="en-US" dirty="0">
                <a:latin typeface="Arial" panose="020B0604020202020204" pitchFamily="34" charset="0"/>
                <a:cs typeface="Arial" panose="020B0604020202020204" pitchFamily="34" charset="0"/>
              </a:rPr>
              <a:t> that more than 75% of worldwide commerce flows through a channel — i.e., a group of secondary and tertiary organizations — engaged in reselling the products and services of a primary brand. That means the total addressable market for through-channel marketing automation (TCMA) software is quite big and growing rapidly. While Forrester estimates the current TCMA market</a:t>
            </a:r>
          </a:p>
          <a:p>
            <a:pPr algn="r"/>
            <a:r>
              <a:rPr lang="en-US" i="1" dirty="0" err="1">
                <a:latin typeface="Arial" panose="020B0604020202020204" pitchFamily="34" charset="0"/>
                <a:cs typeface="Arial" panose="020B0604020202020204" pitchFamily="34" charset="0"/>
              </a:rPr>
              <a:t>Contd</a:t>
            </a:r>
            <a:r>
              <a:rPr lang="en-US" i="1" dirty="0">
                <a:latin typeface="Arial" panose="020B0604020202020204" pitchFamily="34" charset="0"/>
                <a:cs typeface="Arial" panose="020B0604020202020204" pitchFamily="34" charset="0"/>
              </a:rPr>
              <a:t>…</a:t>
            </a:r>
          </a:p>
        </p:txBody>
      </p:sp>
      <p:pic>
        <p:nvPicPr>
          <p:cNvPr id="8" name="Picture Placeholder 7" descr="A person standing in front of a computer&#10;&#10;Description automatically generated">
            <a:extLst>
              <a:ext uri="{FF2B5EF4-FFF2-40B4-BE49-F238E27FC236}">
                <a16:creationId xmlns:a16="http://schemas.microsoft.com/office/drawing/2014/main" id="{7828AEC8-2F48-4EEE-86F0-90DA91AED6D2}"/>
              </a:ext>
            </a:extLst>
          </p:cNvPr>
          <p:cNvPicPr>
            <a:picLocks noGrp="1" noChangeAspect="1"/>
          </p:cNvPicPr>
          <p:nvPr>
            <p:ph type="pic" sz="quarter" idx="15"/>
          </p:nvPr>
        </p:nvPicPr>
        <p:blipFill>
          <a:blip r:embed="rId3" cstate="email">
            <a:extLst>
              <a:ext uri="{28A0092B-C50C-407E-A947-70E740481C1C}">
                <a14:useLocalDpi xmlns:a14="http://schemas.microsoft.com/office/drawing/2010/main"/>
              </a:ext>
            </a:extLst>
          </a:blip>
          <a:srcRect/>
          <a:stretch>
            <a:fillRect/>
          </a:stretch>
        </p:blipFill>
        <p:spPr>
          <a:xfrm>
            <a:off x="5021263" y="931863"/>
            <a:ext cx="3897312" cy="3833812"/>
          </a:xfrm>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bubble, object, building, rain&#10;&#10;Description automatically generated">
            <a:extLst>
              <a:ext uri="{FF2B5EF4-FFF2-40B4-BE49-F238E27FC236}">
                <a16:creationId xmlns:a16="http://schemas.microsoft.com/office/drawing/2014/main" id="{706DD6B8-F905-4B08-8F77-B5F5FF570A14}"/>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 How to build Partner Relationship Management Processes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is generating about $310 million in pure software revenue and another $400 million in TCMA-related </a:t>
            </a:r>
            <a:r>
              <a:rPr lang="en-US" dirty="0">
                <a:latin typeface="Arial" panose="020B0604020202020204" pitchFamily="34" charset="0"/>
                <a:cs typeface="Arial" panose="020B0604020202020204" pitchFamily="34" charset="0"/>
                <a:hlinkClick r:id="rId3"/>
              </a:rPr>
              <a:t>concierge</a:t>
            </a:r>
            <a:r>
              <a:rPr lang="en-US" dirty="0">
                <a:latin typeface="Arial" panose="020B0604020202020204" pitchFamily="34" charset="0"/>
                <a:cs typeface="Arial" panose="020B0604020202020204" pitchFamily="34" charset="0"/>
              </a:rPr>
              <a:t>, integration and consulting services, the software market is expected to grow to $1.8 billion by 2023 (a CAGR if 25.2%), and services should generate $1.3 billion.</a:t>
            </a:r>
          </a:p>
          <a:p>
            <a:r>
              <a:rPr lang="en-US" dirty="0">
                <a:latin typeface="Arial" panose="020B0604020202020204" pitchFamily="34" charset="0"/>
                <a:cs typeface="Arial" panose="020B0604020202020204" pitchFamily="34" charset="0"/>
              </a:rPr>
              <a:t>Needless to say, channel automation is growing at a healthy clip, but to automate effectively and get a decent return on an investment in the technology required to automate, an organization must first develop sound processes.</a:t>
            </a:r>
          </a:p>
          <a:p>
            <a:r>
              <a:rPr lang="en-US" dirty="0">
                <a:latin typeface="Arial" panose="020B0604020202020204" pitchFamily="34" charset="0"/>
                <a:cs typeface="Arial" panose="020B0604020202020204" pitchFamily="34" charset="0"/>
              </a:rPr>
              <a:t>Here are the core processes you need to have in order to succeed:</a:t>
            </a:r>
          </a:p>
          <a:p>
            <a:r>
              <a:rPr lang="en-US" b="1" dirty="0">
                <a:latin typeface="Arial" panose="020B0604020202020204" pitchFamily="34" charset="0"/>
                <a:cs typeface="Arial" panose="020B0604020202020204" pitchFamily="34" charset="0"/>
              </a:rPr>
              <a:t>Internal Processes </a:t>
            </a:r>
            <a:r>
              <a:rPr lang="en-US" dirty="0">
                <a:latin typeface="Arial" panose="020B0604020202020204" pitchFamily="34" charset="0"/>
                <a:cs typeface="Arial" panose="020B0604020202020204" pitchFamily="34" charset="0"/>
              </a:rPr>
              <a:t>– Most companies have various internal workflows that are functional as well as cross-functional. Internal workflows typically pertain to what a company does within their various departments like marketing, sales, human resources, finance, etc. While these departments may appear to function largely on their own, in reality they are highly co-dependent on other functions.</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sitting next to a window&#10;&#10;Description automatically generated">
            <a:extLst>
              <a:ext uri="{FF2B5EF4-FFF2-40B4-BE49-F238E27FC236}">
                <a16:creationId xmlns:a16="http://schemas.microsoft.com/office/drawing/2014/main" id="{65E64FE4-2D83-403B-92C3-0F6BA740D6F4}"/>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1263" y="931863"/>
            <a:ext cx="3897312" cy="3833812"/>
          </a:xfrm>
        </p:spPr>
      </p:pic>
      <p:sp>
        <p:nvSpPr>
          <p:cNvPr id="6" name="Text Placeholder 5">
            <a:extLst>
              <a:ext uri="{FF2B5EF4-FFF2-40B4-BE49-F238E27FC236}">
                <a16:creationId xmlns:a16="http://schemas.microsoft.com/office/drawing/2014/main" id="{0602C14C-FA9C-4072-B444-9C6F9EEF49C3}"/>
              </a:ext>
            </a:extLst>
          </p:cNvPr>
          <p:cNvSpPr>
            <a:spLocks noGrp="1"/>
          </p:cNvSpPr>
          <p:nvPr>
            <p:ph type="body" sz="quarter" idx="11"/>
          </p:nvPr>
        </p:nvSpPr>
        <p:spPr/>
        <p:txBody>
          <a:bodyPr/>
          <a:lstStyle/>
          <a:p>
            <a:r>
              <a:rPr lang="en-US" dirty="0"/>
              <a:t> How to build Partner Relationship Management Processes</a:t>
            </a:r>
          </a:p>
        </p:txBody>
      </p:sp>
      <p:sp>
        <p:nvSpPr>
          <p:cNvPr id="9" name="Text Placeholder 8">
            <a:extLst>
              <a:ext uri="{FF2B5EF4-FFF2-40B4-BE49-F238E27FC236}">
                <a16:creationId xmlns:a16="http://schemas.microsoft.com/office/drawing/2014/main" id="{7C188A8D-C073-46D3-9965-D73F9108721C}"/>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i="1" dirty="0">
                <a:latin typeface="Arial" panose="020B0604020202020204" pitchFamily="34" charset="0"/>
                <a:cs typeface="Arial" panose="020B0604020202020204" pitchFamily="34" charset="0"/>
              </a:rPr>
              <a:t>Functional workflows</a:t>
            </a:r>
            <a:r>
              <a:rPr lang="en-US" dirty="0">
                <a:latin typeface="Arial" panose="020B0604020202020204" pitchFamily="34" charset="0"/>
                <a:cs typeface="Arial" panose="020B0604020202020204" pitchFamily="34" charset="0"/>
              </a:rPr>
              <a:t>: In human resources departments, functional workflows would include the hiring of employees, training them and developing them. In finance, functional workflows are about planning, budgeting and managing various financial aspects of the business. Other departments like manufacturing, sales and marketing all have their functional workflows that are department-specific and occur mostly within the department.</a:t>
            </a:r>
          </a:p>
          <a:p>
            <a:pPr marL="171450" indent="-171450">
              <a:buFont typeface="Arial" panose="020B0604020202020204" pitchFamily="34" charset="0"/>
              <a:buChar char="•"/>
            </a:pPr>
            <a:r>
              <a:rPr lang="en-US" i="1" dirty="0">
                <a:latin typeface="Arial" panose="020B0604020202020204" pitchFamily="34" charset="0"/>
                <a:cs typeface="Arial" panose="020B0604020202020204" pitchFamily="34" charset="0"/>
              </a:rPr>
              <a:t>Cross-functional workflows</a:t>
            </a:r>
            <a:r>
              <a:rPr lang="en-US" dirty="0">
                <a:latin typeface="Arial" panose="020B0604020202020204" pitchFamily="34" charset="0"/>
                <a:cs typeface="Arial" panose="020B0604020202020204" pitchFamily="34" charset="0"/>
              </a:rPr>
              <a:t>: In reality, however, there are very few purely functional workflows in most organizations. For example, when HR is driving the hiring process it is usually hiring for other functions, so HR must collaborate with sales, marketing, IT and other departments to make sure hiring, development, retention and other HR activities are carried out in a structured way that is consistent across the organization. This has led to the creation of a number of cross-functional HR automation platforms that facilitate collaboration with other departments. Similar platforms are available for sales, marketing and other common enterprise functions.</a:t>
            </a:r>
          </a:p>
        </p:txBody>
      </p:sp>
    </p:spTree>
    <p:extLst>
      <p:ext uri="{BB962C8B-B14F-4D97-AF65-F5344CB8AC3E}">
        <p14:creationId xmlns:p14="http://schemas.microsoft.com/office/powerpoint/2010/main" val="1053190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close up of a hand holding a camera&#10;&#10;Description automatically generated">
            <a:extLst>
              <a:ext uri="{FF2B5EF4-FFF2-40B4-BE49-F238E27FC236}">
                <a16:creationId xmlns:a16="http://schemas.microsoft.com/office/drawing/2014/main" id="{62FE3BFA-B019-4072-9BCC-244AED284A81}"/>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DD7C42AD-FF77-485B-BDE1-3FA49BDDAA70}"/>
              </a:ext>
            </a:extLst>
          </p:cNvPr>
          <p:cNvSpPr>
            <a:spLocks noGrp="1"/>
          </p:cNvSpPr>
          <p:nvPr>
            <p:ph type="body" sz="quarter" idx="11"/>
          </p:nvPr>
        </p:nvSpPr>
        <p:spPr/>
        <p:txBody>
          <a:bodyPr/>
          <a:lstStyle/>
          <a:p>
            <a:r>
              <a:rPr lang="en-US" dirty="0"/>
              <a:t> How to build Partner Relationship Management Processes</a:t>
            </a:r>
          </a:p>
        </p:txBody>
      </p:sp>
      <p:sp>
        <p:nvSpPr>
          <p:cNvPr id="5" name="Text Placeholder 4">
            <a:extLst>
              <a:ext uri="{FF2B5EF4-FFF2-40B4-BE49-F238E27FC236}">
                <a16:creationId xmlns:a16="http://schemas.microsoft.com/office/drawing/2014/main" id="{FE1B71BE-4759-489B-A8C2-FE4F1E1093EC}"/>
              </a:ext>
            </a:extLst>
          </p:cNvPr>
          <p:cNvSpPr>
            <a:spLocks noGrp="1"/>
          </p:cNvSpPr>
          <p:nvPr>
            <p:ph type="body" sz="quarter" idx="16"/>
          </p:nvPr>
        </p:nvSpPr>
        <p:spPr>
          <a:xfrm>
            <a:off x="4447403" y="949235"/>
            <a:ext cx="4444916" cy="3841129"/>
          </a:xfrm>
        </p:spPr>
        <p:txBody>
          <a:bodyPr/>
          <a:lstStyle/>
          <a:p>
            <a:r>
              <a:rPr lang="en-US" b="1" dirty="0">
                <a:latin typeface="Arial" panose="020B0604020202020204" pitchFamily="34" charset="0"/>
                <a:cs typeface="Arial" panose="020B0604020202020204" pitchFamily="34" charset="0"/>
              </a:rPr>
              <a:t>External Processes </a:t>
            </a:r>
            <a:r>
              <a:rPr lang="en-US" dirty="0">
                <a:latin typeface="Arial" panose="020B0604020202020204" pitchFamily="34" charset="0"/>
                <a:cs typeface="Arial" panose="020B0604020202020204" pitchFamily="34" charset="0"/>
              </a:rPr>
              <a:t>– External processes are focused primarily on managing subcontractors and, most importantly, managing customers. In some cases, external processes also focus on managing regulators, especially in compliance-heavy industries like aerospace, automotive, pharmaceuticals, etc. where the very existence of an organization depends on frequent interaction with regulatory departments and committees.</a:t>
            </a:r>
          </a:p>
          <a:p>
            <a:r>
              <a:rPr lang="en-US" dirty="0">
                <a:latin typeface="Arial" panose="020B0604020202020204" pitchFamily="34" charset="0"/>
                <a:cs typeface="Arial" panose="020B0604020202020204" pitchFamily="34" charset="0"/>
              </a:rPr>
              <a:t>Of course, one of the most important external processes for organizations selling through the channel is focused on </a:t>
            </a:r>
            <a:r>
              <a:rPr lang="en-US" dirty="0">
                <a:latin typeface="Arial" panose="020B0604020202020204" pitchFamily="34" charset="0"/>
                <a:cs typeface="Arial" panose="020B0604020202020204" pitchFamily="34" charset="0"/>
                <a:hlinkClick r:id="rId3"/>
              </a:rPr>
              <a:t>partner relationship management</a:t>
            </a:r>
            <a:r>
              <a:rPr lang="en-US" dirty="0">
                <a:latin typeface="Arial" panose="020B0604020202020204" pitchFamily="34" charset="0"/>
                <a:cs typeface="Arial" panose="020B0604020202020204" pitchFamily="34" charset="0"/>
              </a:rPr>
              <a:t> processes, and these processes consist of both functional and cross-functional workflows:</a:t>
            </a:r>
          </a:p>
          <a:p>
            <a:pPr marL="171450" indent="-171450">
              <a:buFont typeface="Arial" panose="020B0604020202020204" pitchFamily="34" charset="0"/>
              <a:buChar char="•"/>
            </a:pPr>
            <a:r>
              <a:rPr lang="en-US" i="1" dirty="0">
                <a:latin typeface="Arial" panose="020B0604020202020204" pitchFamily="34" charset="0"/>
                <a:cs typeface="Arial" panose="020B0604020202020204" pitchFamily="34" charset="0"/>
              </a:rPr>
              <a:t>Functional PRM workflows</a:t>
            </a:r>
            <a:r>
              <a:rPr lang="en-US" dirty="0">
                <a:latin typeface="Arial" panose="020B0604020202020204" pitchFamily="34" charset="0"/>
                <a:cs typeface="Arial" panose="020B0604020202020204" pitchFamily="34" charset="0"/>
              </a:rPr>
              <a:t>: These workflows consist primarily of internal channel sales, marketing planning and management-related activities, often involving the allocation of funds related to programs, project planning, etc.</a:t>
            </a:r>
          </a:p>
          <a:p>
            <a:pPr marL="171450" indent="-171450">
              <a:buFont typeface="Arial" panose="020B0604020202020204" pitchFamily="34" charset="0"/>
              <a:buChar char="•"/>
            </a:pPr>
            <a:r>
              <a:rPr lang="en-US" i="1" dirty="0">
                <a:latin typeface="Arial" panose="020B0604020202020204" pitchFamily="34" charset="0"/>
                <a:cs typeface="Arial" panose="020B0604020202020204" pitchFamily="34" charset="0"/>
              </a:rPr>
              <a:t>Cross-functional PRM workflows</a:t>
            </a:r>
            <a:r>
              <a:rPr lang="en-US" dirty="0">
                <a:latin typeface="Arial" panose="020B0604020202020204" pitchFamily="34" charset="0"/>
                <a:cs typeface="Arial" panose="020B0604020202020204" pitchFamily="34" charset="0"/>
              </a:rPr>
              <a:t>: These workflows represent the majority of channel-related workflows, since most activities in the channel depend on products, services, marketing and sales functions involving both internal teams and external teams.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2159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wearing a suit and tie&#10;&#10;Description automatically generated">
            <a:extLst>
              <a:ext uri="{FF2B5EF4-FFF2-40B4-BE49-F238E27FC236}">
                <a16:creationId xmlns:a16="http://schemas.microsoft.com/office/drawing/2014/main" id="{EB5509B4-A605-4898-8628-172233FF815E}"/>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901440" cy="3834384"/>
          </a:xfrm>
        </p:spPr>
      </p:pic>
      <p:sp>
        <p:nvSpPr>
          <p:cNvPr id="12" name="Text Placeholder 11">
            <a:extLst>
              <a:ext uri="{FF2B5EF4-FFF2-40B4-BE49-F238E27FC236}">
                <a16:creationId xmlns:a16="http://schemas.microsoft.com/office/drawing/2014/main" id="{B1C958CE-0AD2-4F20-BC5E-B7F2B107AB9D}"/>
              </a:ext>
            </a:extLst>
          </p:cNvPr>
          <p:cNvSpPr>
            <a:spLocks noGrp="1"/>
          </p:cNvSpPr>
          <p:nvPr>
            <p:ph type="body" sz="quarter" idx="11"/>
          </p:nvPr>
        </p:nvSpPr>
        <p:spPr/>
        <p:txBody>
          <a:bodyPr/>
          <a:lstStyle/>
          <a:p>
            <a:r>
              <a:rPr lang="en-US" dirty="0"/>
              <a:t> How to build Partner Relationship Management Processes</a:t>
            </a:r>
          </a:p>
        </p:txBody>
      </p:sp>
      <p:sp>
        <p:nvSpPr>
          <p:cNvPr id="15" name="Text Placeholder 14">
            <a:extLst>
              <a:ext uri="{FF2B5EF4-FFF2-40B4-BE49-F238E27FC236}">
                <a16:creationId xmlns:a16="http://schemas.microsoft.com/office/drawing/2014/main" id="{F5D2A077-F025-4B30-AA47-D434A571FAF9}"/>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Without getting into every aspect of these individual workflows, it is safe to say that in today’s complex world of digital business process automation, both large and small organizations will get the biggest bang for their buck by carefully defining these workflows, streamlining them and then automating them using partner relationship management software.</a:t>
            </a:r>
          </a:p>
          <a:p>
            <a:r>
              <a:rPr lang="en-US" dirty="0">
                <a:latin typeface="Arial" panose="020B0604020202020204" pitchFamily="34" charset="0"/>
                <a:cs typeface="Arial" panose="020B0604020202020204" pitchFamily="34" charset="0"/>
              </a:rPr>
              <a:t>These </a:t>
            </a:r>
            <a:r>
              <a:rPr lang="en-US" dirty="0" err="1">
                <a:latin typeface="Arial" panose="020B0604020202020204" pitchFamily="34" charset="0"/>
                <a:cs typeface="Arial" panose="020B0604020202020204" pitchFamily="34" charset="0"/>
              </a:rPr>
              <a:t>softwares</a:t>
            </a:r>
            <a:r>
              <a:rPr lang="en-US" dirty="0">
                <a:latin typeface="Arial" panose="020B0604020202020204" pitchFamily="34" charset="0"/>
                <a:cs typeface="Arial" panose="020B0604020202020204" pitchFamily="34" charset="0"/>
              </a:rPr>
              <a:t> can effectively automate Partner relationship management processes like –  </a:t>
            </a:r>
            <a:r>
              <a:rPr lang="en-US" dirty="0">
                <a:latin typeface="Arial" panose="020B0604020202020204" pitchFamily="34" charset="0"/>
                <a:cs typeface="Arial" panose="020B0604020202020204" pitchFamily="34" charset="0"/>
                <a:hlinkClick r:id="rId3"/>
              </a:rPr>
              <a:t>partner recruitment</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4"/>
              </a:rPr>
              <a:t>onboarding</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5"/>
              </a:rPr>
              <a:t>training</a:t>
            </a:r>
            <a:r>
              <a:rPr lang="en-US" dirty="0">
                <a:latin typeface="Arial" panose="020B0604020202020204" pitchFamily="34" charset="0"/>
                <a:cs typeface="Arial" panose="020B0604020202020204" pitchFamily="34" charset="0"/>
              </a:rPr>
              <a:t>, demand generation, </a:t>
            </a:r>
            <a:r>
              <a:rPr lang="en-US" dirty="0">
                <a:latin typeface="Arial" panose="020B0604020202020204" pitchFamily="34" charset="0"/>
                <a:cs typeface="Arial" panose="020B0604020202020204" pitchFamily="34" charset="0"/>
                <a:hlinkClick r:id="rId6"/>
              </a:rPr>
              <a:t>incentives</a:t>
            </a:r>
            <a:r>
              <a:rPr lang="en-US" dirty="0">
                <a:latin typeface="Arial" panose="020B0604020202020204" pitchFamily="34" charset="0"/>
                <a:cs typeface="Arial" panose="020B0604020202020204" pitchFamily="34" charset="0"/>
              </a:rPr>
              <a:t> and performance management activities and processes. This not only simplifies, streamlines those workflows and makes them more visible and predictable, but it also substantially reduces errors, costs, labor requirements while increasing revenue, profitability and — most important — the satisfaction levels of partners, employees and customers.</a:t>
            </a:r>
          </a:p>
        </p:txBody>
      </p:sp>
    </p:spTree>
    <p:extLst>
      <p:ext uri="{BB962C8B-B14F-4D97-AF65-F5344CB8AC3E}">
        <p14:creationId xmlns:p14="http://schemas.microsoft.com/office/powerpoint/2010/main" val="1480038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651</TotalTime>
  <Words>407</Words>
  <Application>Microsoft Office PowerPoint</Application>
  <PresentationFormat>Custom</PresentationFormat>
  <Paragraphs>24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49</cp:revision>
  <dcterms:created xsi:type="dcterms:W3CDTF">2016-08-01T19:14:45Z</dcterms:created>
  <dcterms:modified xsi:type="dcterms:W3CDTF">2019-10-03T11:35:08Z</dcterms:modified>
</cp:coreProperties>
</file>