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5D8514-7F3A-4CDD-9F03-D8C0C554359C}" v="13" dt="2021-05-27T10:28:26.4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12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E75D8514-7F3A-4CDD-9F03-D8C0C554359C}"/>
    <pc:docChg chg="undo custSel addSld delSld modSld">
      <pc:chgData name="Subhajit Ghosh" userId="c585d1f3-935b-4ece-b40b-1a6550e66d72" providerId="ADAL" clId="{E75D8514-7F3A-4CDD-9F03-D8C0C554359C}" dt="2021-05-27T10:28:19.380" v="89" actId="18131"/>
      <pc:docMkLst>
        <pc:docMk/>
      </pc:docMkLst>
      <pc:sldChg chg="modSp mod">
        <pc:chgData name="Subhajit Ghosh" userId="c585d1f3-935b-4ece-b40b-1a6550e66d72" providerId="ADAL" clId="{E75D8514-7F3A-4CDD-9F03-D8C0C554359C}" dt="2021-05-27T08:57:38.542" v="2" actId="14100"/>
        <pc:sldMkLst>
          <pc:docMk/>
          <pc:sldMk cId="2429983986" sldId="256"/>
        </pc:sldMkLst>
        <pc:spChg chg="mod">
          <ac:chgData name="Subhajit Ghosh" userId="c585d1f3-935b-4ece-b40b-1a6550e66d72" providerId="ADAL" clId="{E75D8514-7F3A-4CDD-9F03-D8C0C554359C}" dt="2021-05-27T08:57:38.542" v="2" actId="14100"/>
          <ac:spMkLst>
            <pc:docMk/>
            <pc:sldMk cId="2429983986" sldId="256"/>
            <ac:spMk id="6" creationId="{4F2F611E-2383-4DC9-962D-92928E36BA3F}"/>
          </ac:spMkLst>
        </pc:spChg>
      </pc:sldChg>
      <pc:sldChg chg="addSp delSp modSp mod">
        <pc:chgData name="Subhajit Ghosh" userId="c585d1f3-935b-4ece-b40b-1a6550e66d72" providerId="ADAL" clId="{E75D8514-7F3A-4CDD-9F03-D8C0C554359C}" dt="2021-05-27T09:34:25.792" v="50"/>
        <pc:sldMkLst>
          <pc:docMk/>
          <pc:sldMk cId="4142234705" sldId="257"/>
        </pc:sldMkLst>
        <pc:spChg chg="del">
          <ac:chgData name="Subhajit Ghosh" userId="c585d1f3-935b-4ece-b40b-1a6550e66d72" providerId="ADAL" clId="{E75D8514-7F3A-4CDD-9F03-D8C0C554359C}" dt="2021-05-27T09:34:25.792" v="50"/>
          <ac:spMkLst>
            <pc:docMk/>
            <pc:sldMk cId="4142234705" sldId="257"/>
            <ac:spMk id="2" creationId="{73CDC79A-6FAC-4D7D-B85E-15F848CECB4B}"/>
          </ac:spMkLst>
        </pc:spChg>
        <pc:spChg chg="del">
          <ac:chgData name="Subhajit Ghosh" userId="c585d1f3-935b-4ece-b40b-1a6550e66d72" providerId="ADAL" clId="{E75D8514-7F3A-4CDD-9F03-D8C0C554359C}" dt="2021-05-27T08:57:54.475" v="4" actId="478"/>
          <ac:spMkLst>
            <pc:docMk/>
            <pc:sldMk cId="4142234705" sldId="257"/>
            <ac:spMk id="3" creationId="{EE5F9CC5-5919-4A5B-B9E8-F922D9826927}"/>
          </ac:spMkLst>
        </pc:spChg>
        <pc:spChg chg="mod">
          <ac:chgData name="Subhajit Ghosh" userId="c585d1f3-935b-4ece-b40b-1a6550e66d72" providerId="ADAL" clId="{E75D8514-7F3A-4CDD-9F03-D8C0C554359C}" dt="2021-05-27T08:57:51.656" v="3"/>
          <ac:spMkLst>
            <pc:docMk/>
            <pc:sldMk cId="4142234705" sldId="257"/>
            <ac:spMk id="4" creationId="{3824FEB1-C6F4-4284-9EE9-2817F24A4DC0}"/>
          </ac:spMkLst>
        </pc:spChg>
        <pc:spChg chg="mod">
          <ac:chgData name="Subhajit Ghosh" userId="c585d1f3-935b-4ece-b40b-1a6550e66d72" providerId="ADAL" clId="{E75D8514-7F3A-4CDD-9F03-D8C0C554359C}" dt="2021-05-27T09:15:24.523" v="28" actId="113"/>
          <ac:spMkLst>
            <pc:docMk/>
            <pc:sldMk cId="4142234705" sldId="257"/>
            <ac:spMk id="5" creationId="{C4B6616B-D638-467B-86EF-41EF776CAD4F}"/>
          </ac:spMkLst>
        </pc:spChg>
        <pc:picChg chg="add mod">
          <ac:chgData name="Subhajit Ghosh" userId="c585d1f3-935b-4ece-b40b-1a6550e66d72" providerId="ADAL" clId="{E75D8514-7F3A-4CDD-9F03-D8C0C554359C}" dt="2021-05-27T09:34:25.792" v="50"/>
          <ac:picMkLst>
            <pc:docMk/>
            <pc:sldMk cId="4142234705" sldId="257"/>
            <ac:picMk id="1026" creationId="{6DEABC42-E082-411D-A98C-EA58C5A81489}"/>
          </ac:picMkLst>
        </pc:picChg>
      </pc:sldChg>
      <pc:sldChg chg="addSp delSp modSp mod">
        <pc:chgData name="Subhajit Ghosh" userId="c585d1f3-935b-4ece-b40b-1a6550e66d72" providerId="ADAL" clId="{E75D8514-7F3A-4CDD-9F03-D8C0C554359C}" dt="2021-05-27T10:16:46.519" v="61" actId="962"/>
        <pc:sldMkLst>
          <pc:docMk/>
          <pc:sldMk cId="2815277108" sldId="258"/>
        </pc:sldMkLst>
        <pc:spChg chg="mod">
          <ac:chgData name="Subhajit Ghosh" userId="c585d1f3-935b-4ece-b40b-1a6550e66d72" providerId="ADAL" clId="{E75D8514-7F3A-4CDD-9F03-D8C0C554359C}" dt="2021-05-27T08:58:01.803" v="6"/>
          <ac:spMkLst>
            <pc:docMk/>
            <pc:sldMk cId="2815277108" sldId="258"/>
            <ac:spMk id="6" creationId="{C656395D-0968-4CC4-83FA-27592B0EA08A}"/>
          </ac:spMkLst>
        </pc:spChg>
        <pc:spChg chg="del">
          <ac:chgData name="Subhajit Ghosh" userId="c585d1f3-935b-4ece-b40b-1a6550e66d72" providerId="ADAL" clId="{E75D8514-7F3A-4CDD-9F03-D8C0C554359C}" dt="2021-05-27T08:58:04.321" v="7" actId="478"/>
          <ac:spMkLst>
            <pc:docMk/>
            <pc:sldMk cId="2815277108" sldId="258"/>
            <ac:spMk id="7" creationId="{B46939E6-5567-4C86-97BB-FAE44A9B3871}"/>
          </ac:spMkLst>
        </pc:spChg>
        <pc:spChg chg="del">
          <ac:chgData name="Subhajit Ghosh" userId="c585d1f3-935b-4ece-b40b-1a6550e66d72" providerId="ADAL" clId="{E75D8514-7F3A-4CDD-9F03-D8C0C554359C}" dt="2021-05-27T10:16:42.804" v="59"/>
          <ac:spMkLst>
            <pc:docMk/>
            <pc:sldMk cId="2815277108" sldId="258"/>
            <ac:spMk id="8" creationId="{BFEE5A4F-093A-4F1A-8CC4-D4ACBD2F1C2E}"/>
          </ac:spMkLst>
        </pc:spChg>
        <pc:spChg chg="mod">
          <ac:chgData name="Subhajit Ghosh" userId="c585d1f3-935b-4ece-b40b-1a6550e66d72" providerId="ADAL" clId="{E75D8514-7F3A-4CDD-9F03-D8C0C554359C}" dt="2021-05-27T09:16:05.923" v="33" actId="12"/>
          <ac:spMkLst>
            <pc:docMk/>
            <pc:sldMk cId="2815277108" sldId="258"/>
            <ac:spMk id="9" creationId="{4393C9E7-9550-4849-8115-E9C4978354A8}"/>
          </ac:spMkLst>
        </pc:spChg>
        <pc:picChg chg="add mod">
          <ac:chgData name="Subhajit Ghosh" userId="c585d1f3-935b-4ece-b40b-1a6550e66d72" providerId="ADAL" clId="{E75D8514-7F3A-4CDD-9F03-D8C0C554359C}" dt="2021-05-27T10:16:46.519" v="61" actId="962"/>
          <ac:picMkLst>
            <pc:docMk/>
            <pc:sldMk cId="2815277108" sldId="258"/>
            <ac:picMk id="3" creationId="{37FB9313-308C-4B08-B440-1F303D307813}"/>
          </ac:picMkLst>
        </pc:picChg>
      </pc:sldChg>
      <pc:sldChg chg="addSp delSp modSp new mod modClrScheme chgLayout">
        <pc:chgData name="Subhajit Ghosh" userId="c585d1f3-935b-4ece-b40b-1a6550e66d72" providerId="ADAL" clId="{E75D8514-7F3A-4CDD-9F03-D8C0C554359C}" dt="2021-05-27T10:19:49.753" v="79" actId="18131"/>
        <pc:sldMkLst>
          <pc:docMk/>
          <pc:sldMk cId="1646564649" sldId="260"/>
        </pc:sldMkLst>
        <pc:spChg chg="del mod ord">
          <ac:chgData name="Subhajit Ghosh" userId="c585d1f3-935b-4ece-b40b-1a6550e66d72" providerId="ADAL" clId="{E75D8514-7F3A-4CDD-9F03-D8C0C554359C}" dt="2021-05-27T08:58:22.604" v="13" actId="700"/>
          <ac:spMkLst>
            <pc:docMk/>
            <pc:sldMk cId="1646564649" sldId="260"/>
            <ac:spMk id="2" creationId="{26B952EA-A5AB-4C22-8EED-E2C5BD633BA2}"/>
          </ac:spMkLst>
        </pc:spChg>
        <pc:spChg chg="del mod ord">
          <ac:chgData name="Subhajit Ghosh" userId="c585d1f3-935b-4ece-b40b-1a6550e66d72" providerId="ADAL" clId="{E75D8514-7F3A-4CDD-9F03-D8C0C554359C}" dt="2021-05-27T08:58:22.604" v="13" actId="700"/>
          <ac:spMkLst>
            <pc:docMk/>
            <pc:sldMk cId="1646564649" sldId="260"/>
            <ac:spMk id="3" creationId="{70347F61-B804-4653-BA7A-9A005FD56795}"/>
          </ac:spMkLst>
        </pc:spChg>
        <pc:spChg chg="del mod ord">
          <ac:chgData name="Subhajit Ghosh" userId="c585d1f3-935b-4ece-b40b-1a6550e66d72" providerId="ADAL" clId="{E75D8514-7F3A-4CDD-9F03-D8C0C554359C}" dt="2021-05-27T08:58:22.604" v="13" actId="700"/>
          <ac:spMkLst>
            <pc:docMk/>
            <pc:sldMk cId="1646564649" sldId="260"/>
            <ac:spMk id="4" creationId="{A987BB75-9763-4B50-8C29-E187C12CE7D7}"/>
          </ac:spMkLst>
        </pc:spChg>
        <pc:spChg chg="del mod ord">
          <ac:chgData name="Subhajit Ghosh" userId="c585d1f3-935b-4ece-b40b-1a6550e66d72" providerId="ADAL" clId="{E75D8514-7F3A-4CDD-9F03-D8C0C554359C}" dt="2021-05-27T08:58:22.604" v="13" actId="700"/>
          <ac:spMkLst>
            <pc:docMk/>
            <pc:sldMk cId="1646564649" sldId="260"/>
            <ac:spMk id="5" creationId="{DB69677A-80C8-4EC1-BFBA-8988A438E1EF}"/>
          </ac:spMkLst>
        </pc:spChg>
        <pc:spChg chg="add mod ord">
          <ac:chgData name="Subhajit Ghosh" userId="c585d1f3-935b-4ece-b40b-1a6550e66d72" providerId="ADAL" clId="{E75D8514-7F3A-4CDD-9F03-D8C0C554359C}" dt="2021-05-27T08:58:27.085" v="14"/>
          <ac:spMkLst>
            <pc:docMk/>
            <pc:sldMk cId="1646564649" sldId="260"/>
            <ac:spMk id="6" creationId="{306D57C5-51BB-4956-A29D-AD73352F9E94}"/>
          </ac:spMkLst>
        </pc:spChg>
        <pc:spChg chg="add del mod ord">
          <ac:chgData name="Subhajit Ghosh" userId="c585d1f3-935b-4ece-b40b-1a6550e66d72" providerId="ADAL" clId="{E75D8514-7F3A-4CDD-9F03-D8C0C554359C}" dt="2021-05-27T08:58:29.611" v="15" actId="478"/>
          <ac:spMkLst>
            <pc:docMk/>
            <pc:sldMk cId="1646564649" sldId="260"/>
            <ac:spMk id="7" creationId="{8DDC925B-A1BD-4563-8D9A-7007A257DAC0}"/>
          </ac:spMkLst>
        </pc:spChg>
        <pc:spChg chg="add del mod ord">
          <ac:chgData name="Subhajit Ghosh" userId="c585d1f3-935b-4ece-b40b-1a6550e66d72" providerId="ADAL" clId="{E75D8514-7F3A-4CDD-9F03-D8C0C554359C}" dt="2021-05-27T10:19:36.548" v="62"/>
          <ac:spMkLst>
            <pc:docMk/>
            <pc:sldMk cId="1646564649" sldId="260"/>
            <ac:spMk id="8" creationId="{AD9E3680-DFAD-4FA8-BBF7-F51A668CE1CA}"/>
          </ac:spMkLst>
        </pc:spChg>
        <pc:spChg chg="add mod ord">
          <ac:chgData name="Subhajit Ghosh" userId="c585d1f3-935b-4ece-b40b-1a6550e66d72" providerId="ADAL" clId="{E75D8514-7F3A-4CDD-9F03-D8C0C554359C}" dt="2021-05-27T09:16:44.727" v="39" actId="20577"/>
          <ac:spMkLst>
            <pc:docMk/>
            <pc:sldMk cId="1646564649" sldId="260"/>
            <ac:spMk id="9" creationId="{9CDDB378-FEAB-4BCB-9EAD-6A543FB4F4E2}"/>
          </ac:spMkLst>
        </pc:spChg>
        <pc:picChg chg="add mod modCrop">
          <ac:chgData name="Subhajit Ghosh" userId="c585d1f3-935b-4ece-b40b-1a6550e66d72" providerId="ADAL" clId="{E75D8514-7F3A-4CDD-9F03-D8C0C554359C}" dt="2021-05-27T10:19:49.753" v="79" actId="18131"/>
          <ac:picMkLst>
            <pc:docMk/>
            <pc:sldMk cId="1646564649" sldId="260"/>
            <ac:picMk id="11" creationId="{16643401-C15C-4EF6-A5FE-CFC86E486115}"/>
          </ac:picMkLst>
        </pc:picChg>
      </pc:sldChg>
      <pc:sldChg chg="addSp delSp modSp new mod">
        <pc:chgData name="Subhajit Ghosh" userId="c585d1f3-935b-4ece-b40b-1a6550e66d72" providerId="ADAL" clId="{E75D8514-7F3A-4CDD-9F03-D8C0C554359C}" dt="2021-05-27T10:28:19.380" v="89" actId="18131"/>
        <pc:sldMkLst>
          <pc:docMk/>
          <pc:sldMk cId="1937411024" sldId="261"/>
        </pc:sldMkLst>
        <pc:spChg chg="del mod">
          <ac:chgData name="Subhajit Ghosh" userId="c585d1f3-935b-4ece-b40b-1a6550e66d72" providerId="ADAL" clId="{E75D8514-7F3A-4CDD-9F03-D8C0C554359C}" dt="2021-05-27T10:28:09.974" v="80"/>
          <ac:spMkLst>
            <pc:docMk/>
            <pc:sldMk cId="1937411024" sldId="261"/>
            <ac:spMk id="2" creationId="{656FE8C3-4A9D-4452-9E5E-4AC7551DFCF6}"/>
          </ac:spMkLst>
        </pc:spChg>
        <pc:spChg chg="del">
          <ac:chgData name="Subhajit Ghosh" userId="c585d1f3-935b-4ece-b40b-1a6550e66d72" providerId="ADAL" clId="{E75D8514-7F3A-4CDD-9F03-D8C0C554359C}" dt="2021-05-27T08:58:42.459" v="18" actId="478"/>
          <ac:spMkLst>
            <pc:docMk/>
            <pc:sldMk cId="1937411024" sldId="261"/>
            <ac:spMk id="3" creationId="{FFCEBBB1-C481-4E42-ADA8-3BBFA9128B27}"/>
          </ac:spMkLst>
        </pc:spChg>
        <pc:spChg chg="mod">
          <ac:chgData name="Subhajit Ghosh" userId="c585d1f3-935b-4ece-b40b-1a6550e66d72" providerId="ADAL" clId="{E75D8514-7F3A-4CDD-9F03-D8C0C554359C}" dt="2021-05-27T08:58:39.861" v="17"/>
          <ac:spMkLst>
            <pc:docMk/>
            <pc:sldMk cId="1937411024" sldId="261"/>
            <ac:spMk id="4" creationId="{0703B484-6BAC-4690-BAB8-A41CCE8FA12C}"/>
          </ac:spMkLst>
        </pc:spChg>
        <pc:spChg chg="mod">
          <ac:chgData name="Subhajit Ghosh" userId="c585d1f3-935b-4ece-b40b-1a6550e66d72" providerId="ADAL" clId="{E75D8514-7F3A-4CDD-9F03-D8C0C554359C}" dt="2021-05-27T09:17:37.301" v="46" actId="14100"/>
          <ac:spMkLst>
            <pc:docMk/>
            <pc:sldMk cId="1937411024" sldId="261"/>
            <ac:spMk id="5" creationId="{244D1002-D758-42BE-9DBD-03C90C1067EB}"/>
          </ac:spMkLst>
        </pc:spChg>
        <pc:picChg chg="add mod modCrop">
          <ac:chgData name="Subhajit Ghosh" userId="c585d1f3-935b-4ece-b40b-1a6550e66d72" providerId="ADAL" clId="{E75D8514-7F3A-4CDD-9F03-D8C0C554359C}" dt="2021-05-27T10:28:19.380" v="89" actId="18131"/>
          <ac:picMkLst>
            <pc:docMk/>
            <pc:sldMk cId="1937411024" sldId="261"/>
            <ac:picMk id="7" creationId="{0964A537-10B0-47FB-9011-E124D35362B1}"/>
          </ac:picMkLst>
        </pc:picChg>
      </pc:sldChg>
      <pc:sldChg chg="addSp delSp modSp new mod modClrScheme chgLayout">
        <pc:chgData name="Subhajit Ghosh" userId="c585d1f3-935b-4ece-b40b-1a6550e66d72" providerId="ADAL" clId="{E75D8514-7F3A-4CDD-9F03-D8C0C554359C}" dt="2021-05-27T09:41:56.260" v="58" actId="962"/>
        <pc:sldMkLst>
          <pc:docMk/>
          <pc:sldMk cId="4060197681" sldId="262"/>
        </pc:sldMkLst>
        <pc:spChg chg="del mod ord">
          <ac:chgData name="Subhajit Ghosh" userId="c585d1f3-935b-4ece-b40b-1a6550e66d72" providerId="ADAL" clId="{E75D8514-7F3A-4CDD-9F03-D8C0C554359C}" dt="2021-05-27T08:58:22.604" v="13" actId="700"/>
          <ac:spMkLst>
            <pc:docMk/>
            <pc:sldMk cId="4060197681" sldId="262"/>
            <ac:spMk id="2" creationId="{E6A998DE-EC36-4EDA-9502-EC3F2DE6487B}"/>
          </ac:spMkLst>
        </pc:spChg>
        <pc:spChg chg="del mod ord">
          <ac:chgData name="Subhajit Ghosh" userId="c585d1f3-935b-4ece-b40b-1a6550e66d72" providerId="ADAL" clId="{E75D8514-7F3A-4CDD-9F03-D8C0C554359C}" dt="2021-05-27T08:58:22.604" v="13" actId="700"/>
          <ac:spMkLst>
            <pc:docMk/>
            <pc:sldMk cId="4060197681" sldId="262"/>
            <ac:spMk id="3" creationId="{8936B7D9-A757-4E57-A087-395ED5AEC43A}"/>
          </ac:spMkLst>
        </pc:spChg>
        <pc:spChg chg="del mod ord">
          <ac:chgData name="Subhajit Ghosh" userId="c585d1f3-935b-4ece-b40b-1a6550e66d72" providerId="ADAL" clId="{E75D8514-7F3A-4CDD-9F03-D8C0C554359C}" dt="2021-05-27T08:58:22.604" v="13" actId="700"/>
          <ac:spMkLst>
            <pc:docMk/>
            <pc:sldMk cId="4060197681" sldId="262"/>
            <ac:spMk id="4" creationId="{1319903B-8A31-4752-91D4-3D557F471D43}"/>
          </ac:spMkLst>
        </pc:spChg>
        <pc:spChg chg="del mod ord">
          <ac:chgData name="Subhajit Ghosh" userId="c585d1f3-935b-4ece-b40b-1a6550e66d72" providerId="ADAL" clId="{E75D8514-7F3A-4CDD-9F03-D8C0C554359C}" dt="2021-05-27T08:58:22.604" v="13" actId="700"/>
          <ac:spMkLst>
            <pc:docMk/>
            <pc:sldMk cId="4060197681" sldId="262"/>
            <ac:spMk id="5" creationId="{94BF0F6A-9BDF-4E96-83C7-6D61EB279A0C}"/>
          </ac:spMkLst>
        </pc:spChg>
        <pc:spChg chg="add mod ord">
          <ac:chgData name="Subhajit Ghosh" userId="c585d1f3-935b-4ece-b40b-1a6550e66d72" providerId="ADAL" clId="{E75D8514-7F3A-4CDD-9F03-D8C0C554359C}" dt="2021-05-27T08:58:54.236" v="22"/>
          <ac:spMkLst>
            <pc:docMk/>
            <pc:sldMk cId="4060197681" sldId="262"/>
            <ac:spMk id="6" creationId="{081E7A51-CECD-49BB-AD4D-BC6831CCBE44}"/>
          </ac:spMkLst>
        </pc:spChg>
        <pc:spChg chg="add del mod ord">
          <ac:chgData name="Subhajit Ghosh" userId="c585d1f3-935b-4ece-b40b-1a6550e66d72" providerId="ADAL" clId="{E75D8514-7F3A-4CDD-9F03-D8C0C554359C}" dt="2021-05-27T08:58:49.799" v="20" actId="478"/>
          <ac:spMkLst>
            <pc:docMk/>
            <pc:sldMk cId="4060197681" sldId="262"/>
            <ac:spMk id="7" creationId="{7BAA565B-167C-47BE-B58D-FE370FCC5FB7}"/>
          </ac:spMkLst>
        </pc:spChg>
        <pc:spChg chg="add del mod ord">
          <ac:chgData name="Subhajit Ghosh" userId="c585d1f3-935b-4ece-b40b-1a6550e66d72" providerId="ADAL" clId="{E75D8514-7F3A-4CDD-9F03-D8C0C554359C}" dt="2021-05-27T09:41:53.376" v="56"/>
          <ac:spMkLst>
            <pc:docMk/>
            <pc:sldMk cId="4060197681" sldId="262"/>
            <ac:spMk id="8" creationId="{77B0D546-31CE-417F-A69B-B37945E5723A}"/>
          </ac:spMkLst>
        </pc:spChg>
        <pc:spChg chg="add mod ord">
          <ac:chgData name="Subhajit Ghosh" userId="c585d1f3-935b-4ece-b40b-1a6550e66d72" providerId="ADAL" clId="{E75D8514-7F3A-4CDD-9F03-D8C0C554359C}" dt="2021-05-27T09:18:03.135" v="48" actId="2711"/>
          <ac:spMkLst>
            <pc:docMk/>
            <pc:sldMk cId="4060197681" sldId="262"/>
            <ac:spMk id="9" creationId="{E570098C-31C0-459C-88A9-F967E26249BF}"/>
          </ac:spMkLst>
        </pc:spChg>
        <pc:picChg chg="add del mod">
          <ac:chgData name="Subhajit Ghosh" userId="c585d1f3-935b-4ece-b40b-1a6550e66d72" providerId="ADAL" clId="{E75D8514-7F3A-4CDD-9F03-D8C0C554359C}" dt="2021-05-27T09:35:30.588" v="55"/>
          <ac:picMkLst>
            <pc:docMk/>
            <pc:sldMk cId="4060197681" sldId="262"/>
            <ac:picMk id="11" creationId="{5C56F419-62D8-4299-9DE2-D4BED4866925}"/>
          </ac:picMkLst>
        </pc:picChg>
        <pc:picChg chg="add mod">
          <ac:chgData name="Subhajit Ghosh" userId="c585d1f3-935b-4ece-b40b-1a6550e66d72" providerId="ADAL" clId="{E75D8514-7F3A-4CDD-9F03-D8C0C554359C}" dt="2021-05-27T09:41:56.260" v="58" actId="962"/>
          <ac:picMkLst>
            <pc:docMk/>
            <pc:sldMk cId="4060197681" sldId="262"/>
            <ac:picMk id="13" creationId="{C46707BC-EE57-432E-BECE-004425A38B96}"/>
          </ac:picMkLst>
        </pc:picChg>
      </pc:sldChg>
      <pc:sldChg chg="delSp modSp new del mod">
        <pc:chgData name="Subhajit Ghosh" userId="c585d1f3-935b-4ece-b40b-1a6550e66d72" providerId="ADAL" clId="{E75D8514-7F3A-4CDD-9F03-D8C0C554359C}" dt="2021-05-27T09:22:31.208" v="49" actId="2696"/>
        <pc:sldMkLst>
          <pc:docMk/>
          <pc:sldMk cId="1778305944" sldId="263"/>
        </pc:sldMkLst>
        <pc:spChg chg="del">
          <ac:chgData name="Subhajit Ghosh" userId="c585d1f3-935b-4ece-b40b-1a6550e66d72" providerId="ADAL" clId="{E75D8514-7F3A-4CDD-9F03-D8C0C554359C}" dt="2021-05-27T08:59:00.520" v="24" actId="478"/>
          <ac:spMkLst>
            <pc:docMk/>
            <pc:sldMk cId="1778305944" sldId="263"/>
            <ac:spMk id="3" creationId="{FAB9B7F0-B088-49E6-8452-F69118B3F9B2}"/>
          </ac:spMkLst>
        </pc:spChg>
        <pc:spChg chg="mod">
          <ac:chgData name="Subhajit Ghosh" userId="c585d1f3-935b-4ece-b40b-1a6550e66d72" providerId="ADAL" clId="{E75D8514-7F3A-4CDD-9F03-D8C0C554359C}" dt="2021-05-27T08:58:57.683" v="23"/>
          <ac:spMkLst>
            <pc:docMk/>
            <pc:sldMk cId="1778305944" sldId="263"/>
            <ac:spMk id="4" creationId="{30CFC012-C1EC-4C7B-BB00-B7BEA0355035}"/>
          </ac:spMkLst>
        </pc:spChg>
        <pc:spChg chg="mod">
          <ac:chgData name="Subhajit Ghosh" userId="c585d1f3-935b-4ece-b40b-1a6550e66d72" providerId="ADAL" clId="{E75D8514-7F3A-4CDD-9F03-D8C0C554359C}" dt="2021-05-27T08:59:04.964" v="25" actId="14100"/>
          <ac:spMkLst>
            <pc:docMk/>
            <pc:sldMk cId="1778305944" sldId="263"/>
            <ac:spMk id="5" creationId="{7079EC2D-EFF4-4A6C-BABF-5669E3ABC9D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ortal-administration-management/workflow-management-flexiflow"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826913"/>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Three Tips for Hiring Channel Marketing </a:t>
            </a:r>
          </a:p>
          <a:p>
            <a:pPr lvl="0"/>
            <a:r>
              <a:rPr lang="en-US" dirty="0"/>
              <a:t>Professionals in a Tight Labor Market</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Three Tips for Hiring Channel Marketing Professionals in a Tight Labor Market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Struggling to hire? You’re not alone, and the difficulties extend well beyond the US. Even at the global level, we are experiencing an unprecedented shortage of qualified prospects across multiple countries. While the stock market is beginning to show signs of extreme volatility, trends in the labor market are stable and it appears it will continue to be tight for some time. Sure, this is great news for the candidate who is eyeing that career leap she has long been waiting for, but the picture is not so great if you are a manager looking to hire new talent for your channel marketing team.</a:t>
            </a:r>
          </a:p>
        </p:txBody>
      </p:sp>
      <p:pic>
        <p:nvPicPr>
          <p:cNvPr id="1026" name="Picture 2" descr="Three Tips for Hiring Channel Marketing Professionals in a Tight Labor Market">
            <a:extLst>
              <a:ext uri="{FF2B5EF4-FFF2-40B4-BE49-F238E27FC236}">
                <a16:creationId xmlns:a16="http://schemas.microsoft.com/office/drawing/2014/main" id="{6DEABC42-E082-411D-A98C-EA58C5A81489}"/>
              </a:ext>
            </a:extLst>
          </p:cNvPr>
          <p:cNvPicPr>
            <a:picLocks noGrp="1" noChangeAspect="1" noChangeArrowheads="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floor, indoor, person, board&#10;&#10;Description automatically generated">
            <a:extLst>
              <a:ext uri="{FF2B5EF4-FFF2-40B4-BE49-F238E27FC236}">
                <a16:creationId xmlns:a16="http://schemas.microsoft.com/office/drawing/2014/main" id="{37FB9313-308C-4B08-B440-1F303D30781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Three Tips for Hiring Channel Marketing Professionals in a Tight Labor Market</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7"/>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So what do you do? Here are three core ideas I encourage you to consider:</a:t>
            </a:r>
          </a:p>
          <a:p>
            <a:pPr marL="228600" indent="-228600" algn="l">
              <a:buFont typeface="+mj-lt"/>
              <a:buAutoNum type="arabicPeriod"/>
            </a:pPr>
            <a:r>
              <a:rPr lang="en-US" b="1" i="0" dirty="0">
                <a:solidFill>
                  <a:srgbClr val="333333"/>
                </a:solidFill>
                <a:effectLst/>
                <a:latin typeface="Arial" panose="020B0604020202020204" pitchFamily="34" charset="0"/>
                <a:cs typeface="Arial" panose="020B0604020202020204" pitchFamily="34" charset="0"/>
              </a:rPr>
              <a:t>Create cross-functional roles. </a:t>
            </a:r>
            <a:r>
              <a:rPr lang="en-US" b="0" i="0" dirty="0">
                <a:solidFill>
                  <a:srgbClr val="333333"/>
                </a:solidFill>
                <a:effectLst/>
                <a:latin typeface="Arial" panose="020B0604020202020204" pitchFamily="34" charset="0"/>
                <a:cs typeface="Arial" panose="020B0604020202020204" pitchFamily="34" charset="0"/>
              </a:rPr>
              <a:t>In the spirit of efficiency and scale, most organizations have inadvertently created huge departmental silos. This may have made some sense in the past, but the old ways of doing things no longer cut it. Consider the marketing and sales functions: We all know that today’s buyers are researching online and accustomed to making their own decisions based on what they learn, yet a surprisingly large number of sales organizations still rely on old school methods that involve picking up the phone and calling. There is a huge opportunity to merge your sales and marketing professionals to create a much higher-impact organization. Maybe this won’t apply to every single individual in those two departments, but it should apply to most. When it comes to finding buyers and closing deals, 2+2 should equal 10. I say this from real-life experience in the channel marketing automation business. At </a:t>
            </a:r>
            <a:r>
              <a:rPr lang="en-US" b="0" i="0" u="sng" dirty="0">
                <a:solidFill>
                  <a:srgbClr val="1878D1"/>
                </a:solidFill>
                <a:effectLst/>
                <a:latin typeface="Arial" panose="020B0604020202020204" pitchFamily="34" charset="0"/>
                <a:cs typeface="Arial" panose="020B0604020202020204" pitchFamily="34" charset="0"/>
                <a:hlinkClick r:id="rId3"/>
              </a:rPr>
              <a:t>ZINFI</a:t>
            </a:r>
            <a:r>
              <a:rPr lang="en-US" b="0" i="0" dirty="0">
                <a:solidFill>
                  <a:srgbClr val="333333"/>
                </a:solidFill>
                <a:effectLst/>
                <a:latin typeface="Arial" panose="020B0604020202020204" pitchFamily="34" charset="0"/>
                <a:cs typeface="Arial" panose="020B0604020202020204" pitchFamily="34" charset="0"/>
              </a:rPr>
              <a:t>, we are closing the same number of new accounts today that a couple of our very-well-funded competitors are, but we are doing that with a tenth of the marketing and sales resources that they have. In part, that’s because nearly all of our personnel in those two functions have developed expertise in both. If we can do this, you can too.</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erson pointing at a computer screen&#10;&#10;Description automatically generated with low confidence">
            <a:extLst>
              <a:ext uri="{FF2B5EF4-FFF2-40B4-BE49-F238E27FC236}">
                <a16:creationId xmlns:a16="http://schemas.microsoft.com/office/drawing/2014/main" id="{16643401-C15C-4EF6-A5FE-CFC86E48611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306D57C5-51BB-4956-A29D-AD73352F9E94}"/>
              </a:ext>
            </a:extLst>
          </p:cNvPr>
          <p:cNvSpPr>
            <a:spLocks noGrp="1"/>
          </p:cNvSpPr>
          <p:nvPr>
            <p:ph type="body" sz="quarter" idx="11"/>
          </p:nvPr>
        </p:nvSpPr>
        <p:spPr/>
        <p:txBody>
          <a:bodyPr/>
          <a:lstStyle/>
          <a:p>
            <a:r>
              <a:rPr lang="en-US" dirty="0"/>
              <a:t>Three Tips for Hiring Channel Marketing Professionals in a Tight Labor Market</a:t>
            </a:r>
          </a:p>
        </p:txBody>
      </p:sp>
      <p:sp>
        <p:nvSpPr>
          <p:cNvPr id="9" name="Text Placeholder 8">
            <a:extLst>
              <a:ext uri="{FF2B5EF4-FFF2-40B4-BE49-F238E27FC236}">
                <a16:creationId xmlns:a16="http://schemas.microsoft.com/office/drawing/2014/main" id="{9CDDB378-FEAB-4BCB-9EAD-6A543FB4F4E2}"/>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US" b="1" i="0" dirty="0">
                <a:solidFill>
                  <a:srgbClr val="333333"/>
                </a:solidFill>
                <a:effectLst/>
                <a:latin typeface="Arial" panose="020B0604020202020204" pitchFamily="34" charset="0"/>
                <a:cs typeface="Arial" panose="020B0604020202020204" pitchFamily="34" charset="0"/>
              </a:rPr>
              <a:t>Train your employees better. </a:t>
            </a:r>
            <a:r>
              <a:rPr lang="en-US" b="0" i="0" dirty="0">
                <a:solidFill>
                  <a:srgbClr val="333333"/>
                </a:solidFill>
                <a:effectLst/>
                <a:latin typeface="Arial" panose="020B0604020202020204" pitchFamily="34" charset="0"/>
                <a:cs typeface="Arial" panose="020B0604020202020204" pitchFamily="34" charset="0"/>
              </a:rPr>
              <a:t>I know this may sound like a cliché, but digitizing your employee knowledge base is an ongoing challenge—and opportunity. Train employees frequently on the latest technologies and on how to be more productive in their own domain, but also figure out how to increase personal productivity. If you have an employee who is a new parent, for example, maybe that individual can work from home and embrace flexible extended hours. That may be better than asking them to commute two hours a day, having them stress out about their family and lose productivity because of that stress. While face time in the office is critical for certain functions, much everyday work can be done from home. Inexpensive video conference tools are ubiquitous. However, training becomes especially critical if your employees are remote; they don’t have the tribal shoulder-rubbing to help them keep up. So invest in </a:t>
            </a:r>
            <a:r>
              <a:rPr lang="en-US" b="0" i="0" u="sng" dirty="0">
                <a:solidFill>
                  <a:srgbClr val="1878D1"/>
                </a:solidFill>
                <a:effectLst/>
                <a:latin typeface="Arial" panose="020B0604020202020204" pitchFamily="34" charset="0"/>
                <a:cs typeface="Arial" panose="020B0604020202020204" pitchFamily="34" charset="0"/>
                <a:hlinkClick r:id="rId3"/>
              </a:rPr>
              <a:t>digital learning platforms</a:t>
            </a:r>
            <a:r>
              <a:rPr lang="en-US" b="0" i="0" dirty="0">
                <a:solidFill>
                  <a:srgbClr val="333333"/>
                </a:solidFill>
                <a:effectLst/>
                <a:latin typeface="Arial" panose="020B0604020202020204" pitchFamily="34" charset="0"/>
                <a:cs typeface="Arial" panose="020B0604020202020204" pitchFamily="34" charset="0"/>
              </a:rPr>
              <a:t> that can train employees and keep them connected via videos and other self-learning technologies.</a:t>
            </a:r>
          </a:p>
        </p:txBody>
      </p:sp>
    </p:spTree>
    <p:extLst>
      <p:ext uri="{BB962C8B-B14F-4D97-AF65-F5344CB8AC3E}">
        <p14:creationId xmlns:p14="http://schemas.microsoft.com/office/powerpoint/2010/main" val="1646564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erson looking at a piece of paper&#10;&#10;Description automatically generated with medium confidence">
            <a:extLst>
              <a:ext uri="{FF2B5EF4-FFF2-40B4-BE49-F238E27FC236}">
                <a16:creationId xmlns:a16="http://schemas.microsoft.com/office/drawing/2014/main" id="{0964A537-10B0-47FB-9011-E124D35362B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2100" y="949325"/>
            <a:ext cx="3775075" cy="3827463"/>
          </a:xfrm>
        </p:spPr>
      </p:pic>
      <p:sp>
        <p:nvSpPr>
          <p:cNvPr id="4" name="Text Placeholder 3">
            <a:extLst>
              <a:ext uri="{FF2B5EF4-FFF2-40B4-BE49-F238E27FC236}">
                <a16:creationId xmlns:a16="http://schemas.microsoft.com/office/drawing/2014/main" id="{0703B484-6BAC-4690-BAB8-A41CCE8FA12C}"/>
              </a:ext>
            </a:extLst>
          </p:cNvPr>
          <p:cNvSpPr>
            <a:spLocks noGrp="1"/>
          </p:cNvSpPr>
          <p:nvPr>
            <p:ph type="body" sz="quarter" idx="11"/>
          </p:nvPr>
        </p:nvSpPr>
        <p:spPr/>
        <p:txBody>
          <a:bodyPr/>
          <a:lstStyle/>
          <a:p>
            <a:r>
              <a:rPr lang="en-US" dirty="0"/>
              <a:t>Three Tips for Hiring Channel Marketing Professionals in a Tight Labor Market</a:t>
            </a:r>
          </a:p>
        </p:txBody>
      </p:sp>
      <p:sp>
        <p:nvSpPr>
          <p:cNvPr id="5" name="Text Placeholder 4">
            <a:extLst>
              <a:ext uri="{FF2B5EF4-FFF2-40B4-BE49-F238E27FC236}">
                <a16:creationId xmlns:a16="http://schemas.microsoft.com/office/drawing/2014/main" id="{244D1002-D758-42BE-9DBD-03C90C1067EB}"/>
              </a:ext>
            </a:extLst>
          </p:cNvPr>
          <p:cNvSpPr>
            <a:spLocks noGrp="1"/>
          </p:cNvSpPr>
          <p:nvPr>
            <p:ph type="body" sz="quarter" idx="16"/>
          </p:nvPr>
        </p:nvSpPr>
        <p:spPr>
          <a:xfrm>
            <a:off x="4189692" y="949235"/>
            <a:ext cx="4702627" cy="3841129"/>
          </a:xfrm>
        </p:spPr>
        <p:txBody>
          <a:bodyPr/>
          <a:lstStyle/>
          <a:p>
            <a:pPr marL="228600" indent="-228600">
              <a:buFont typeface="+mj-lt"/>
              <a:buAutoNum type="arabicPeriod" startAt="3"/>
            </a:pPr>
            <a:r>
              <a:rPr lang="en-US" b="1" i="0" dirty="0">
                <a:solidFill>
                  <a:srgbClr val="333333"/>
                </a:solidFill>
                <a:effectLst/>
                <a:latin typeface="Arial" panose="020B0604020202020204" pitchFamily="34" charset="0"/>
                <a:cs typeface="Arial" panose="020B0604020202020204" pitchFamily="34" charset="0"/>
              </a:rPr>
              <a:t>Automate workflows. </a:t>
            </a:r>
            <a:r>
              <a:rPr lang="en-US" b="0" i="0" dirty="0">
                <a:solidFill>
                  <a:srgbClr val="333333"/>
                </a:solidFill>
                <a:effectLst/>
                <a:latin typeface="Arial" panose="020B0604020202020204" pitchFamily="34" charset="0"/>
                <a:cs typeface="Arial" panose="020B0604020202020204" pitchFamily="34" charset="0"/>
              </a:rPr>
              <a:t>If you sit down and carefully </a:t>
            </a:r>
            <a:r>
              <a:rPr lang="en-US" b="0" i="0" u="sng" dirty="0">
                <a:solidFill>
                  <a:srgbClr val="1878D1"/>
                </a:solidFill>
                <a:effectLst/>
                <a:latin typeface="Arial" panose="020B0604020202020204" pitchFamily="34" charset="0"/>
                <a:cs typeface="Arial" panose="020B0604020202020204" pitchFamily="34" charset="0"/>
                <a:hlinkClick r:id="rId3"/>
              </a:rPr>
              <a:t>map your business processes</a:t>
            </a:r>
            <a:r>
              <a:rPr lang="en-US" b="0" i="0" dirty="0">
                <a:solidFill>
                  <a:srgbClr val="333333"/>
                </a:solidFill>
                <a:effectLst/>
                <a:latin typeface="Arial" panose="020B0604020202020204" pitchFamily="34" charset="0"/>
                <a:cs typeface="Arial" panose="020B0604020202020204" pitchFamily="34" charset="0"/>
              </a:rPr>
              <a:t>, you are almost guaranteed to be amazed to see how many redundant steps there are built into your workflows. Yes, process mapping may take a few hours, but once you have done it you will be ready to get a big hatchet and start cutting. Here’s a dirty secret: Most organizations—yes, this includes channel marketing organizations that should be deeply committed to automation—are an extension of their past. Very few actually pause on a regular basis to figure out how to perform processes better and differently. So pause. Take a time out. Analyze your workflows, find the redundancies and bottlenecks, and remap them accordingly. Once you have done this, ask yourself, “What else can I automate to drive up productivity?” Today you can automate almost all functions—including your indirect channel marketing and sales activities. Seventy percent of world commerce flows through the channel, yet less than 5% of enterprises have deployed </a:t>
            </a:r>
            <a:r>
              <a:rPr lang="en-US" b="0" i="1" dirty="0">
                <a:solidFill>
                  <a:srgbClr val="333333"/>
                </a:solidFill>
                <a:effectLst/>
                <a:latin typeface="Arial" panose="020B0604020202020204" pitchFamily="34" charset="0"/>
                <a:cs typeface="Arial" panose="020B0604020202020204" pitchFamily="34" charset="0"/>
              </a:rPr>
              <a:t>any </a:t>
            </a:r>
            <a:r>
              <a:rPr lang="en-US" b="0" i="0" dirty="0">
                <a:solidFill>
                  <a:srgbClr val="333333"/>
                </a:solidFill>
                <a:effectLst/>
                <a:latin typeface="Arial" panose="020B0604020202020204" pitchFamily="34" charset="0"/>
                <a:cs typeface="Arial" panose="020B0604020202020204" pitchFamily="34" charset="0"/>
              </a:rPr>
              <a:t>level of channel automation. That’s an astonishing figure, and it suggests that organizations that are worried about making the perfect hire are looking at things the wrong way. There are abundant options to deploy unified channel management, starting at a few hundred to a thousand dollars a month. Compare that to the cost of bringing on a new hire. Smart automation will make your existing employees happier and even more productive, and partner relationships will also flourish.</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411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A picture containing person, wooden&#10;&#10;Description automatically generated">
            <a:extLst>
              <a:ext uri="{FF2B5EF4-FFF2-40B4-BE49-F238E27FC236}">
                <a16:creationId xmlns:a16="http://schemas.microsoft.com/office/drawing/2014/main" id="{C46707BC-EE57-432E-BECE-004425A38B9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081E7A51-CECD-49BB-AD4D-BC6831CCBE44}"/>
              </a:ext>
            </a:extLst>
          </p:cNvPr>
          <p:cNvSpPr>
            <a:spLocks noGrp="1"/>
          </p:cNvSpPr>
          <p:nvPr>
            <p:ph type="body" sz="quarter" idx="11"/>
          </p:nvPr>
        </p:nvSpPr>
        <p:spPr/>
        <p:txBody>
          <a:bodyPr/>
          <a:lstStyle/>
          <a:p>
            <a:r>
              <a:rPr lang="en-US" dirty="0"/>
              <a:t>Three Tips for Hiring Channel Marketing Professionals in a Tight Labor Market</a:t>
            </a:r>
          </a:p>
        </p:txBody>
      </p:sp>
      <p:sp>
        <p:nvSpPr>
          <p:cNvPr id="9" name="Text Placeholder 8">
            <a:extLst>
              <a:ext uri="{FF2B5EF4-FFF2-40B4-BE49-F238E27FC236}">
                <a16:creationId xmlns:a16="http://schemas.microsoft.com/office/drawing/2014/main" id="{E570098C-31C0-459C-88A9-F967E26249BF}"/>
              </a:ext>
            </a:extLst>
          </p:cNvPr>
          <p:cNvSpPr>
            <a:spLocks noGrp="1"/>
          </p:cNvSpPr>
          <p:nvPr>
            <p:ph type="body" sz="quarter" idx="16"/>
          </p:nvPr>
        </p:nvSpPr>
        <p:spPr>
          <a:xfrm>
            <a:off x="313226" y="931818"/>
            <a:ext cx="4444916" cy="3848259"/>
          </a:xfrm>
        </p:spPr>
        <p:txBody>
          <a:bodyPr/>
          <a:lstStyle/>
          <a:p>
            <a:r>
              <a:rPr lang="en-US" b="0" i="0" dirty="0">
                <a:solidFill>
                  <a:srgbClr val="333333"/>
                </a:solidFill>
                <a:effectLst/>
                <a:latin typeface="Arial" panose="020B0604020202020204" pitchFamily="34" charset="0"/>
                <a:cs typeface="Arial" panose="020B0604020202020204" pitchFamily="34" charset="0"/>
              </a:rPr>
              <a:t>I could write more about these three basic strategies, but I think you get the idea. Whether you are in direct sales and marketing or channel marketing or finance or manufacturing or human resources, step back and take a look at the business. Throwing more people at a problem is no longer a viable solution. In many cases, for the price of one employee you can automate and drive up productivity tenfold. And once you create that value, don’t forget to share—not just with customers and shareholders, but with the very employees who helped you get there. If you do that, you can not only stop worry about hiring but also stop worry about losing the valued employees you already have.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019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545</TotalTime>
  <Words>1041</Words>
  <Application>Microsoft Office PowerPoint</Application>
  <PresentationFormat>Custom</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2021-05-27T10:28:29Z</dcterms:modified>
</cp:coreProperties>
</file>