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F7A759-9D00-4FB2-B24F-6D50B0DE6D71}" v="16" dt="2021-05-20T12:53:36.1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42" d="100"/>
          <a:sy n="142" d="100"/>
        </p:scale>
        <p:origin x="122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0EF7A759-9D00-4FB2-B24F-6D50B0DE6D71}"/>
    <pc:docChg chg="undo custSel addSld delSld modSld">
      <pc:chgData name="Subhajit Ghosh" userId="c585d1f3-935b-4ece-b40b-1a6550e66d72" providerId="ADAL" clId="{0EF7A759-9D00-4FB2-B24F-6D50B0DE6D71}" dt="2021-05-20T12:53:29.705" v="123" actId="18131"/>
      <pc:docMkLst>
        <pc:docMk/>
      </pc:docMkLst>
      <pc:sldChg chg="modSp mod">
        <pc:chgData name="Subhajit Ghosh" userId="c585d1f3-935b-4ece-b40b-1a6550e66d72" providerId="ADAL" clId="{0EF7A759-9D00-4FB2-B24F-6D50B0DE6D71}" dt="2021-05-20T09:46:25.740" v="9" actId="20577"/>
        <pc:sldMkLst>
          <pc:docMk/>
          <pc:sldMk cId="2429983986" sldId="256"/>
        </pc:sldMkLst>
        <pc:spChg chg="mod">
          <ac:chgData name="Subhajit Ghosh" userId="c585d1f3-935b-4ece-b40b-1a6550e66d72" providerId="ADAL" clId="{0EF7A759-9D00-4FB2-B24F-6D50B0DE6D71}" dt="2021-05-20T09:46:25.740" v="9" actId="20577"/>
          <ac:spMkLst>
            <pc:docMk/>
            <pc:sldMk cId="2429983986" sldId="256"/>
            <ac:spMk id="6" creationId="{4F2F611E-2383-4DC9-962D-92928E36BA3F}"/>
          </ac:spMkLst>
        </pc:spChg>
      </pc:sldChg>
      <pc:sldChg chg="addSp delSp modSp mod">
        <pc:chgData name="Subhajit Ghosh" userId="c585d1f3-935b-4ece-b40b-1a6550e66d72" providerId="ADAL" clId="{0EF7A759-9D00-4FB2-B24F-6D50B0DE6D71}" dt="2021-05-20T09:52:00.641" v="85" actId="18131"/>
        <pc:sldMkLst>
          <pc:docMk/>
          <pc:sldMk cId="4142234705" sldId="257"/>
        </pc:sldMkLst>
        <pc:spChg chg="del">
          <ac:chgData name="Subhajit Ghosh" userId="c585d1f3-935b-4ece-b40b-1a6550e66d72" providerId="ADAL" clId="{0EF7A759-9D00-4FB2-B24F-6D50B0DE6D71}" dt="2021-05-20T09:51:48.658" v="78"/>
          <ac:spMkLst>
            <pc:docMk/>
            <pc:sldMk cId="4142234705" sldId="257"/>
            <ac:spMk id="2" creationId="{73CDC79A-6FAC-4D7D-B85E-15F848CECB4B}"/>
          </ac:spMkLst>
        </pc:spChg>
        <pc:spChg chg="del">
          <ac:chgData name="Subhajit Ghosh" userId="c585d1f3-935b-4ece-b40b-1a6550e66d72" providerId="ADAL" clId="{0EF7A759-9D00-4FB2-B24F-6D50B0DE6D71}" dt="2021-05-20T09:46:46.510" v="12" actId="478"/>
          <ac:spMkLst>
            <pc:docMk/>
            <pc:sldMk cId="4142234705" sldId="257"/>
            <ac:spMk id="3" creationId="{EE5F9CC5-5919-4A5B-B9E8-F922D9826927}"/>
          </ac:spMkLst>
        </pc:spChg>
        <pc:spChg chg="mod">
          <ac:chgData name="Subhajit Ghosh" userId="c585d1f3-935b-4ece-b40b-1a6550e66d72" providerId="ADAL" clId="{0EF7A759-9D00-4FB2-B24F-6D50B0DE6D71}" dt="2021-05-20T09:46:41.551" v="11" actId="20577"/>
          <ac:spMkLst>
            <pc:docMk/>
            <pc:sldMk cId="4142234705" sldId="257"/>
            <ac:spMk id="4" creationId="{3824FEB1-C6F4-4284-9EE9-2817F24A4DC0}"/>
          </ac:spMkLst>
        </pc:spChg>
        <pc:spChg chg="mod">
          <ac:chgData name="Subhajit Ghosh" userId="c585d1f3-935b-4ece-b40b-1a6550e66d72" providerId="ADAL" clId="{0EF7A759-9D00-4FB2-B24F-6D50B0DE6D71}" dt="2021-05-20T09:49:05.333" v="54" actId="21"/>
          <ac:spMkLst>
            <pc:docMk/>
            <pc:sldMk cId="4142234705" sldId="257"/>
            <ac:spMk id="5" creationId="{C4B6616B-D638-467B-86EF-41EF776CAD4F}"/>
          </ac:spMkLst>
        </pc:spChg>
        <pc:picChg chg="add mod modCrop">
          <ac:chgData name="Subhajit Ghosh" userId="c585d1f3-935b-4ece-b40b-1a6550e66d72" providerId="ADAL" clId="{0EF7A759-9D00-4FB2-B24F-6D50B0DE6D71}" dt="2021-05-20T09:52:00.641" v="85" actId="18131"/>
          <ac:picMkLst>
            <pc:docMk/>
            <pc:sldMk cId="4142234705" sldId="257"/>
            <ac:picMk id="7" creationId="{96A5BFB9-82D3-46BD-85E7-613625162D64}"/>
          </ac:picMkLst>
        </pc:picChg>
      </pc:sldChg>
      <pc:sldChg chg="addSp delSp modSp mod">
        <pc:chgData name="Subhajit Ghosh" userId="c585d1f3-935b-4ece-b40b-1a6550e66d72" providerId="ADAL" clId="{0EF7A759-9D00-4FB2-B24F-6D50B0DE6D71}" dt="2021-05-20T12:33:39.374" v="104" actId="18131"/>
        <pc:sldMkLst>
          <pc:docMk/>
          <pc:sldMk cId="2815277108" sldId="258"/>
        </pc:sldMkLst>
        <pc:spChg chg="mod">
          <ac:chgData name="Subhajit Ghosh" userId="c585d1f3-935b-4ece-b40b-1a6550e66d72" providerId="ADAL" clId="{0EF7A759-9D00-4FB2-B24F-6D50B0DE6D71}" dt="2021-05-20T09:46:53.254" v="15" actId="20577"/>
          <ac:spMkLst>
            <pc:docMk/>
            <pc:sldMk cId="2815277108" sldId="258"/>
            <ac:spMk id="6" creationId="{C656395D-0968-4CC4-83FA-27592B0EA08A}"/>
          </ac:spMkLst>
        </pc:spChg>
        <pc:spChg chg="del">
          <ac:chgData name="Subhajit Ghosh" userId="c585d1f3-935b-4ece-b40b-1a6550e66d72" providerId="ADAL" clId="{0EF7A759-9D00-4FB2-B24F-6D50B0DE6D71}" dt="2021-05-20T09:46:55.498" v="16" actId="478"/>
          <ac:spMkLst>
            <pc:docMk/>
            <pc:sldMk cId="2815277108" sldId="258"/>
            <ac:spMk id="7" creationId="{B46939E6-5567-4C86-97BB-FAE44A9B3871}"/>
          </ac:spMkLst>
        </pc:spChg>
        <pc:spChg chg="del">
          <ac:chgData name="Subhajit Ghosh" userId="c585d1f3-935b-4ece-b40b-1a6550e66d72" providerId="ADAL" clId="{0EF7A759-9D00-4FB2-B24F-6D50B0DE6D71}" dt="2021-05-20T12:33:25.617" v="97"/>
          <ac:spMkLst>
            <pc:docMk/>
            <pc:sldMk cId="2815277108" sldId="258"/>
            <ac:spMk id="8" creationId="{BFEE5A4F-093A-4F1A-8CC4-D4ACBD2F1C2E}"/>
          </ac:spMkLst>
        </pc:spChg>
        <pc:spChg chg="mod">
          <ac:chgData name="Subhajit Ghosh" userId="c585d1f3-935b-4ece-b40b-1a6550e66d72" providerId="ADAL" clId="{0EF7A759-9D00-4FB2-B24F-6D50B0DE6D71}" dt="2021-05-20T09:49:20.661" v="58" actId="20577"/>
          <ac:spMkLst>
            <pc:docMk/>
            <pc:sldMk cId="2815277108" sldId="258"/>
            <ac:spMk id="9" creationId="{4393C9E7-9550-4849-8115-E9C4978354A8}"/>
          </ac:spMkLst>
        </pc:spChg>
        <pc:picChg chg="add mod modCrop">
          <ac:chgData name="Subhajit Ghosh" userId="c585d1f3-935b-4ece-b40b-1a6550e66d72" providerId="ADAL" clId="{0EF7A759-9D00-4FB2-B24F-6D50B0DE6D71}" dt="2021-05-20T12:33:39.374" v="104" actId="18131"/>
          <ac:picMkLst>
            <pc:docMk/>
            <pc:sldMk cId="2815277108" sldId="258"/>
            <ac:picMk id="3" creationId="{EBAF1BBB-885A-4F28-9E2B-39BD2D006D46}"/>
          </ac:picMkLst>
        </pc:picChg>
      </pc:sldChg>
      <pc:sldChg chg="addSp delSp modSp new mod modClrScheme chgLayout">
        <pc:chgData name="Subhajit Ghosh" userId="c585d1f3-935b-4ece-b40b-1a6550e66d72" providerId="ADAL" clId="{0EF7A759-9D00-4FB2-B24F-6D50B0DE6D71}" dt="2021-05-20T12:39:43.128" v="107" actId="962"/>
        <pc:sldMkLst>
          <pc:docMk/>
          <pc:sldMk cId="157592445" sldId="260"/>
        </pc:sldMkLst>
        <pc:spChg chg="del mod ord">
          <ac:chgData name="Subhajit Ghosh" userId="c585d1f3-935b-4ece-b40b-1a6550e66d72" providerId="ADAL" clId="{0EF7A759-9D00-4FB2-B24F-6D50B0DE6D71}" dt="2021-05-20T09:47:09.619" v="22" actId="700"/>
          <ac:spMkLst>
            <pc:docMk/>
            <pc:sldMk cId="157592445" sldId="260"/>
            <ac:spMk id="2" creationId="{7039A141-CACD-4173-8EA8-5B93E56BA82A}"/>
          </ac:spMkLst>
        </pc:spChg>
        <pc:spChg chg="del mod ord">
          <ac:chgData name="Subhajit Ghosh" userId="c585d1f3-935b-4ece-b40b-1a6550e66d72" providerId="ADAL" clId="{0EF7A759-9D00-4FB2-B24F-6D50B0DE6D71}" dt="2021-05-20T09:47:09.619" v="22" actId="700"/>
          <ac:spMkLst>
            <pc:docMk/>
            <pc:sldMk cId="157592445" sldId="260"/>
            <ac:spMk id="3" creationId="{DEB80773-95FA-491E-A7E6-49A4BFAC4C0C}"/>
          </ac:spMkLst>
        </pc:spChg>
        <pc:spChg chg="del mod ord">
          <ac:chgData name="Subhajit Ghosh" userId="c585d1f3-935b-4ece-b40b-1a6550e66d72" providerId="ADAL" clId="{0EF7A759-9D00-4FB2-B24F-6D50B0DE6D71}" dt="2021-05-20T09:47:09.619" v="22" actId="700"/>
          <ac:spMkLst>
            <pc:docMk/>
            <pc:sldMk cId="157592445" sldId="260"/>
            <ac:spMk id="4" creationId="{E31A347B-5F40-4C23-963C-657BB7F8DA39}"/>
          </ac:spMkLst>
        </pc:spChg>
        <pc:spChg chg="del mod ord">
          <ac:chgData name="Subhajit Ghosh" userId="c585d1f3-935b-4ece-b40b-1a6550e66d72" providerId="ADAL" clId="{0EF7A759-9D00-4FB2-B24F-6D50B0DE6D71}" dt="2021-05-20T09:47:09.619" v="22" actId="700"/>
          <ac:spMkLst>
            <pc:docMk/>
            <pc:sldMk cId="157592445" sldId="260"/>
            <ac:spMk id="5" creationId="{B1F1B916-BD8F-4DD1-B247-B020C0C07682}"/>
          </ac:spMkLst>
        </pc:spChg>
        <pc:spChg chg="add mod ord">
          <ac:chgData name="Subhajit Ghosh" userId="c585d1f3-935b-4ece-b40b-1a6550e66d72" providerId="ADAL" clId="{0EF7A759-9D00-4FB2-B24F-6D50B0DE6D71}" dt="2021-05-20T09:47:21.845" v="26" actId="20577"/>
          <ac:spMkLst>
            <pc:docMk/>
            <pc:sldMk cId="157592445" sldId="260"/>
            <ac:spMk id="6" creationId="{9EE29B9A-46A7-439E-8B9C-D8D2953FF148}"/>
          </ac:spMkLst>
        </pc:spChg>
        <pc:spChg chg="add del mod ord">
          <ac:chgData name="Subhajit Ghosh" userId="c585d1f3-935b-4ece-b40b-1a6550e66d72" providerId="ADAL" clId="{0EF7A759-9D00-4FB2-B24F-6D50B0DE6D71}" dt="2021-05-20T09:47:16.564" v="23" actId="478"/>
          <ac:spMkLst>
            <pc:docMk/>
            <pc:sldMk cId="157592445" sldId="260"/>
            <ac:spMk id="7" creationId="{B19760FB-12A8-4A63-AA8B-287528CCF56E}"/>
          </ac:spMkLst>
        </pc:spChg>
        <pc:spChg chg="add del mod ord">
          <ac:chgData name="Subhajit Ghosh" userId="c585d1f3-935b-4ece-b40b-1a6550e66d72" providerId="ADAL" clId="{0EF7A759-9D00-4FB2-B24F-6D50B0DE6D71}" dt="2021-05-20T12:39:40.130" v="105"/>
          <ac:spMkLst>
            <pc:docMk/>
            <pc:sldMk cId="157592445" sldId="260"/>
            <ac:spMk id="8" creationId="{B27EEC13-5CCF-4279-8EDD-9039094E054A}"/>
          </ac:spMkLst>
        </pc:spChg>
        <pc:spChg chg="add mod ord">
          <ac:chgData name="Subhajit Ghosh" userId="c585d1f3-935b-4ece-b40b-1a6550e66d72" providerId="ADAL" clId="{0EF7A759-9D00-4FB2-B24F-6D50B0DE6D71}" dt="2021-05-20T09:49:52.420" v="63" actId="2711"/>
          <ac:spMkLst>
            <pc:docMk/>
            <pc:sldMk cId="157592445" sldId="260"/>
            <ac:spMk id="9" creationId="{58212E1B-088E-4FC3-94C2-D44B33CFE7FD}"/>
          </ac:spMkLst>
        </pc:spChg>
        <pc:picChg chg="add mod">
          <ac:chgData name="Subhajit Ghosh" userId="c585d1f3-935b-4ece-b40b-1a6550e66d72" providerId="ADAL" clId="{0EF7A759-9D00-4FB2-B24F-6D50B0DE6D71}" dt="2021-05-20T12:39:43.128" v="107" actId="962"/>
          <ac:picMkLst>
            <pc:docMk/>
            <pc:sldMk cId="157592445" sldId="260"/>
            <ac:picMk id="11" creationId="{5E159A1B-60E2-4C02-BE10-CAB1F7904AFD}"/>
          </ac:picMkLst>
        </pc:picChg>
      </pc:sldChg>
      <pc:sldChg chg="addSp delSp modSp new mod">
        <pc:chgData name="Subhajit Ghosh" userId="c585d1f3-935b-4ece-b40b-1a6550e66d72" providerId="ADAL" clId="{0EF7A759-9D00-4FB2-B24F-6D50B0DE6D71}" dt="2021-05-20T12:53:29.705" v="123" actId="18131"/>
        <pc:sldMkLst>
          <pc:docMk/>
          <pc:sldMk cId="1174235577" sldId="261"/>
        </pc:sldMkLst>
        <pc:spChg chg="del">
          <ac:chgData name="Subhajit Ghosh" userId="c585d1f3-935b-4ece-b40b-1a6550e66d72" providerId="ADAL" clId="{0EF7A759-9D00-4FB2-B24F-6D50B0DE6D71}" dt="2021-05-20T12:45:39.591" v="108"/>
          <ac:spMkLst>
            <pc:docMk/>
            <pc:sldMk cId="1174235577" sldId="261"/>
            <ac:spMk id="2" creationId="{2D219DED-520F-441B-BA71-EBD91D4EF2E8}"/>
          </ac:spMkLst>
        </pc:spChg>
        <pc:spChg chg="del">
          <ac:chgData name="Subhajit Ghosh" userId="c585d1f3-935b-4ece-b40b-1a6550e66d72" providerId="ADAL" clId="{0EF7A759-9D00-4FB2-B24F-6D50B0DE6D71}" dt="2021-05-20T09:47:25.228" v="27" actId="478"/>
          <ac:spMkLst>
            <pc:docMk/>
            <pc:sldMk cId="1174235577" sldId="261"/>
            <ac:spMk id="3" creationId="{DDE41BD5-DED0-4A47-89FE-B4B5A1865A27}"/>
          </ac:spMkLst>
        </pc:spChg>
        <pc:spChg chg="mod">
          <ac:chgData name="Subhajit Ghosh" userId="c585d1f3-935b-4ece-b40b-1a6550e66d72" providerId="ADAL" clId="{0EF7A759-9D00-4FB2-B24F-6D50B0DE6D71}" dt="2021-05-20T09:47:28.307" v="29" actId="20577"/>
          <ac:spMkLst>
            <pc:docMk/>
            <pc:sldMk cId="1174235577" sldId="261"/>
            <ac:spMk id="4" creationId="{01EDC6DA-171D-4EB7-9678-E26BBE2075C0}"/>
          </ac:spMkLst>
        </pc:spChg>
        <pc:spChg chg="mod">
          <ac:chgData name="Subhajit Ghosh" userId="c585d1f3-935b-4ece-b40b-1a6550e66d72" providerId="ADAL" clId="{0EF7A759-9D00-4FB2-B24F-6D50B0DE6D71}" dt="2021-05-20T09:51:32.098" v="77" actId="20577"/>
          <ac:spMkLst>
            <pc:docMk/>
            <pc:sldMk cId="1174235577" sldId="261"/>
            <ac:spMk id="5" creationId="{04D80050-52ED-4278-8B0C-629C1E606DF9}"/>
          </ac:spMkLst>
        </pc:spChg>
        <pc:spChg chg="add del mod">
          <ac:chgData name="Subhajit Ghosh" userId="c585d1f3-935b-4ece-b40b-1a6550e66d72" providerId="ADAL" clId="{0EF7A759-9D00-4FB2-B24F-6D50B0DE6D71}" dt="2021-05-20T12:53:20.655" v="114"/>
          <ac:spMkLst>
            <pc:docMk/>
            <pc:sldMk cId="1174235577" sldId="261"/>
            <ac:spMk id="9" creationId="{ADDF5185-1347-400E-8F5F-DFE8F30E2E9D}"/>
          </ac:spMkLst>
        </pc:spChg>
        <pc:picChg chg="add del mod">
          <ac:chgData name="Subhajit Ghosh" userId="c585d1f3-935b-4ece-b40b-1a6550e66d72" providerId="ADAL" clId="{0EF7A759-9D00-4FB2-B24F-6D50B0DE6D71}" dt="2021-05-20T12:52:55.580" v="111" actId="21"/>
          <ac:picMkLst>
            <pc:docMk/>
            <pc:sldMk cId="1174235577" sldId="261"/>
            <ac:picMk id="7" creationId="{EA5A170A-6DC3-404F-8144-7D89C29CACF7}"/>
          </ac:picMkLst>
        </pc:picChg>
        <pc:picChg chg="add mod modCrop">
          <ac:chgData name="Subhajit Ghosh" userId="c585d1f3-935b-4ece-b40b-1a6550e66d72" providerId="ADAL" clId="{0EF7A759-9D00-4FB2-B24F-6D50B0DE6D71}" dt="2021-05-20T12:53:29.705" v="123" actId="18131"/>
          <ac:picMkLst>
            <pc:docMk/>
            <pc:sldMk cId="1174235577" sldId="261"/>
            <ac:picMk id="11" creationId="{F9F03FA2-2DD3-4A89-87BE-E93CDD90400B}"/>
          </ac:picMkLst>
        </pc:picChg>
      </pc:sldChg>
      <pc:sldChg chg="addSp delSp modSp new mod modClrScheme chgLayout">
        <pc:chgData name="Subhajit Ghosh" userId="c585d1f3-935b-4ece-b40b-1a6550e66d72" providerId="ADAL" clId="{0EF7A759-9D00-4FB2-B24F-6D50B0DE6D71}" dt="2021-05-20T12:53:00.501" v="113"/>
        <pc:sldMkLst>
          <pc:docMk/>
          <pc:sldMk cId="1029372422" sldId="262"/>
        </pc:sldMkLst>
        <pc:spChg chg="del mod ord">
          <ac:chgData name="Subhajit Ghosh" userId="c585d1f3-935b-4ece-b40b-1a6550e66d72" providerId="ADAL" clId="{0EF7A759-9D00-4FB2-B24F-6D50B0DE6D71}" dt="2021-05-20T09:47:09.619" v="22" actId="700"/>
          <ac:spMkLst>
            <pc:docMk/>
            <pc:sldMk cId="1029372422" sldId="262"/>
            <ac:spMk id="2" creationId="{786E7127-1BD9-4F37-BA49-8D94C3286E4A}"/>
          </ac:spMkLst>
        </pc:spChg>
        <pc:spChg chg="del mod ord">
          <ac:chgData name="Subhajit Ghosh" userId="c585d1f3-935b-4ece-b40b-1a6550e66d72" providerId="ADAL" clId="{0EF7A759-9D00-4FB2-B24F-6D50B0DE6D71}" dt="2021-05-20T09:47:09.619" v="22" actId="700"/>
          <ac:spMkLst>
            <pc:docMk/>
            <pc:sldMk cId="1029372422" sldId="262"/>
            <ac:spMk id="3" creationId="{8A5DCCD9-8429-4E5D-ABE6-35182526B1B1}"/>
          </ac:spMkLst>
        </pc:spChg>
        <pc:spChg chg="del mod ord">
          <ac:chgData name="Subhajit Ghosh" userId="c585d1f3-935b-4ece-b40b-1a6550e66d72" providerId="ADAL" clId="{0EF7A759-9D00-4FB2-B24F-6D50B0DE6D71}" dt="2021-05-20T09:47:09.619" v="22" actId="700"/>
          <ac:spMkLst>
            <pc:docMk/>
            <pc:sldMk cId="1029372422" sldId="262"/>
            <ac:spMk id="4" creationId="{7DB0551C-BD24-4C39-9372-68474238E3C8}"/>
          </ac:spMkLst>
        </pc:spChg>
        <pc:spChg chg="del mod ord">
          <ac:chgData name="Subhajit Ghosh" userId="c585d1f3-935b-4ece-b40b-1a6550e66d72" providerId="ADAL" clId="{0EF7A759-9D00-4FB2-B24F-6D50B0DE6D71}" dt="2021-05-20T09:47:09.619" v="22" actId="700"/>
          <ac:spMkLst>
            <pc:docMk/>
            <pc:sldMk cId="1029372422" sldId="262"/>
            <ac:spMk id="5" creationId="{6BAF9194-7A74-4BBA-BADD-30C647914E39}"/>
          </ac:spMkLst>
        </pc:spChg>
        <pc:spChg chg="add mod ord">
          <ac:chgData name="Subhajit Ghosh" userId="c585d1f3-935b-4ece-b40b-1a6550e66d72" providerId="ADAL" clId="{0EF7A759-9D00-4FB2-B24F-6D50B0DE6D71}" dt="2021-05-20T09:47:35.069" v="32" actId="20577"/>
          <ac:spMkLst>
            <pc:docMk/>
            <pc:sldMk cId="1029372422" sldId="262"/>
            <ac:spMk id="6" creationId="{BFA08E87-50F6-47F9-9AFD-A17D8174C6A0}"/>
          </ac:spMkLst>
        </pc:spChg>
        <pc:spChg chg="add del mod ord">
          <ac:chgData name="Subhajit Ghosh" userId="c585d1f3-935b-4ece-b40b-1a6550e66d72" providerId="ADAL" clId="{0EF7A759-9D00-4FB2-B24F-6D50B0DE6D71}" dt="2021-05-20T09:47:37.527" v="33" actId="478"/>
          <ac:spMkLst>
            <pc:docMk/>
            <pc:sldMk cId="1029372422" sldId="262"/>
            <ac:spMk id="7" creationId="{EAE50232-4B7D-489F-A216-140E6EDEB968}"/>
          </ac:spMkLst>
        </pc:spChg>
        <pc:spChg chg="add del mod ord">
          <ac:chgData name="Subhajit Ghosh" userId="c585d1f3-935b-4ece-b40b-1a6550e66d72" providerId="ADAL" clId="{0EF7A759-9D00-4FB2-B24F-6D50B0DE6D71}" dt="2021-05-20T09:52:19.079" v="86"/>
          <ac:spMkLst>
            <pc:docMk/>
            <pc:sldMk cId="1029372422" sldId="262"/>
            <ac:spMk id="8" creationId="{132CFCE5-EECA-4A7B-AEE0-A93936645129}"/>
          </ac:spMkLst>
        </pc:spChg>
        <pc:spChg chg="add mod ord">
          <ac:chgData name="Subhajit Ghosh" userId="c585d1f3-935b-4ece-b40b-1a6550e66d72" providerId="ADAL" clId="{0EF7A759-9D00-4FB2-B24F-6D50B0DE6D71}" dt="2021-05-20T09:50:37.327" v="74" actId="2711"/>
          <ac:spMkLst>
            <pc:docMk/>
            <pc:sldMk cId="1029372422" sldId="262"/>
            <ac:spMk id="9" creationId="{53DBC90E-5D60-4AF2-8FF6-5FBB865F4384}"/>
          </ac:spMkLst>
        </pc:spChg>
        <pc:spChg chg="add del mod">
          <ac:chgData name="Subhajit Ghosh" userId="c585d1f3-935b-4ece-b40b-1a6550e66d72" providerId="ADAL" clId="{0EF7A759-9D00-4FB2-B24F-6D50B0DE6D71}" dt="2021-05-20T12:53:00.501" v="113"/>
          <ac:spMkLst>
            <pc:docMk/>
            <pc:sldMk cId="1029372422" sldId="262"/>
            <ac:spMk id="13" creationId="{1209BD26-2E4C-4956-B810-3B96106BA406}"/>
          </ac:spMkLst>
        </pc:spChg>
        <pc:picChg chg="add del mod modCrop">
          <ac:chgData name="Subhajit Ghosh" userId="c585d1f3-935b-4ece-b40b-1a6550e66d72" providerId="ADAL" clId="{0EF7A759-9D00-4FB2-B24F-6D50B0DE6D71}" dt="2021-05-20T12:52:58.932" v="112" actId="478"/>
          <ac:picMkLst>
            <pc:docMk/>
            <pc:sldMk cId="1029372422" sldId="262"/>
            <ac:picMk id="11" creationId="{7C23DC7F-F37A-4565-85EA-4FECDB0AE880}"/>
          </ac:picMkLst>
        </pc:picChg>
        <pc:picChg chg="add mod">
          <ac:chgData name="Subhajit Ghosh" userId="c585d1f3-935b-4ece-b40b-1a6550e66d72" providerId="ADAL" clId="{0EF7A759-9D00-4FB2-B24F-6D50B0DE6D71}" dt="2021-05-20T12:53:00.501" v="113"/>
          <ac:picMkLst>
            <pc:docMk/>
            <pc:sldMk cId="1029372422" sldId="262"/>
            <ac:picMk id="14" creationId="{ADF12975-946D-4512-A3ED-E3F20CD8EC06}"/>
          </ac:picMkLst>
        </pc:picChg>
      </pc:sldChg>
      <pc:sldChg chg="delSp modSp new del mod">
        <pc:chgData name="Subhajit Ghosh" userId="c585d1f3-935b-4ece-b40b-1a6550e66d72" providerId="ADAL" clId="{0EF7A759-9D00-4FB2-B24F-6D50B0DE6D71}" dt="2021-05-20T09:50:39.344" v="75" actId="2696"/>
        <pc:sldMkLst>
          <pc:docMk/>
          <pc:sldMk cId="3642000376" sldId="263"/>
        </pc:sldMkLst>
        <pc:spChg chg="del">
          <ac:chgData name="Subhajit Ghosh" userId="c585d1f3-935b-4ece-b40b-1a6550e66d72" providerId="ADAL" clId="{0EF7A759-9D00-4FB2-B24F-6D50B0DE6D71}" dt="2021-05-20T09:47:51.645" v="37" actId="478"/>
          <ac:spMkLst>
            <pc:docMk/>
            <pc:sldMk cId="3642000376" sldId="263"/>
            <ac:spMk id="3" creationId="{59BA6516-26F3-4558-AB7A-C062B0206907}"/>
          </ac:spMkLst>
        </pc:spChg>
        <pc:spChg chg="mod">
          <ac:chgData name="Subhajit Ghosh" userId="c585d1f3-935b-4ece-b40b-1a6550e66d72" providerId="ADAL" clId="{0EF7A759-9D00-4FB2-B24F-6D50B0DE6D71}" dt="2021-05-20T09:47:49.031" v="36" actId="20577"/>
          <ac:spMkLst>
            <pc:docMk/>
            <pc:sldMk cId="3642000376" sldId="263"/>
            <ac:spMk id="4" creationId="{125C07E5-D668-41AC-BFD7-987E36E8B019}"/>
          </ac:spMkLst>
        </pc:spChg>
        <pc:spChg chg="mod">
          <ac:chgData name="Subhajit Ghosh" userId="c585d1f3-935b-4ece-b40b-1a6550e66d72" providerId="ADAL" clId="{0EF7A759-9D00-4FB2-B24F-6D50B0DE6D71}" dt="2021-05-20T09:47:54.445" v="38" actId="14100"/>
          <ac:spMkLst>
            <pc:docMk/>
            <pc:sldMk cId="3642000376" sldId="263"/>
            <ac:spMk id="5" creationId="{E65A7EC8-2F7E-4673-8C48-8F4813CE8ED1}"/>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rainyquote.com/quotes/jack_welch_451356"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www.zinfi.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blog/channel-management-challenges-and-solutions" TargetMode="External"/><Relationship Id="rId2" Type="http://schemas.openxmlformats.org/officeDocument/2006/relationships/image" Target="../media/image4.jpeg"/><Relationship Id="rId1" Type="http://schemas.openxmlformats.org/officeDocument/2006/relationships/slideLayout" Target="../slideLayouts/slideLayout3.xml"/><Relationship Id="rId5" Type="http://schemas.openxmlformats.org/officeDocument/2006/relationships/hyperlink" Target="https://www.zinfi.com/products/partner-sales-management/overview/" TargetMode="External"/><Relationship Id="rId4" Type="http://schemas.openxmlformats.org/officeDocument/2006/relationships/hyperlink" Target="https://www.zinfi.com/products/partner-marketing-management/overview/"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106896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Channel Management: Why Thinking </a:t>
            </a:r>
          </a:p>
          <a:p>
            <a:pPr lvl="0"/>
            <a:r>
              <a:rPr lang="en-US" dirty="0"/>
              <a:t>Long-Term and Acting Short-Term Matters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text, outdoor, sign, street&#10;&#10;Description automatically generated">
            <a:extLst>
              <a:ext uri="{FF2B5EF4-FFF2-40B4-BE49-F238E27FC236}">
                <a16:creationId xmlns:a16="http://schemas.microsoft.com/office/drawing/2014/main" id="{96A5BFB9-82D3-46BD-85E7-613625162D64}"/>
              </a:ext>
            </a:extLst>
          </p:cNvPr>
          <p:cNvPicPr>
            <a:picLocks noGrp="1" noChangeAspect="1"/>
          </p:cNvPicPr>
          <p:nvPr>
            <p:ph type="pic" sz="quarter" idx="15"/>
          </p:nvPr>
        </p:nvPicPr>
        <p:blipFill rotWithShape="1">
          <a:blip r:embed="rId2" cstate="email">
            <a:extLst>
              <a:ext uri="{28A0092B-C50C-407E-A947-70E740481C1C}">
                <a14:useLocalDpi xmlns:a14="http://schemas.microsoft.com/office/drawing/2010/main"/>
              </a:ext>
            </a:extLst>
          </a:blip>
          <a:srcRect/>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Channel Management: Why Thinking Long-Term and Acting Short-Term Matters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i="0" dirty="0">
                <a:solidFill>
                  <a:srgbClr val="333333"/>
                </a:solidFill>
                <a:effectLst/>
                <a:latin typeface="Arial" panose="020B0604020202020204" pitchFamily="34" charset="0"/>
                <a:cs typeface="Arial" panose="020B0604020202020204" pitchFamily="34" charset="0"/>
              </a:rPr>
              <a:t>Jack Welch is famous for </a:t>
            </a:r>
            <a:r>
              <a:rPr lang="en-US" i="0" u="sng" dirty="0">
                <a:solidFill>
                  <a:srgbClr val="1878D1"/>
                </a:solidFill>
                <a:effectLst/>
                <a:latin typeface="Arial" panose="020B0604020202020204" pitchFamily="34" charset="0"/>
                <a:cs typeface="Arial" panose="020B0604020202020204" pitchFamily="34" charset="0"/>
                <a:hlinkClick r:id="rId3"/>
              </a:rPr>
              <a:t>saying</a:t>
            </a:r>
            <a:r>
              <a:rPr lang="en-US" i="0" dirty="0">
                <a:solidFill>
                  <a:srgbClr val="333333"/>
                </a:solidFill>
                <a:effectLst/>
                <a:latin typeface="Arial" panose="020B0604020202020204" pitchFamily="34" charset="0"/>
                <a:cs typeface="Arial" panose="020B0604020202020204" pitchFamily="34" charset="0"/>
              </a:rPr>
              <a:t>, “You can’t grow long-term if you can’t eat short-term. Anybody can manage short. Anybody can manage long. Balancing those two things is what management is.”  This is what I call walking and chewing gum. I know it may sound like a cliché, but nothing is more important in </a:t>
            </a:r>
            <a:r>
              <a:rPr lang="en-US" i="0" u="sng" dirty="0">
                <a:solidFill>
                  <a:srgbClr val="1878D1"/>
                </a:solidFill>
                <a:effectLst/>
                <a:latin typeface="Arial" panose="020B0604020202020204" pitchFamily="34" charset="0"/>
                <a:cs typeface="Arial" panose="020B0604020202020204" pitchFamily="34" charset="0"/>
                <a:hlinkClick r:id="rId4"/>
              </a:rPr>
              <a:t>channel management</a:t>
            </a:r>
            <a:r>
              <a:rPr lang="en-US" i="0" dirty="0">
                <a:solidFill>
                  <a:srgbClr val="333333"/>
                </a:solidFill>
                <a:effectLst/>
                <a:latin typeface="Arial" panose="020B0604020202020204" pitchFamily="34" charset="0"/>
                <a:cs typeface="Arial" panose="020B0604020202020204" pitchFamily="34" charset="0"/>
              </a:rPr>
              <a:t> than this fundamental principle of balancing long-term and short-term objectives. Let’s discuss why this is the case.</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with his hand on his chin looking at a computer&#10;&#10;Description automatically generated with low confidence">
            <a:extLst>
              <a:ext uri="{FF2B5EF4-FFF2-40B4-BE49-F238E27FC236}">
                <a16:creationId xmlns:a16="http://schemas.microsoft.com/office/drawing/2014/main" id="{EBAF1BBB-885A-4F28-9E2B-39BD2D006D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Channel Management: Why Thinking Long-Term and Acting Short-Term Matters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62377"/>
            <a:ext cx="4444916" cy="3827987"/>
          </a:xfrm>
        </p:spPr>
        <p:txBody>
          <a:bodyPr/>
          <a:lstStyle/>
          <a:p>
            <a:r>
              <a:rPr lang="en-US" i="0" dirty="0">
                <a:solidFill>
                  <a:srgbClr val="333333"/>
                </a:solidFill>
                <a:effectLst/>
                <a:latin typeface="Arial" panose="020B0604020202020204" pitchFamily="34" charset="0"/>
                <a:cs typeface="Arial" panose="020B0604020202020204" pitchFamily="34" charset="0"/>
              </a:rPr>
              <a:t>I’ve written before about the </a:t>
            </a:r>
            <a:r>
              <a:rPr lang="en-US" i="0" u="sng" dirty="0">
                <a:solidFill>
                  <a:srgbClr val="1878D1"/>
                </a:solidFill>
                <a:effectLst/>
                <a:latin typeface="Arial" panose="020B0604020202020204" pitchFamily="34" charset="0"/>
                <a:cs typeface="Arial" panose="020B0604020202020204" pitchFamily="34" charset="0"/>
                <a:hlinkClick r:id="rId3"/>
              </a:rPr>
              <a:t>multiple challenges of channel management</a:t>
            </a:r>
            <a:r>
              <a:rPr lang="en-US" i="0" dirty="0">
                <a:solidFill>
                  <a:srgbClr val="333333"/>
                </a:solidFill>
                <a:effectLst/>
                <a:latin typeface="Arial" panose="020B0604020202020204" pitchFamily="34" charset="0"/>
                <a:cs typeface="Arial" panose="020B0604020202020204" pitchFamily="34" charset="0"/>
              </a:rPr>
              <a:t>.  Let me focus on a few that are particularly relevant to today’s topic:</a:t>
            </a:r>
            <a:endParaRPr lang="en-US" b="0" i="0" dirty="0">
              <a:solidFill>
                <a:srgbClr val="333333"/>
              </a:solidFill>
              <a:effectLst/>
              <a:latin typeface="Arial" panose="020B0604020202020204" pitchFamily="34" charset="0"/>
              <a:cs typeface="Arial" panose="020B0604020202020204" pitchFamily="34" charset="0"/>
            </a:endParaRP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Most channel are managed (number wise) on a quarterly basis</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Most channel activities are quarterly-focused</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Most </a:t>
            </a:r>
            <a:r>
              <a:rPr lang="en-US" b="0" i="0" u="sng" dirty="0">
                <a:solidFill>
                  <a:srgbClr val="1878D1"/>
                </a:solidFill>
                <a:effectLst/>
                <a:latin typeface="Arial" panose="020B0604020202020204" pitchFamily="34" charset="0"/>
                <a:cs typeface="Arial" panose="020B0604020202020204" pitchFamily="34" charset="0"/>
                <a:hlinkClick r:id="rId4"/>
              </a:rPr>
              <a:t>marketing</a:t>
            </a:r>
            <a:r>
              <a:rPr lang="en-US" b="0" i="0" dirty="0">
                <a:solidFill>
                  <a:srgbClr val="333333"/>
                </a:solidFill>
                <a:effectLst/>
                <a:latin typeface="Arial" panose="020B0604020202020204" pitchFamily="34" charset="0"/>
                <a:cs typeface="Arial" panose="020B0604020202020204" pitchFamily="34" charset="0"/>
              </a:rPr>
              <a:t> and </a:t>
            </a:r>
            <a:r>
              <a:rPr lang="en-US" b="0" i="0" u="sng" dirty="0">
                <a:solidFill>
                  <a:srgbClr val="1878D1"/>
                </a:solidFill>
                <a:effectLst/>
                <a:latin typeface="Arial" panose="020B0604020202020204" pitchFamily="34" charset="0"/>
                <a:cs typeface="Arial" panose="020B0604020202020204" pitchFamily="34" charset="0"/>
                <a:hlinkClick r:id="rId5"/>
              </a:rPr>
              <a:t>sales</a:t>
            </a:r>
            <a:r>
              <a:rPr lang="en-US" b="0" i="0" dirty="0">
                <a:solidFill>
                  <a:srgbClr val="333333"/>
                </a:solidFill>
                <a:effectLst/>
                <a:latin typeface="Arial" panose="020B0604020202020204" pitchFamily="34" charset="0"/>
                <a:cs typeface="Arial" panose="020B0604020202020204" pitchFamily="34" charset="0"/>
              </a:rPr>
              <a:t> activities require a process-based, longer-term approach</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Channel partners do not report to a vendor—they are their own boss</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Reorganization in most large companies changes channel directions quite frequently</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Lack of automation and access to data provide very little insight into causes and effects related to programs</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A majority of vendors rely on a small portion of partners driving most of their revenue while continuing to support a very broad channel</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ext&#10;&#10;Description automatically generated">
            <a:extLst>
              <a:ext uri="{FF2B5EF4-FFF2-40B4-BE49-F238E27FC236}">
                <a16:creationId xmlns:a16="http://schemas.microsoft.com/office/drawing/2014/main" id="{5E159A1B-60E2-4C02-BE10-CAB1F7904AF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9EE29B9A-46A7-439E-8B9C-D8D2953FF148}"/>
              </a:ext>
            </a:extLst>
          </p:cNvPr>
          <p:cNvSpPr>
            <a:spLocks noGrp="1"/>
          </p:cNvSpPr>
          <p:nvPr>
            <p:ph type="body" sz="quarter" idx="11"/>
          </p:nvPr>
        </p:nvSpPr>
        <p:spPr/>
        <p:txBody>
          <a:bodyPr/>
          <a:lstStyle/>
          <a:p>
            <a:r>
              <a:rPr lang="en-US" dirty="0"/>
              <a:t>Channel Management: Why Thinking Long-Term and Acting Short-Term Matters</a:t>
            </a:r>
          </a:p>
        </p:txBody>
      </p:sp>
      <p:sp>
        <p:nvSpPr>
          <p:cNvPr id="9" name="Text Placeholder 8">
            <a:extLst>
              <a:ext uri="{FF2B5EF4-FFF2-40B4-BE49-F238E27FC236}">
                <a16:creationId xmlns:a16="http://schemas.microsoft.com/office/drawing/2014/main" id="{58212E1B-088E-4FC3-94C2-D44B33CFE7FD}"/>
              </a:ext>
            </a:extLst>
          </p:cNvPr>
          <p:cNvSpPr>
            <a:spLocks noGrp="1"/>
          </p:cNvSpPr>
          <p:nvPr>
            <p:ph type="body" sz="quarter" idx="16"/>
          </p:nvPr>
        </p:nvSpPr>
        <p:spPr>
          <a:xfrm>
            <a:off x="313226" y="931818"/>
            <a:ext cx="4444916" cy="3848259"/>
          </a:xfrm>
        </p:spPr>
        <p:txBody>
          <a:bodyPr/>
          <a:lstStyle/>
          <a:p>
            <a:r>
              <a:rPr lang="en-US" b="0" i="0" dirty="0">
                <a:solidFill>
                  <a:srgbClr val="333333"/>
                </a:solidFill>
                <a:effectLst/>
                <a:latin typeface="Arial" panose="020B0604020202020204" pitchFamily="34" charset="0"/>
                <a:cs typeface="Arial" panose="020B0604020202020204" pitchFamily="34" charset="0"/>
              </a:rPr>
              <a:t>I could keep adding to this list, but these seven are sufficient to make my point. With all of these challenges, there are basically two forces at play: activities with short-term goals, but also activities that have longer-term impact. Channel management happens on a quarterly basis, so that’s certainly short-term, but most sales and marketing activities need to be managed with a longer-term focus. Partners do not report to vendors, so they don’t necessarily respond to ad hoc programs. Most companies that sell through the channel lack insight into who the productive partners are and why. They may have a partial answer to this question—i.e., who sells the most—but they rarely know much about why those partners are more successful.</a:t>
            </a:r>
          </a:p>
          <a:p>
            <a:r>
              <a:rPr lang="en-US" b="0" i="0" dirty="0">
                <a:solidFill>
                  <a:srgbClr val="333333"/>
                </a:solidFill>
                <a:effectLst/>
                <a:latin typeface="Arial" panose="020B0604020202020204" pitchFamily="34" charset="0"/>
                <a:cs typeface="Arial" panose="020B0604020202020204" pitchFamily="34" charset="0"/>
              </a:rPr>
              <a:t>The reality is very little can be done in a channel with a short-term focus, yet the majority of our activities tend to be driven on a 90-day cycle. Allow me to make a very strong statement after working with hundreds of major companies driving sales through channels of all kinds (technology, manufacturing, finance, retail, automotive, etc.): The only way a channel can be managed to higher levels of performance is to engage in longer-term strategic thinking that is executed on a quarterly basis.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592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1EDC6DA-171D-4EB7-9678-E26BBE2075C0}"/>
              </a:ext>
            </a:extLst>
          </p:cNvPr>
          <p:cNvSpPr>
            <a:spLocks noGrp="1"/>
          </p:cNvSpPr>
          <p:nvPr>
            <p:ph type="body" sz="quarter" idx="11"/>
          </p:nvPr>
        </p:nvSpPr>
        <p:spPr/>
        <p:txBody>
          <a:bodyPr/>
          <a:lstStyle/>
          <a:p>
            <a:r>
              <a:rPr lang="en-US" dirty="0"/>
              <a:t>Channel Management: Why Thinking Long-Term and Acting Short-Term Matters</a:t>
            </a:r>
          </a:p>
        </p:txBody>
      </p:sp>
      <p:sp>
        <p:nvSpPr>
          <p:cNvPr id="5" name="Text Placeholder 4">
            <a:extLst>
              <a:ext uri="{FF2B5EF4-FFF2-40B4-BE49-F238E27FC236}">
                <a16:creationId xmlns:a16="http://schemas.microsoft.com/office/drawing/2014/main" id="{04D80050-52ED-4278-8B0C-629C1E606DF9}"/>
              </a:ext>
            </a:extLst>
          </p:cNvPr>
          <p:cNvSpPr>
            <a:spLocks noGrp="1"/>
          </p:cNvSpPr>
          <p:nvPr>
            <p:ph type="body" sz="quarter" idx="16"/>
          </p:nvPr>
        </p:nvSpPr>
        <p:spPr>
          <a:xfrm>
            <a:off x="4447403" y="949235"/>
            <a:ext cx="4444916" cy="384112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What I am saying, essentially, is that companies need to figure out how to </a:t>
            </a:r>
            <a:r>
              <a:rPr lang="en-US" b="0" i="1" dirty="0">
                <a:solidFill>
                  <a:srgbClr val="333333"/>
                </a:solidFill>
                <a:effectLst/>
                <a:latin typeface="Arial" panose="020B0604020202020204" pitchFamily="34" charset="0"/>
                <a:cs typeface="Arial" panose="020B0604020202020204" pitchFamily="34" charset="0"/>
              </a:rPr>
              <a:t>rationalize </a:t>
            </a:r>
            <a:r>
              <a:rPr lang="en-US" b="0" i="0" dirty="0">
                <a:solidFill>
                  <a:srgbClr val="333333"/>
                </a:solidFill>
                <a:effectLst/>
                <a:latin typeface="Arial" panose="020B0604020202020204" pitchFamily="34" charset="0"/>
                <a:cs typeface="Arial" panose="020B0604020202020204" pitchFamily="34" charset="0"/>
              </a:rPr>
              <a:t>their channels. In other words, they need to be able to answer the following questions:</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Which partners sell the most and why?</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What do we need to do to make less productive partners more productive?</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How do we make the next group of partners align their business objectives with ours, and incentivize and enable them to sell more of our solutions?</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What programs are most effective when it comes to various aspects of channel management— e.g., recruitment, engagement, enablement and management?</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How do we align our internal infrastructure better to provide real-time dynamic feedback to our execution?</a:t>
            </a:r>
          </a:p>
        </p:txBody>
      </p:sp>
      <p:pic>
        <p:nvPicPr>
          <p:cNvPr id="11" name="Picture Placeholder 10" descr="A person holding a gun&#10;&#10;Description automatically generated with low confidence">
            <a:extLst>
              <a:ext uri="{FF2B5EF4-FFF2-40B4-BE49-F238E27FC236}">
                <a16:creationId xmlns:a16="http://schemas.microsoft.com/office/drawing/2014/main" id="{F9F03FA2-2DD3-4A89-87BE-E93CDD90400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117423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FA08E87-50F6-47F9-9AFD-A17D8174C6A0}"/>
              </a:ext>
            </a:extLst>
          </p:cNvPr>
          <p:cNvSpPr>
            <a:spLocks noGrp="1"/>
          </p:cNvSpPr>
          <p:nvPr>
            <p:ph type="body" sz="quarter" idx="11"/>
          </p:nvPr>
        </p:nvSpPr>
        <p:spPr/>
        <p:txBody>
          <a:bodyPr/>
          <a:lstStyle/>
          <a:p>
            <a:r>
              <a:rPr lang="en-US" dirty="0"/>
              <a:t>Channel Management: Why Thinking Long-Term and Acting Short-Term Matters</a:t>
            </a:r>
          </a:p>
        </p:txBody>
      </p:sp>
      <p:sp>
        <p:nvSpPr>
          <p:cNvPr id="9" name="Text Placeholder 8">
            <a:extLst>
              <a:ext uri="{FF2B5EF4-FFF2-40B4-BE49-F238E27FC236}">
                <a16:creationId xmlns:a16="http://schemas.microsoft.com/office/drawing/2014/main" id="{53DBC90E-5D60-4AF2-8FF6-5FBB865F4384}"/>
              </a:ext>
            </a:extLst>
          </p:cNvPr>
          <p:cNvSpPr>
            <a:spLocks noGrp="1"/>
          </p:cNvSpPr>
          <p:nvPr>
            <p:ph type="body" sz="quarter" idx="16"/>
          </p:nvPr>
        </p:nvSpPr>
        <p:spPr>
          <a:xfrm>
            <a:off x="313226" y="931818"/>
            <a:ext cx="4444916" cy="384825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Every one of these questions is critical, and each requires a deep level of thinking that can happen only from a longer-term perspective. To answer these questions and take actions based on meaningful insights requires a multi-quarter approach, and in many cases it takes a multi-year approach.</a:t>
            </a:r>
          </a:p>
          <a:p>
            <a:pPr algn="l"/>
            <a:r>
              <a:rPr lang="en-US" b="0" i="0" dirty="0">
                <a:solidFill>
                  <a:srgbClr val="333333"/>
                </a:solidFill>
                <a:effectLst/>
                <a:latin typeface="Arial" panose="020B0604020202020204" pitchFamily="34" charset="0"/>
                <a:cs typeface="Arial" panose="020B0604020202020204" pitchFamily="34" charset="0"/>
              </a:rPr>
              <a:t>Unfortunately, constant re-organizations within vendor firms and changes among channel organizations have a tendency to keep most vendors’ focus on the short term. This leads to behaviors that are highly transactional: offering more discounts, random partner recruitment, sporadic training, inconsistent demand generation activities, and so on. But the best way to do more with less and get a higher return is to take what Jack Welch said to heart. Make sure you are surviving in the short term, but don’t neglect to think long-term to drive your products, processes and people to increasingly higher levels of execution.</a:t>
            </a:r>
          </a:p>
        </p:txBody>
      </p:sp>
      <p:pic>
        <p:nvPicPr>
          <p:cNvPr id="14" name="Picture Placeholder 6" descr="A person with his arms crossed&#10;&#10;Description automatically generated with medium confidence">
            <a:extLst>
              <a:ext uri="{FF2B5EF4-FFF2-40B4-BE49-F238E27FC236}">
                <a16:creationId xmlns:a16="http://schemas.microsoft.com/office/drawing/2014/main" id="{ADF12975-946D-4512-A3ED-E3F20CD8EC0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l="125" r="125"/>
          <a:stretch>
            <a:fillRect/>
          </a:stretch>
        </p:blipFill>
        <p:spPr>
          <a:xfrm>
            <a:off x="5021263" y="931863"/>
            <a:ext cx="3897312" cy="3833812"/>
          </a:xfrm>
        </p:spPr>
      </p:pic>
    </p:spTree>
    <p:extLst>
      <p:ext uri="{BB962C8B-B14F-4D97-AF65-F5344CB8AC3E}">
        <p14:creationId xmlns:p14="http://schemas.microsoft.com/office/powerpoint/2010/main" val="1029372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627</TotalTime>
  <Words>794</Words>
  <Application>Microsoft Office PowerPoint</Application>
  <PresentationFormat>Custom</PresentationFormat>
  <Paragraphs>28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2021-05-20T12:53:40Z</dcterms:modified>
</cp:coreProperties>
</file>