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59" r:id="rId9"/>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7724"/>
    <a:srgbClr val="636361"/>
    <a:srgbClr val="B2B2B2"/>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387541-8E70-41E5-90C7-47F70D445109}" v="59" dt="2020-02-19T13:06:45.0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2" d="100"/>
          <a:sy n="112" d="100"/>
        </p:scale>
        <p:origin x="12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BBE14A2F-F588-4B02-86B9-2522B9B1F0D3}"/>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4A387541-8E70-41E5-90C7-47F70D445109}"/>
    <pc:docChg chg="undo custSel addSld delSld modSld">
      <pc:chgData name="Subhajit Ghosh" userId="c585d1f3-935b-4ece-b40b-1a6550e66d72" providerId="ADAL" clId="{4A387541-8E70-41E5-90C7-47F70D445109}" dt="2020-02-19T13:06:45.006" v="231" actId="207"/>
      <pc:docMkLst>
        <pc:docMk/>
      </pc:docMkLst>
      <pc:sldChg chg="modSp mod">
        <pc:chgData name="Subhajit Ghosh" userId="c585d1f3-935b-4ece-b40b-1a6550e66d72" providerId="ADAL" clId="{4A387541-8E70-41E5-90C7-47F70D445109}" dt="2020-02-19T06:47:25.030" v="3" actId="20577"/>
        <pc:sldMkLst>
          <pc:docMk/>
          <pc:sldMk cId="2429983986" sldId="256"/>
        </pc:sldMkLst>
        <pc:spChg chg="mod">
          <ac:chgData name="Subhajit Ghosh" userId="c585d1f3-935b-4ece-b40b-1a6550e66d72" providerId="ADAL" clId="{4A387541-8E70-41E5-90C7-47F70D445109}" dt="2020-02-19T06:47:25.030" v="3" actId="20577"/>
          <ac:spMkLst>
            <pc:docMk/>
            <pc:sldMk cId="2429983986" sldId="256"/>
            <ac:spMk id="6" creationId="{4F2F611E-2383-4DC9-962D-92928E36BA3F}"/>
          </ac:spMkLst>
        </pc:spChg>
      </pc:sldChg>
      <pc:sldChg chg="addSp delSp modSp mod">
        <pc:chgData name="Subhajit Ghosh" userId="c585d1f3-935b-4ece-b40b-1a6550e66d72" providerId="ADAL" clId="{4A387541-8E70-41E5-90C7-47F70D445109}" dt="2020-02-19T06:54:54.980" v="25" actId="2711"/>
        <pc:sldMkLst>
          <pc:docMk/>
          <pc:sldMk cId="4142234705" sldId="257"/>
        </pc:sldMkLst>
        <pc:spChg chg="add del">
          <ac:chgData name="Subhajit Ghosh" userId="c585d1f3-935b-4ece-b40b-1a6550e66d72" providerId="ADAL" clId="{4A387541-8E70-41E5-90C7-47F70D445109}" dt="2020-02-19T06:53:30.847" v="20"/>
          <ac:spMkLst>
            <pc:docMk/>
            <pc:sldMk cId="4142234705" sldId="257"/>
            <ac:spMk id="2" creationId="{73CDC79A-6FAC-4D7D-B85E-15F848CECB4B}"/>
          </ac:spMkLst>
        </pc:spChg>
        <pc:spChg chg="del">
          <ac:chgData name="Subhajit Ghosh" userId="c585d1f3-935b-4ece-b40b-1a6550e66d72" providerId="ADAL" clId="{4A387541-8E70-41E5-90C7-47F70D445109}" dt="2020-02-19T06:47:44.117" v="9" actId="478"/>
          <ac:spMkLst>
            <pc:docMk/>
            <pc:sldMk cId="4142234705" sldId="257"/>
            <ac:spMk id="3" creationId="{EE5F9CC5-5919-4A5B-B9E8-F922D9826927}"/>
          </ac:spMkLst>
        </pc:spChg>
        <pc:spChg chg="mod">
          <ac:chgData name="Subhajit Ghosh" userId="c585d1f3-935b-4ece-b40b-1a6550e66d72" providerId="ADAL" clId="{4A387541-8E70-41E5-90C7-47F70D445109}" dt="2020-02-19T06:47:40.546" v="8" actId="20577"/>
          <ac:spMkLst>
            <pc:docMk/>
            <pc:sldMk cId="4142234705" sldId="257"/>
            <ac:spMk id="4" creationId="{3824FEB1-C6F4-4284-9EE9-2817F24A4DC0}"/>
          </ac:spMkLst>
        </pc:spChg>
        <pc:spChg chg="mod">
          <ac:chgData name="Subhajit Ghosh" userId="c585d1f3-935b-4ece-b40b-1a6550e66d72" providerId="ADAL" clId="{4A387541-8E70-41E5-90C7-47F70D445109}" dt="2020-02-19T06:54:54.980" v="25" actId="2711"/>
          <ac:spMkLst>
            <pc:docMk/>
            <pc:sldMk cId="4142234705" sldId="257"/>
            <ac:spMk id="5" creationId="{C4B6616B-D638-467B-86EF-41EF776CAD4F}"/>
          </ac:spMkLst>
        </pc:spChg>
        <pc:picChg chg="add del mod">
          <ac:chgData name="Subhajit Ghosh" userId="c585d1f3-935b-4ece-b40b-1a6550e66d72" providerId="ADAL" clId="{4A387541-8E70-41E5-90C7-47F70D445109}" dt="2020-02-19T06:48:52.654" v="19"/>
          <ac:picMkLst>
            <pc:docMk/>
            <pc:sldMk cId="4142234705" sldId="257"/>
            <ac:picMk id="7" creationId="{509EA55D-D81D-451D-A683-8AAABC987E1C}"/>
          </ac:picMkLst>
        </pc:picChg>
        <pc:picChg chg="add mod">
          <ac:chgData name="Subhajit Ghosh" userId="c585d1f3-935b-4ece-b40b-1a6550e66d72" providerId="ADAL" clId="{4A387541-8E70-41E5-90C7-47F70D445109}" dt="2020-02-19T06:53:33.353" v="21" actId="27614"/>
          <ac:picMkLst>
            <pc:docMk/>
            <pc:sldMk cId="4142234705" sldId="257"/>
            <ac:picMk id="9" creationId="{D1A859A0-77A1-46B3-AA93-8F5F38165471}"/>
          </ac:picMkLst>
        </pc:picChg>
      </pc:sldChg>
      <pc:sldChg chg="addSp delSp modSp mod">
        <pc:chgData name="Subhajit Ghosh" userId="c585d1f3-935b-4ece-b40b-1a6550e66d72" providerId="ADAL" clId="{4A387541-8E70-41E5-90C7-47F70D445109}" dt="2020-02-19T13:06:32.805" v="229" actId="207"/>
        <pc:sldMkLst>
          <pc:docMk/>
          <pc:sldMk cId="2815277108" sldId="258"/>
        </pc:sldMkLst>
        <pc:spChg chg="mod">
          <ac:chgData name="Subhajit Ghosh" userId="c585d1f3-935b-4ece-b40b-1a6550e66d72" providerId="ADAL" clId="{4A387541-8E70-41E5-90C7-47F70D445109}" dt="2020-02-19T07:34:42.273" v="91" actId="1035"/>
          <ac:spMkLst>
            <pc:docMk/>
            <pc:sldMk cId="2815277108" sldId="258"/>
            <ac:spMk id="6" creationId="{C656395D-0968-4CC4-83FA-27592B0EA08A}"/>
          </ac:spMkLst>
        </pc:spChg>
        <pc:spChg chg="del">
          <ac:chgData name="Subhajit Ghosh" userId="c585d1f3-935b-4ece-b40b-1a6550e66d72" providerId="ADAL" clId="{4A387541-8E70-41E5-90C7-47F70D445109}" dt="2020-02-19T06:47:59.760" v="13" actId="478"/>
          <ac:spMkLst>
            <pc:docMk/>
            <pc:sldMk cId="2815277108" sldId="258"/>
            <ac:spMk id="7" creationId="{B46939E6-5567-4C86-97BB-FAE44A9B3871}"/>
          </ac:spMkLst>
        </pc:spChg>
        <pc:spChg chg="del">
          <ac:chgData name="Subhajit Ghosh" userId="c585d1f3-935b-4ece-b40b-1a6550e66d72" providerId="ADAL" clId="{4A387541-8E70-41E5-90C7-47F70D445109}" dt="2020-02-19T07:52:06.908" v="135"/>
          <ac:spMkLst>
            <pc:docMk/>
            <pc:sldMk cId="2815277108" sldId="258"/>
            <ac:spMk id="8" creationId="{BFEE5A4F-093A-4F1A-8CC4-D4ACBD2F1C2E}"/>
          </ac:spMkLst>
        </pc:spChg>
        <pc:spChg chg="mod">
          <ac:chgData name="Subhajit Ghosh" userId="c585d1f3-935b-4ece-b40b-1a6550e66d72" providerId="ADAL" clId="{4A387541-8E70-41E5-90C7-47F70D445109}" dt="2020-02-19T13:06:32.805" v="229" actId="207"/>
          <ac:spMkLst>
            <pc:docMk/>
            <pc:sldMk cId="2815277108" sldId="258"/>
            <ac:spMk id="9" creationId="{4393C9E7-9550-4849-8115-E9C4978354A8}"/>
          </ac:spMkLst>
        </pc:spChg>
        <pc:picChg chg="add mod">
          <ac:chgData name="Subhajit Ghosh" userId="c585d1f3-935b-4ece-b40b-1a6550e66d72" providerId="ADAL" clId="{4A387541-8E70-41E5-90C7-47F70D445109}" dt="2020-02-19T07:52:13.097" v="136" actId="27614"/>
          <ac:picMkLst>
            <pc:docMk/>
            <pc:sldMk cId="2815277108" sldId="258"/>
            <ac:picMk id="3" creationId="{B235DD6F-A746-4DAA-A043-8769BF384A6F}"/>
          </ac:picMkLst>
        </pc:picChg>
      </pc:sldChg>
      <pc:sldChg chg="addSp delSp modSp add mod">
        <pc:chgData name="Subhajit Ghosh" userId="c585d1f3-935b-4ece-b40b-1a6550e66d72" providerId="ADAL" clId="{4A387541-8E70-41E5-90C7-47F70D445109}" dt="2020-02-19T10:05:08.034" v="144" actId="18131"/>
        <pc:sldMkLst>
          <pc:docMk/>
          <pc:sldMk cId="1929435408" sldId="260"/>
        </pc:sldMkLst>
        <pc:spChg chg="del">
          <ac:chgData name="Subhajit Ghosh" userId="c585d1f3-935b-4ece-b40b-1a6550e66d72" providerId="ADAL" clId="{4A387541-8E70-41E5-90C7-47F70D445109}" dt="2020-02-19T07:01:03.825" v="34"/>
          <ac:spMkLst>
            <pc:docMk/>
            <pc:sldMk cId="1929435408" sldId="260"/>
            <ac:spMk id="2" creationId="{A61A0D01-AF40-4CF7-8730-9B420D16B1E0}"/>
          </ac:spMkLst>
        </pc:spChg>
        <pc:spChg chg="del">
          <ac:chgData name="Subhajit Ghosh" userId="c585d1f3-935b-4ece-b40b-1a6550e66d72" providerId="ADAL" clId="{4A387541-8E70-41E5-90C7-47F70D445109}" dt="2020-02-19T07:01:03.825" v="34"/>
          <ac:spMkLst>
            <pc:docMk/>
            <pc:sldMk cId="1929435408" sldId="260"/>
            <ac:spMk id="3" creationId="{CB4A0786-8E4D-4881-9E7C-25F2F93BC216}"/>
          </ac:spMkLst>
        </pc:spChg>
        <pc:spChg chg="del">
          <ac:chgData name="Subhajit Ghosh" userId="c585d1f3-935b-4ece-b40b-1a6550e66d72" providerId="ADAL" clId="{4A387541-8E70-41E5-90C7-47F70D445109}" dt="2020-02-19T07:01:03.825" v="34"/>
          <ac:spMkLst>
            <pc:docMk/>
            <pc:sldMk cId="1929435408" sldId="260"/>
            <ac:spMk id="4" creationId="{84696188-ABCA-4735-B091-AB93D91BD787}"/>
          </ac:spMkLst>
        </pc:spChg>
        <pc:spChg chg="del">
          <ac:chgData name="Subhajit Ghosh" userId="c585d1f3-935b-4ece-b40b-1a6550e66d72" providerId="ADAL" clId="{4A387541-8E70-41E5-90C7-47F70D445109}" dt="2020-02-19T07:01:03.825" v="34"/>
          <ac:spMkLst>
            <pc:docMk/>
            <pc:sldMk cId="1929435408" sldId="260"/>
            <ac:spMk id="5" creationId="{3F5755F0-1154-420C-81E2-A5A775B9EB86}"/>
          </ac:spMkLst>
        </pc:spChg>
        <pc:spChg chg="add mod">
          <ac:chgData name="Subhajit Ghosh" userId="c585d1f3-935b-4ece-b40b-1a6550e66d72" providerId="ADAL" clId="{4A387541-8E70-41E5-90C7-47F70D445109}" dt="2020-02-19T07:02:22.767" v="49" actId="20577"/>
          <ac:spMkLst>
            <pc:docMk/>
            <pc:sldMk cId="1929435408" sldId="260"/>
            <ac:spMk id="6" creationId="{5395DF49-D464-4276-8237-853921E8E536}"/>
          </ac:spMkLst>
        </pc:spChg>
        <pc:spChg chg="add del mod">
          <ac:chgData name="Subhajit Ghosh" userId="c585d1f3-935b-4ece-b40b-1a6550e66d72" providerId="ADAL" clId="{4A387541-8E70-41E5-90C7-47F70D445109}" dt="2020-02-19T07:01:10.603" v="35" actId="478"/>
          <ac:spMkLst>
            <pc:docMk/>
            <pc:sldMk cId="1929435408" sldId="260"/>
            <ac:spMk id="7" creationId="{F49B15CF-51B9-454B-B917-F93108E68707}"/>
          </ac:spMkLst>
        </pc:spChg>
        <pc:spChg chg="add del mod">
          <ac:chgData name="Subhajit Ghosh" userId="c585d1f3-935b-4ece-b40b-1a6550e66d72" providerId="ADAL" clId="{4A387541-8E70-41E5-90C7-47F70D445109}" dt="2020-02-19T10:04:53.854" v="137"/>
          <ac:spMkLst>
            <pc:docMk/>
            <pc:sldMk cId="1929435408" sldId="260"/>
            <ac:spMk id="8" creationId="{F3CF392B-720B-4564-8BE5-0D7979442181}"/>
          </ac:spMkLst>
        </pc:spChg>
        <pc:spChg chg="add mod">
          <ac:chgData name="Subhajit Ghosh" userId="c585d1f3-935b-4ece-b40b-1a6550e66d72" providerId="ADAL" clId="{4A387541-8E70-41E5-90C7-47F70D445109}" dt="2020-02-19T07:01:55.027" v="44" actId="2711"/>
          <ac:spMkLst>
            <pc:docMk/>
            <pc:sldMk cId="1929435408" sldId="260"/>
            <ac:spMk id="9" creationId="{3C4094E5-0979-4906-ACC4-969E57B61BF7}"/>
          </ac:spMkLst>
        </pc:spChg>
        <pc:picChg chg="add mod modCrop">
          <ac:chgData name="Subhajit Ghosh" userId="c585d1f3-935b-4ece-b40b-1a6550e66d72" providerId="ADAL" clId="{4A387541-8E70-41E5-90C7-47F70D445109}" dt="2020-02-19T10:05:08.034" v="144" actId="18131"/>
          <ac:picMkLst>
            <pc:docMk/>
            <pc:sldMk cId="1929435408" sldId="260"/>
            <ac:picMk id="11" creationId="{7DE088CD-6233-4985-9C49-3F606649E832}"/>
          </ac:picMkLst>
        </pc:picChg>
      </pc:sldChg>
      <pc:sldChg chg="addSp delSp modSp add mod">
        <pc:chgData name="Subhajit Ghosh" userId="c585d1f3-935b-4ece-b40b-1a6550e66d72" providerId="ADAL" clId="{4A387541-8E70-41E5-90C7-47F70D445109}" dt="2020-02-19T13:06:39.741" v="230" actId="207"/>
        <pc:sldMkLst>
          <pc:docMk/>
          <pc:sldMk cId="4174520446" sldId="261"/>
        </pc:sldMkLst>
        <pc:spChg chg="del">
          <ac:chgData name="Subhajit Ghosh" userId="c585d1f3-935b-4ece-b40b-1a6550e66d72" providerId="ADAL" clId="{4A387541-8E70-41E5-90C7-47F70D445109}" dt="2020-02-19T10:19:17.769" v="145"/>
          <ac:spMkLst>
            <pc:docMk/>
            <pc:sldMk cId="4174520446" sldId="261"/>
            <ac:spMk id="2" creationId="{10C03FFA-3053-455B-A0C4-9654755D71A0}"/>
          </ac:spMkLst>
        </pc:spChg>
        <pc:spChg chg="del">
          <ac:chgData name="Subhajit Ghosh" userId="c585d1f3-935b-4ece-b40b-1a6550e66d72" providerId="ADAL" clId="{4A387541-8E70-41E5-90C7-47F70D445109}" dt="2020-02-19T07:01:16.797" v="37" actId="478"/>
          <ac:spMkLst>
            <pc:docMk/>
            <pc:sldMk cId="4174520446" sldId="261"/>
            <ac:spMk id="3" creationId="{368A9ACD-8D57-4AAE-9F7E-99CE1691D567}"/>
          </ac:spMkLst>
        </pc:spChg>
        <pc:spChg chg="mod">
          <ac:chgData name="Subhajit Ghosh" userId="c585d1f3-935b-4ece-b40b-1a6550e66d72" providerId="ADAL" clId="{4A387541-8E70-41E5-90C7-47F70D445109}" dt="2020-02-19T07:02:25.960" v="51" actId="20577"/>
          <ac:spMkLst>
            <pc:docMk/>
            <pc:sldMk cId="4174520446" sldId="261"/>
            <ac:spMk id="4" creationId="{A4405CEB-D6F7-49AF-A9C2-91A85DD0EB82}"/>
          </ac:spMkLst>
        </pc:spChg>
        <pc:spChg chg="mod">
          <ac:chgData name="Subhajit Ghosh" userId="c585d1f3-935b-4ece-b40b-1a6550e66d72" providerId="ADAL" clId="{4A387541-8E70-41E5-90C7-47F70D445109}" dt="2020-02-19T13:06:39.741" v="230" actId="207"/>
          <ac:spMkLst>
            <pc:docMk/>
            <pc:sldMk cId="4174520446" sldId="261"/>
            <ac:spMk id="5" creationId="{0E6FAB83-86CF-45E1-86C1-4FD62779F3BC}"/>
          </ac:spMkLst>
        </pc:spChg>
        <pc:picChg chg="add mod modCrop">
          <ac:chgData name="Subhajit Ghosh" userId="c585d1f3-935b-4ece-b40b-1a6550e66d72" providerId="ADAL" clId="{4A387541-8E70-41E5-90C7-47F70D445109}" dt="2020-02-19T10:19:31.157" v="157" actId="18131"/>
          <ac:picMkLst>
            <pc:docMk/>
            <pc:sldMk cId="4174520446" sldId="261"/>
            <ac:picMk id="7" creationId="{E481C1D2-CB81-4ADB-BC05-8F0DF9376FD9}"/>
          </ac:picMkLst>
        </pc:picChg>
      </pc:sldChg>
      <pc:sldChg chg="addSp delSp modSp add mod">
        <pc:chgData name="Subhajit Ghosh" userId="c585d1f3-935b-4ece-b40b-1a6550e66d72" providerId="ADAL" clId="{4A387541-8E70-41E5-90C7-47F70D445109}" dt="2020-02-19T13:06:45.006" v="231" actId="207"/>
        <pc:sldMkLst>
          <pc:docMk/>
          <pc:sldMk cId="2589540212" sldId="262"/>
        </pc:sldMkLst>
        <pc:spChg chg="del">
          <ac:chgData name="Subhajit Ghosh" userId="c585d1f3-935b-4ece-b40b-1a6550e66d72" providerId="ADAL" clId="{4A387541-8E70-41E5-90C7-47F70D445109}" dt="2020-02-19T07:01:03.825" v="34"/>
          <ac:spMkLst>
            <pc:docMk/>
            <pc:sldMk cId="2589540212" sldId="262"/>
            <ac:spMk id="2" creationId="{60DC7D78-D7B8-4EC7-AF3E-D4164835FE7B}"/>
          </ac:spMkLst>
        </pc:spChg>
        <pc:spChg chg="del">
          <ac:chgData name="Subhajit Ghosh" userId="c585d1f3-935b-4ece-b40b-1a6550e66d72" providerId="ADAL" clId="{4A387541-8E70-41E5-90C7-47F70D445109}" dt="2020-02-19T07:01:03.825" v="34"/>
          <ac:spMkLst>
            <pc:docMk/>
            <pc:sldMk cId="2589540212" sldId="262"/>
            <ac:spMk id="3" creationId="{44583C8A-25CD-4B83-8192-92662F8B1651}"/>
          </ac:spMkLst>
        </pc:spChg>
        <pc:spChg chg="add del mod">
          <ac:chgData name="Subhajit Ghosh" userId="c585d1f3-935b-4ece-b40b-1a6550e66d72" providerId="ADAL" clId="{4A387541-8E70-41E5-90C7-47F70D445109}" dt="2020-02-19T12:23:02.475" v="193"/>
          <ac:spMkLst>
            <pc:docMk/>
            <pc:sldMk cId="2589540212" sldId="262"/>
            <ac:spMk id="3" creationId="{8D54844D-15B7-4ABD-AF7F-8ABD04429A06}"/>
          </ac:spMkLst>
        </pc:spChg>
        <pc:spChg chg="del">
          <ac:chgData name="Subhajit Ghosh" userId="c585d1f3-935b-4ece-b40b-1a6550e66d72" providerId="ADAL" clId="{4A387541-8E70-41E5-90C7-47F70D445109}" dt="2020-02-19T07:01:03.825" v="34"/>
          <ac:spMkLst>
            <pc:docMk/>
            <pc:sldMk cId="2589540212" sldId="262"/>
            <ac:spMk id="4" creationId="{A72870D2-7153-492F-97B2-23960109FCF9}"/>
          </ac:spMkLst>
        </pc:spChg>
        <pc:spChg chg="del">
          <ac:chgData name="Subhajit Ghosh" userId="c585d1f3-935b-4ece-b40b-1a6550e66d72" providerId="ADAL" clId="{4A387541-8E70-41E5-90C7-47F70D445109}" dt="2020-02-19T07:01:03.825" v="34"/>
          <ac:spMkLst>
            <pc:docMk/>
            <pc:sldMk cId="2589540212" sldId="262"/>
            <ac:spMk id="5" creationId="{5AEFAAF6-98D1-4CE4-A570-06F3A535EE87}"/>
          </ac:spMkLst>
        </pc:spChg>
        <pc:spChg chg="add mod">
          <ac:chgData name="Subhajit Ghosh" userId="c585d1f3-935b-4ece-b40b-1a6550e66d72" providerId="ADAL" clId="{4A387541-8E70-41E5-90C7-47F70D445109}" dt="2020-02-19T07:02:29.711" v="53" actId="20577"/>
          <ac:spMkLst>
            <pc:docMk/>
            <pc:sldMk cId="2589540212" sldId="262"/>
            <ac:spMk id="6" creationId="{CBB10A47-2C97-4CE0-BDD0-107B6CF85F76}"/>
          </ac:spMkLst>
        </pc:spChg>
        <pc:spChg chg="add del mod">
          <ac:chgData name="Subhajit Ghosh" userId="c585d1f3-935b-4ece-b40b-1a6550e66d72" providerId="ADAL" clId="{4A387541-8E70-41E5-90C7-47F70D445109}" dt="2020-02-19T07:01:24.927" v="39" actId="478"/>
          <ac:spMkLst>
            <pc:docMk/>
            <pc:sldMk cId="2589540212" sldId="262"/>
            <ac:spMk id="7" creationId="{A9B7A0AD-A626-4110-9BC7-B46254442CB0}"/>
          </ac:spMkLst>
        </pc:spChg>
        <pc:spChg chg="add del mod">
          <ac:chgData name="Subhajit Ghosh" userId="c585d1f3-935b-4ece-b40b-1a6550e66d72" providerId="ADAL" clId="{4A387541-8E70-41E5-90C7-47F70D445109}" dt="2020-02-19T11:12:08.386" v="160"/>
          <ac:spMkLst>
            <pc:docMk/>
            <pc:sldMk cId="2589540212" sldId="262"/>
            <ac:spMk id="8" creationId="{100D1E80-0936-4181-862F-E216CF14CADD}"/>
          </ac:spMkLst>
        </pc:spChg>
        <pc:spChg chg="add mod">
          <ac:chgData name="Subhajit Ghosh" userId="c585d1f3-935b-4ece-b40b-1a6550e66d72" providerId="ADAL" clId="{4A387541-8E70-41E5-90C7-47F70D445109}" dt="2020-02-19T13:06:45.006" v="231" actId="207"/>
          <ac:spMkLst>
            <pc:docMk/>
            <pc:sldMk cId="2589540212" sldId="262"/>
            <ac:spMk id="9" creationId="{48968168-CFD2-4316-AA37-9FBD6C5A8195}"/>
          </ac:spMkLst>
        </pc:spChg>
        <pc:spChg chg="add del mod">
          <ac:chgData name="Subhajit Ghosh" userId="c585d1f3-935b-4ece-b40b-1a6550e66d72" providerId="ADAL" clId="{4A387541-8E70-41E5-90C7-47F70D445109}" dt="2020-02-19T11:54:19.042" v="191"/>
          <ac:spMkLst>
            <pc:docMk/>
            <pc:sldMk cId="2589540212" sldId="262"/>
            <ac:spMk id="10" creationId="{B423081F-CA55-453E-BBCB-B5649EBB7D5C}"/>
          </ac:spMkLst>
        </pc:spChg>
        <pc:picChg chg="add mod modCrop">
          <ac:chgData name="Subhajit Ghosh" userId="c585d1f3-935b-4ece-b40b-1a6550e66d72" providerId="ADAL" clId="{4A387541-8E70-41E5-90C7-47F70D445109}" dt="2020-02-19T12:23:31.959" v="206" actId="18131"/>
          <ac:picMkLst>
            <pc:docMk/>
            <pc:sldMk cId="2589540212" sldId="262"/>
            <ac:picMk id="5" creationId="{0AE309FA-10E7-4C6A-8451-BA4DEB3BC4B4}"/>
          </ac:picMkLst>
        </pc:picChg>
        <pc:picChg chg="add del mod">
          <ac:chgData name="Subhajit Ghosh" userId="c585d1f3-935b-4ece-b40b-1a6550e66d72" providerId="ADAL" clId="{4A387541-8E70-41E5-90C7-47F70D445109}" dt="2020-02-19T11:50:21.832" v="176" actId="478"/>
          <ac:picMkLst>
            <pc:docMk/>
            <pc:sldMk cId="2589540212" sldId="262"/>
            <ac:picMk id="12" creationId="{DDCF9C0C-29F2-40F5-BC40-1B13AE2FC814}"/>
          </ac:picMkLst>
        </pc:picChg>
      </pc:sldChg>
      <pc:sldChg chg="addSp delSp modSp add mod">
        <pc:chgData name="Subhajit Ghosh" userId="c585d1f3-935b-4ece-b40b-1a6550e66d72" providerId="ADAL" clId="{4A387541-8E70-41E5-90C7-47F70D445109}" dt="2020-02-19T13:05:02.514" v="228" actId="18131"/>
        <pc:sldMkLst>
          <pc:docMk/>
          <pc:sldMk cId="546005868" sldId="263"/>
        </pc:sldMkLst>
        <pc:spChg chg="del">
          <ac:chgData name="Subhajit Ghosh" userId="c585d1f3-935b-4ece-b40b-1a6550e66d72" providerId="ADAL" clId="{4A387541-8E70-41E5-90C7-47F70D445109}" dt="2020-02-19T07:02:08.626" v="47"/>
          <ac:spMkLst>
            <pc:docMk/>
            <pc:sldMk cId="546005868" sldId="263"/>
            <ac:spMk id="2" creationId="{2BAFE4C1-F9FD-46B0-A255-E76F69CDF03F}"/>
          </ac:spMkLst>
        </pc:spChg>
        <pc:spChg chg="del">
          <ac:chgData name="Subhajit Ghosh" userId="c585d1f3-935b-4ece-b40b-1a6550e66d72" providerId="ADAL" clId="{4A387541-8E70-41E5-90C7-47F70D445109}" dt="2020-02-19T07:02:08.626" v="47"/>
          <ac:spMkLst>
            <pc:docMk/>
            <pc:sldMk cId="546005868" sldId="263"/>
            <ac:spMk id="3" creationId="{36145E0A-1574-46DB-88A8-016C652E1D99}"/>
          </ac:spMkLst>
        </pc:spChg>
        <pc:spChg chg="add del mod">
          <ac:chgData name="Subhajit Ghosh" userId="c585d1f3-935b-4ece-b40b-1a6550e66d72" providerId="ADAL" clId="{4A387541-8E70-41E5-90C7-47F70D445109}" dt="2020-02-19T13:04:01.123" v="207"/>
          <ac:spMkLst>
            <pc:docMk/>
            <pc:sldMk cId="546005868" sldId="263"/>
            <ac:spMk id="3" creationId="{7001DF9E-AF98-4E9D-8567-0BFB05F52967}"/>
          </ac:spMkLst>
        </pc:spChg>
        <pc:spChg chg="del">
          <ac:chgData name="Subhajit Ghosh" userId="c585d1f3-935b-4ece-b40b-1a6550e66d72" providerId="ADAL" clId="{4A387541-8E70-41E5-90C7-47F70D445109}" dt="2020-02-19T07:02:08.626" v="47"/>
          <ac:spMkLst>
            <pc:docMk/>
            <pc:sldMk cId="546005868" sldId="263"/>
            <ac:spMk id="4" creationId="{25041EBE-C424-4D54-AB73-C6D19C6946EF}"/>
          </ac:spMkLst>
        </pc:spChg>
        <pc:spChg chg="del">
          <ac:chgData name="Subhajit Ghosh" userId="c585d1f3-935b-4ece-b40b-1a6550e66d72" providerId="ADAL" clId="{4A387541-8E70-41E5-90C7-47F70D445109}" dt="2020-02-19T07:02:08.626" v="47"/>
          <ac:spMkLst>
            <pc:docMk/>
            <pc:sldMk cId="546005868" sldId="263"/>
            <ac:spMk id="5" creationId="{9F0450EA-C29C-4FBC-8A3D-51839BABAC00}"/>
          </ac:spMkLst>
        </pc:spChg>
        <pc:spChg chg="add mod">
          <ac:chgData name="Subhajit Ghosh" userId="c585d1f3-935b-4ece-b40b-1a6550e66d72" providerId="ADAL" clId="{4A387541-8E70-41E5-90C7-47F70D445109}" dt="2020-02-19T07:02:35.569" v="57" actId="20577"/>
          <ac:spMkLst>
            <pc:docMk/>
            <pc:sldMk cId="546005868" sldId="263"/>
            <ac:spMk id="6" creationId="{F73336EE-063E-427A-BF9A-BEF1586BF5F2}"/>
          </ac:spMkLst>
        </pc:spChg>
        <pc:spChg chg="add del mod">
          <ac:chgData name="Subhajit Ghosh" userId="c585d1f3-935b-4ece-b40b-1a6550e66d72" providerId="ADAL" clId="{4A387541-8E70-41E5-90C7-47F70D445109}" dt="2020-02-19T07:02:48.584" v="62" actId="478"/>
          <ac:spMkLst>
            <pc:docMk/>
            <pc:sldMk cId="546005868" sldId="263"/>
            <ac:spMk id="7" creationId="{41400B30-9C4E-4C85-A098-BF57D83566D2}"/>
          </ac:spMkLst>
        </pc:spChg>
        <pc:spChg chg="add del mod">
          <ac:chgData name="Subhajit Ghosh" userId="c585d1f3-935b-4ece-b40b-1a6550e66d72" providerId="ADAL" clId="{4A387541-8E70-41E5-90C7-47F70D445109}" dt="2020-02-19T11:41:31.134" v="162"/>
          <ac:spMkLst>
            <pc:docMk/>
            <pc:sldMk cId="546005868" sldId="263"/>
            <ac:spMk id="8" creationId="{7FB0A769-F81A-45EE-BF73-06EF9D37C9F6}"/>
          </ac:spMkLst>
        </pc:spChg>
        <pc:spChg chg="add mod">
          <ac:chgData name="Subhajit Ghosh" userId="c585d1f3-935b-4ece-b40b-1a6550e66d72" providerId="ADAL" clId="{4A387541-8E70-41E5-90C7-47F70D445109}" dt="2020-02-19T07:06:55.746" v="88" actId="2711"/>
          <ac:spMkLst>
            <pc:docMk/>
            <pc:sldMk cId="546005868" sldId="263"/>
            <ac:spMk id="9" creationId="{C24FA3EE-5D98-41B4-B0E9-8A5255A02A18}"/>
          </ac:spMkLst>
        </pc:spChg>
        <pc:spChg chg="add del">
          <ac:chgData name="Subhajit Ghosh" userId="c585d1f3-935b-4ece-b40b-1a6550e66d72" providerId="ADAL" clId="{4A387541-8E70-41E5-90C7-47F70D445109}" dt="2020-02-19T07:02:32.931" v="55"/>
          <ac:spMkLst>
            <pc:docMk/>
            <pc:sldMk cId="546005868" sldId="263"/>
            <ac:spMk id="10" creationId="{F8AF69B5-6A13-4CCF-82A8-327B83097BC4}"/>
          </ac:spMkLst>
        </pc:spChg>
        <pc:picChg chg="add mod modCrop">
          <ac:chgData name="Subhajit Ghosh" userId="c585d1f3-935b-4ece-b40b-1a6550e66d72" providerId="ADAL" clId="{4A387541-8E70-41E5-90C7-47F70D445109}" dt="2020-02-19T13:05:02.514" v="228" actId="18131"/>
          <ac:picMkLst>
            <pc:docMk/>
            <pc:sldMk cId="546005868" sldId="263"/>
            <ac:picMk id="5" creationId="{B447A20E-EC7C-4351-9125-A849957321A2}"/>
          </ac:picMkLst>
        </pc:picChg>
        <pc:picChg chg="add del mod modCrop">
          <ac:chgData name="Subhajit Ghosh" userId="c585d1f3-935b-4ece-b40b-1a6550e66d72" providerId="ADAL" clId="{4A387541-8E70-41E5-90C7-47F70D445109}" dt="2020-02-19T11:50:19.243" v="175" actId="478"/>
          <ac:picMkLst>
            <pc:docMk/>
            <pc:sldMk cId="546005868" sldId="263"/>
            <ac:picMk id="12" creationId="{76ACEF29-3250-479F-BAC0-846A28248C52}"/>
          </ac:picMkLst>
        </pc:picChg>
      </pc:sldChg>
      <pc:sldChg chg="delSp modSp add del mod">
        <pc:chgData name="Subhajit Ghosh" userId="c585d1f3-935b-4ece-b40b-1a6550e66d72" providerId="ADAL" clId="{4A387541-8E70-41E5-90C7-47F70D445109}" dt="2020-02-19T07:07:00.391" v="89" actId="2696"/>
        <pc:sldMkLst>
          <pc:docMk/>
          <pc:sldMk cId="2511116216" sldId="264"/>
        </pc:sldMkLst>
        <pc:spChg chg="del">
          <ac:chgData name="Subhajit Ghosh" userId="c585d1f3-935b-4ece-b40b-1a6550e66d72" providerId="ADAL" clId="{4A387541-8E70-41E5-90C7-47F70D445109}" dt="2020-02-19T07:02:42.408" v="60" actId="478"/>
          <ac:spMkLst>
            <pc:docMk/>
            <pc:sldMk cId="2511116216" sldId="264"/>
            <ac:spMk id="3" creationId="{B36AC530-6EA5-485E-BBAD-1D92750454CB}"/>
          </ac:spMkLst>
        </pc:spChg>
        <pc:spChg chg="mod">
          <ac:chgData name="Subhajit Ghosh" userId="c585d1f3-935b-4ece-b40b-1a6550e66d72" providerId="ADAL" clId="{4A387541-8E70-41E5-90C7-47F70D445109}" dt="2020-02-19T07:02:39.594" v="59" actId="20577"/>
          <ac:spMkLst>
            <pc:docMk/>
            <pc:sldMk cId="2511116216" sldId="264"/>
            <ac:spMk id="4" creationId="{E8500C3D-3FD6-42D4-AD4E-6D52BF360468}"/>
          </ac:spMkLst>
        </pc:spChg>
        <pc:spChg chg="mod">
          <ac:chgData name="Subhajit Ghosh" userId="c585d1f3-935b-4ece-b40b-1a6550e66d72" providerId="ADAL" clId="{4A387541-8E70-41E5-90C7-47F70D445109}" dt="2020-02-19T07:02:45.607" v="61" actId="14100"/>
          <ac:spMkLst>
            <pc:docMk/>
            <pc:sldMk cId="2511116216" sldId="264"/>
            <ac:spMk id="5" creationId="{5343B9C4-3613-43D7-8673-7B2C0852A369}"/>
          </ac:spMkLst>
        </pc:spChg>
      </pc:sldChg>
    </pc:docChg>
  </pc:docChgLst>
  <pc:docChgLst>
    <pc:chgData name="Subhajit Ghosh" userId="c585d1f3-935b-4ece-b40b-1a6550e66d72" providerId="ADAL" clId="{BAC08081-DD0F-482E-8B72-0F8AFCD3C3F8}"/>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blog/lead-management-strategy"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www.zinfi.com/products/partner-relationship-management/partner-lead-managem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products/partner-marketing-management/overview/"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s://www.zinfi.com/products/partner-sales-management/commissions-managem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zinfi.com/products/partner-relationship-management/deal-registration" TargetMode="External"/><Relationship Id="rId2" Type="http://schemas.openxmlformats.org/officeDocument/2006/relationships/image" Target="../media/image6.jpeg"/><Relationship Id="rId1" Type="http://schemas.openxmlformats.org/officeDocument/2006/relationships/slideLayout" Target="../slideLayouts/slideLayout3.xml"/><Relationship Id="rId4" Type="http://schemas.openxmlformats.org/officeDocument/2006/relationships/hyperlink" Target="https://www.zinfi.com/products/partner-relationship-management/partner-learning-management"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1205944"/>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Leads, Leads Everywhere…</a:t>
            </a:r>
          </a:p>
          <a:p>
            <a:r>
              <a:rPr lang="en-US" dirty="0"/>
              <a:t>How to Build the Right Organization</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 picture containing water, sitting, table, skiing&#10;&#10;Description automatically generated">
            <a:extLst>
              <a:ext uri="{FF2B5EF4-FFF2-40B4-BE49-F238E27FC236}">
                <a16:creationId xmlns:a16="http://schemas.microsoft.com/office/drawing/2014/main" id="{D1A859A0-77A1-46B3-AA93-8F5F38165471}"/>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Leads, Leads Everywhere… How to Build the Right Organization</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In my previous article on lead management, I discussed how to develop the right lead generation and </a:t>
            </a:r>
            <a:r>
              <a:rPr lang="en-US" dirty="0">
                <a:latin typeface="Arial" panose="020B0604020202020204" pitchFamily="34" charset="0"/>
                <a:cs typeface="Arial" panose="020B0604020202020204" pitchFamily="34" charset="0"/>
                <a:hlinkClick r:id="rId3"/>
              </a:rPr>
              <a:t>management strategy</a:t>
            </a:r>
            <a:r>
              <a:rPr lang="en-US" dirty="0">
                <a:latin typeface="Arial" panose="020B0604020202020204" pitchFamily="34" charset="0"/>
                <a:cs typeface="Arial" panose="020B0604020202020204" pitchFamily="34" charset="0"/>
              </a:rPr>
              <a:t> by tying it to market segments, product types, pricing, complexity and other factors. In this article, we will explore the best way to build an organization that can implement your </a:t>
            </a:r>
            <a:r>
              <a:rPr lang="en-US" b="1" dirty="0">
                <a:latin typeface="Arial" panose="020B0604020202020204" pitchFamily="34" charset="0"/>
                <a:cs typeface="Arial" panose="020B0604020202020204" pitchFamily="34" charset="0"/>
              </a:rPr>
              <a:t>lead management</a:t>
            </a:r>
            <a:r>
              <a:rPr lang="en-US" dirty="0">
                <a:latin typeface="Arial" panose="020B0604020202020204" pitchFamily="34" charset="0"/>
                <a:cs typeface="Arial" panose="020B0604020202020204" pitchFamily="34" charset="0"/>
              </a:rPr>
              <a:t> strategy for your business, as well as for your channel partners.</a:t>
            </a:r>
          </a:p>
          <a:p>
            <a:r>
              <a:rPr lang="en-US" dirty="0">
                <a:latin typeface="Arial" panose="020B0604020202020204" pitchFamily="34" charset="0"/>
                <a:cs typeface="Arial" panose="020B0604020202020204" pitchFamily="34" charset="0"/>
              </a:rPr>
              <a:t>As I noted in my previous article, the topic of </a:t>
            </a:r>
            <a:r>
              <a:rPr lang="en-US" dirty="0">
                <a:latin typeface="Arial" panose="020B0604020202020204" pitchFamily="34" charset="0"/>
                <a:cs typeface="Arial" panose="020B0604020202020204" pitchFamily="34" charset="0"/>
                <a:hlinkClick r:id="rId4"/>
              </a:rPr>
              <a:t>lead management</a:t>
            </a:r>
            <a:r>
              <a:rPr lang="en-US" dirty="0">
                <a:latin typeface="Arial" panose="020B0604020202020204" pitchFamily="34" charset="0"/>
                <a:cs typeface="Arial" panose="020B0604020202020204" pitchFamily="34" charset="0"/>
              </a:rPr>
              <a:t> is vast. In order to provide examples of an exemplary organizational structure for lead management, I am going to make assumptions around three types of products and services. While these three solution types by no means represent that vast array of products and services are out there, they should give you a good idea of what is required from an organizational perspective</a:t>
            </a: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hand holding a cell phone&#10;&#10;Description automatically generated">
            <a:extLst>
              <a:ext uri="{FF2B5EF4-FFF2-40B4-BE49-F238E27FC236}">
                <a16:creationId xmlns:a16="http://schemas.microsoft.com/office/drawing/2014/main" id="{B235DD6F-A746-4DAA-A043-8769BF384A6F}"/>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a:xfrm>
            <a:off x="1158241" y="38496"/>
            <a:ext cx="7760206" cy="434876"/>
          </a:xfrm>
        </p:spPr>
        <p:txBody>
          <a:bodyPr/>
          <a:lstStyle/>
          <a:p>
            <a:r>
              <a:rPr lang="en-US" dirty="0"/>
              <a:t>Leads, Leads Everywhere… How to Build the Right Organization</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a:pPr>
            <a:r>
              <a:rPr lang="en-US" b="1" dirty="0">
                <a:solidFill>
                  <a:srgbClr val="F27724"/>
                </a:solidFill>
                <a:latin typeface="Arial" panose="020B0604020202020204" pitchFamily="34" charset="0"/>
                <a:cs typeface="Arial" panose="020B0604020202020204" pitchFamily="34" charset="0"/>
              </a:rPr>
              <a:t>Transactional product </a:t>
            </a:r>
            <a:r>
              <a:rPr lang="en-US" dirty="0">
                <a:latin typeface="Arial" panose="020B0604020202020204" pitchFamily="34" charset="0"/>
                <a:cs typeface="Arial" panose="020B0604020202020204" pitchFamily="34" charset="0"/>
              </a:rPr>
              <a:t>– Let’s assume you are selling a transactional product that costs less than $10,000, but does require some installation support from your partner or reseller. This price point may not be exceptionally high, but it is substantially more than the few hundred dollars you might spend on a product you can buy directly (without the support) from an online store. I pick this price point because it is relatively low in the context of B2B sales, and yet an inside sales organization can be supported selling at this price. On the other hand, a price point lower than this would require a mass marketing approach that includes building out a high-volume sales infrastructure. For the sake of our discussion, let’s assume your gross margin on this price point is relatively high (north of 65%).</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table&#10;&#10;Description automatically generated">
            <a:extLst>
              <a:ext uri="{FF2B5EF4-FFF2-40B4-BE49-F238E27FC236}">
                <a16:creationId xmlns:a16="http://schemas.microsoft.com/office/drawing/2014/main" id="{7DE088CD-6233-4985-9C49-3F606649E83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5395DF49-D464-4276-8237-853921E8E536}"/>
              </a:ext>
            </a:extLst>
          </p:cNvPr>
          <p:cNvSpPr>
            <a:spLocks noGrp="1"/>
          </p:cNvSpPr>
          <p:nvPr>
            <p:ph type="body" sz="quarter" idx="11"/>
          </p:nvPr>
        </p:nvSpPr>
        <p:spPr/>
        <p:txBody>
          <a:bodyPr/>
          <a:lstStyle/>
          <a:p>
            <a:r>
              <a:rPr lang="en-US" dirty="0"/>
              <a:t>Leads, Leads Everywhere… How to Build the Right Organization</a:t>
            </a:r>
          </a:p>
        </p:txBody>
      </p:sp>
      <p:sp>
        <p:nvSpPr>
          <p:cNvPr id="9" name="Text Placeholder 8">
            <a:extLst>
              <a:ext uri="{FF2B5EF4-FFF2-40B4-BE49-F238E27FC236}">
                <a16:creationId xmlns:a16="http://schemas.microsoft.com/office/drawing/2014/main" id="{3C4094E5-0979-4906-ACC4-969E57B61BF7}"/>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With a product of this nature, it is difficult to have any high-touch lead generation mechanics. Your marketing approach needs to have a highly </a:t>
            </a:r>
            <a:r>
              <a:rPr lang="en-US" dirty="0">
                <a:latin typeface="Arial" panose="020B0604020202020204" pitchFamily="34" charset="0"/>
                <a:cs typeface="Arial" panose="020B0604020202020204" pitchFamily="34" charset="0"/>
                <a:hlinkClick r:id="rId3"/>
              </a:rPr>
              <a:t>automated way of generating interest</a:t>
            </a:r>
            <a:r>
              <a:rPr lang="en-US" dirty="0">
                <a:latin typeface="Arial" panose="020B0604020202020204" pitchFamily="34" charset="0"/>
                <a:cs typeface="Arial" panose="020B0604020202020204" pitchFamily="34" charset="0"/>
              </a:rPr>
              <a:t>, and yet it must qualify leads through a structured nurturing process. While you may have a few inside sales rep who run through the nurture data and distribute those leads to your partner base, it is the partner who will actually need to set up a structured qualification process. This is why, before you spread the leads across multiple partners, it is essential to have clear agreements with a few partners who will have the dedicated sales resources to qualify these leads and follow up for closure.</a:t>
            </a:r>
          </a:p>
          <a:p>
            <a:r>
              <a:rPr lang="en-US" dirty="0">
                <a:latin typeface="Arial" panose="020B0604020202020204" pitchFamily="34" charset="0"/>
                <a:cs typeface="Arial" panose="020B0604020202020204" pitchFamily="34" charset="0"/>
              </a:rPr>
              <a:t>Why am I suggesting this? Because you don’t have enough margin per transaction to provide both marketing and sales qualification resources, plus provide a </a:t>
            </a:r>
            <a:r>
              <a:rPr lang="en-US" dirty="0">
                <a:latin typeface="Arial" panose="020B0604020202020204" pitchFamily="34" charset="0"/>
                <a:cs typeface="Arial" panose="020B0604020202020204" pitchFamily="34" charset="0"/>
                <a:hlinkClick r:id="rId4"/>
              </a:rPr>
              <a:t>commission</a:t>
            </a:r>
            <a:r>
              <a:rPr lang="en-US" dirty="0">
                <a:latin typeface="Arial" panose="020B0604020202020204" pitchFamily="34" charset="0"/>
                <a:cs typeface="Arial" panose="020B0604020202020204" pitchFamily="34" charset="0"/>
              </a:rPr>
              <a:t> to the partner for the transaction. The partner, on the other hand, has the potential of a lifetime revenue opportunity from the end-customer – not just from sale of your product, but also from providing installation, maintenance and upgrade cycles. This allows the partner to focus its resources on driving qualification and closure.</a:t>
            </a:r>
          </a:p>
        </p:txBody>
      </p:sp>
    </p:spTree>
    <p:extLst>
      <p:ext uri="{BB962C8B-B14F-4D97-AF65-F5344CB8AC3E}">
        <p14:creationId xmlns:p14="http://schemas.microsoft.com/office/powerpoint/2010/main" val="1929435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person, holding, man, wearing&#10;&#10;Description automatically generated">
            <a:extLst>
              <a:ext uri="{FF2B5EF4-FFF2-40B4-BE49-F238E27FC236}">
                <a16:creationId xmlns:a16="http://schemas.microsoft.com/office/drawing/2014/main" id="{E481C1D2-CB81-4ADB-BC05-8F0DF9376FD9}"/>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
        <p:nvSpPr>
          <p:cNvPr id="4" name="Text Placeholder 3">
            <a:extLst>
              <a:ext uri="{FF2B5EF4-FFF2-40B4-BE49-F238E27FC236}">
                <a16:creationId xmlns:a16="http://schemas.microsoft.com/office/drawing/2014/main" id="{A4405CEB-D6F7-49AF-A9C2-91A85DD0EB82}"/>
              </a:ext>
            </a:extLst>
          </p:cNvPr>
          <p:cNvSpPr>
            <a:spLocks noGrp="1"/>
          </p:cNvSpPr>
          <p:nvPr>
            <p:ph type="body" sz="quarter" idx="11"/>
          </p:nvPr>
        </p:nvSpPr>
        <p:spPr/>
        <p:txBody>
          <a:bodyPr/>
          <a:lstStyle/>
          <a:p>
            <a:r>
              <a:rPr lang="en-US" dirty="0"/>
              <a:t>Leads, Leads Everywhere… How to Build the Right Organization</a:t>
            </a:r>
          </a:p>
        </p:txBody>
      </p:sp>
      <p:sp>
        <p:nvSpPr>
          <p:cNvPr id="5" name="Text Placeholder 4">
            <a:extLst>
              <a:ext uri="{FF2B5EF4-FFF2-40B4-BE49-F238E27FC236}">
                <a16:creationId xmlns:a16="http://schemas.microsoft.com/office/drawing/2014/main" id="{0E6FAB83-86CF-45E1-86C1-4FD62779F3BC}"/>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2"/>
            </a:pPr>
            <a:r>
              <a:rPr lang="en-US" b="1" dirty="0">
                <a:solidFill>
                  <a:srgbClr val="F27724"/>
                </a:solidFill>
                <a:latin typeface="Arial" panose="020B0604020202020204" pitchFamily="34" charset="0"/>
                <a:cs typeface="Arial" panose="020B0604020202020204" pitchFamily="34" charset="0"/>
              </a:rPr>
              <a:t>Solutions product </a:t>
            </a:r>
            <a:r>
              <a:rPr lang="en-US" dirty="0">
                <a:latin typeface="Arial" panose="020B0604020202020204" pitchFamily="34" charset="0"/>
                <a:cs typeface="Arial" panose="020B0604020202020204" pitchFamily="34" charset="0"/>
              </a:rPr>
              <a:t>– Let’s assume you are selling a product with an average selling price of $50,000 or more. Reflected in this higher cost is the fact that the product requires quite a bit of planning, designing and installation support. You are also able to sell add-ons, and thereby increase the customer lifecycle revenue to 3 times to 5 times the original sale price. Because your gross margin on this product is 75% or more, there should be sufficient profits for you to invest in an inside sales organization that can qualify leads.</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From a partner perspective, since higher-priced products generally have a longer sales cycle from lead generation to close, it is reasonable to expect that the vendor has invested enough to qualify a </a:t>
            </a:r>
            <a:r>
              <a:rPr lang="en-US" dirty="0">
                <a:latin typeface="Arial" panose="020B0604020202020204" pitchFamily="34" charset="0"/>
                <a:cs typeface="Arial" panose="020B0604020202020204" pitchFamily="34" charset="0"/>
                <a:hlinkClick r:id="rId3"/>
              </a:rPr>
              <a:t>deal</a:t>
            </a:r>
            <a:r>
              <a:rPr lang="en-US" dirty="0">
                <a:latin typeface="Arial" panose="020B0604020202020204" pitchFamily="34" charset="0"/>
                <a:cs typeface="Arial" panose="020B0604020202020204" pitchFamily="34" charset="0"/>
              </a:rPr>
              <a:t>. Partner sales resource costs will be significantly higher in this example than in the transactional product example I discussed earlier. If you are the vendor, investing in a central lead qualification team will help you attain the necessary scale to succeed – a lead qualification level that most partners cannot attain. However, once a qualified lead has been handed over to the partner, the partner is </a:t>
            </a:r>
            <a:r>
              <a:rPr lang="en-US" dirty="0">
                <a:latin typeface="Arial" panose="020B0604020202020204" pitchFamily="34" charset="0"/>
                <a:cs typeface="Arial" panose="020B0604020202020204" pitchFamily="34" charset="0"/>
                <a:hlinkClick r:id="rId4"/>
              </a:rPr>
              <a:t>trained</a:t>
            </a:r>
            <a:r>
              <a:rPr lang="en-US" dirty="0">
                <a:latin typeface="Arial" panose="020B0604020202020204" pitchFamily="34" charset="0"/>
                <a:cs typeface="Arial" panose="020B0604020202020204" pitchFamily="34" charset="0"/>
              </a:rPr>
              <a:t> and competent enough to go close such opportunities.</a:t>
            </a:r>
          </a:p>
        </p:txBody>
      </p:sp>
    </p:spTree>
    <p:extLst>
      <p:ext uri="{BB962C8B-B14F-4D97-AF65-F5344CB8AC3E}">
        <p14:creationId xmlns:p14="http://schemas.microsoft.com/office/powerpoint/2010/main" val="4174520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BB10A47-2C97-4CE0-BDD0-107B6CF85F76}"/>
              </a:ext>
            </a:extLst>
          </p:cNvPr>
          <p:cNvSpPr>
            <a:spLocks noGrp="1"/>
          </p:cNvSpPr>
          <p:nvPr>
            <p:ph type="body" sz="quarter" idx="11"/>
          </p:nvPr>
        </p:nvSpPr>
        <p:spPr/>
        <p:txBody>
          <a:bodyPr/>
          <a:lstStyle/>
          <a:p>
            <a:r>
              <a:rPr lang="en-US" dirty="0"/>
              <a:t>Leads, Leads Everywhere… How to Build the Right Organization</a:t>
            </a:r>
          </a:p>
        </p:txBody>
      </p:sp>
      <p:sp>
        <p:nvSpPr>
          <p:cNvPr id="9" name="Text Placeholder 8">
            <a:extLst>
              <a:ext uri="{FF2B5EF4-FFF2-40B4-BE49-F238E27FC236}">
                <a16:creationId xmlns:a16="http://schemas.microsoft.com/office/drawing/2014/main" id="{48968168-CFD2-4316-AA37-9FBD6C5A8195}"/>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In a scenario like this, it is not unlikely that the partner also will invest in marketing and lead generation, since lifecycle revenue from the end-customer will include multiple components –including original product sale, design, implementation, and maintenance and upgrade revenue, which may be 5 times to 10 times the product price.</a:t>
            </a:r>
          </a:p>
          <a:p>
            <a:pPr marL="228600" indent="-228600">
              <a:buFont typeface="+mj-lt"/>
              <a:buAutoNum type="arabicPeriod" startAt="3"/>
            </a:pPr>
            <a:r>
              <a:rPr lang="en-US" b="1" dirty="0">
                <a:solidFill>
                  <a:srgbClr val="F27724"/>
                </a:solidFill>
                <a:latin typeface="Arial" panose="020B0604020202020204" pitchFamily="34" charset="0"/>
                <a:cs typeface="Arial" panose="020B0604020202020204" pitchFamily="34" charset="0"/>
              </a:rPr>
              <a:t>Services product </a:t>
            </a:r>
            <a:r>
              <a:rPr lang="en-US" dirty="0">
                <a:latin typeface="Arial" panose="020B0604020202020204" pitchFamily="34" charset="0"/>
                <a:cs typeface="Arial" panose="020B0604020202020204" pitchFamily="34" charset="0"/>
              </a:rPr>
              <a:t>– In this case, we will assume that you are selling some sort of a financial product that has an annual revenue stream – because once the customer purchases it, they will very likely continue to purchase. The lifetime value  of such a product could be a multi-million dollar revenue stream for you, as well as for the partner. With a product like this, it is very likely that you not only have a lead qualification team, but also have a direct sales team that actually co-sells with your partner.</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In this scenario, your partner may be a very large organization which has its own lead qualification and sales teams that operate in parallel with yours. In order to support multiple partners of this size, the organizational structure on the vendor side may be quite complex and relatively large. The sales team may also need financial risk planning and legal team members, which typically would not be part of the first two types of products that I have discussed earlier.</a:t>
            </a:r>
          </a:p>
        </p:txBody>
      </p:sp>
      <p:pic>
        <p:nvPicPr>
          <p:cNvPr id="5" name="Picture Placeholder 4" descr="A person sitting at a table&#10;&#10;Description automatically generated">
            <a:extLst>
              <a:ext uri="{FF2B5EF4-FFF2-40B4-BE49-F238E27FC236}">
                <a16:creationId xmlns:a16="http://schemas.microsoft.com/office/drawing/2014/main" id="{0AE309FA-10E7-4C6A-8451-BA4DEB3BC4B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Tree>
    <p:extLst>
      <p:ext uri="{BB962C8B-B14F-4D97-AF65-F5344CB8AC3E}">
        <p14:creationId xmlns:p14="http://schemas.microsoft.com/office/powerpoint/2010/main" val="2589540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F73336EE-063E-427A-BF9A-BEF1586BF5F2}"/>
              </a:ext>
            </a:extLst>
          </p:cNvPr>
          <p:cNvSpPr>
            <a:spLocks noGrp="1"/>
          </p:cNvSpPr>
          <p:nvPr>
            <p:ph type="body" sz="quarter" idx="11"/>
          </p:nvPr>
        </p:nvSpPr>
        <p:spPr/>
        <p:txBody>
          <a:bodyPr/>
          <a:lstStyle/>
          <a:p>
            <a:r>
              <a:rPr lang="en-US" dirty="0"/>
              <a:t>Leads, Leads Everywhere… How to Build the Right Organization</a:t>
            </a:r>
          </a:p>
        </p:txBody>
      </p:sp>
      <p:sp>
        <p:nvSpPr>
          <p:cNvPr id="9" name="Text Placeholder 8">
            <a:extLst>
              <a:ext uri="{FF2B5EF4-FFF2-40B4-BE49-F238E27FC236}">
                <a16:creationId xmlns:a16="http://schemas.microsoft.com/office/drawing/2014/main" id="{C24FA3EE-5D98-41B4-B0E9-8A5255A02A18}"/>
              </a:ext>
            </a:extLst>
          </p:cNvPr>
          <p:cNvSpPr>
            <a:spLocks noGrp="1"/>
          </p:cNvSpPr>
          <p:nvPr>
            <p:ph type="body" sz="quarter" idx="16"/>
          </p:nvPr>
        </p:nvSpPr>
        <p:spPr>
          <a:xfrm>
            <a:off x="4447403" y="949235"/>
            <a:ext cx="4444916" cy="3841129"/>
          </a:xfrm>
        </p:spPr>
        <p:txBody>
          <a:bodyPr/>
          <a:lstStyle/>
          <a:p>
            <a:r>
              <a:rPr lang="en-US" dirty="0">
                <a:latin typeface="Arial" panose="020B0604020202020204" pitchFamily="34" charset="0"/>
                <a:cs typeface="Arial" panose="020B0604020202020204" pitchFamily="34" charset="0"/>
              </a:rPr>
              <a:t>I could keep going on here and come up with more product types with variations on pricing, complexity, sales cycle and more, but I think I have made my point: The core purpose of these three examples is to illustrate the importance of thinking through the relationship between your lead management organization and the specific products and services you are selling through the channel. Depending on the breadth and depth of your products and services portfolios, you may actually need multiple organizational structures within your lead management team. We see that every day in large businesses that sell everything from toothbrushes to rocket engines. This is why lead management is such a broad subject and requires significant thinking and planning to provide the right return on your organizational investment.</a:t>
            </a:r>
          </a:p>
        </p:txBody>
      </p:sp>
      <p:pic>
        <p:nvPicPr>
          <p:cNvPr id="5" name="Picture Placeholder 4" descr="A person in a suit and tie&#10;&#10;Description automatically generated">
            <a:extLst>
              <a:ext uri="{FF2B5EF4-FFF2-40B4-BE49-F238E27FC236}">
                <a16:creationId xmlns:a16="http://schemas.microsoft.com/office/drawing/2014/main" id="{B447A20E-EC7C-4351-9125-A849957321A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0" y="949235"/>
            <a:ext cx="3897872" cy="3827988"/>
          </a:xfrm>
        </p:spPr>
      </p:pic>
    </p:spTree>
    <p:extLst>
      <p:ext uri="{BB962C8B-B14F-4D97-AF65-F5344CB8AC3E}">
        <p14:creationId xmlns:p14="http://schemas.microsoft.com/office/powerpoint/2010/main" val="546005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811</TotalTime>
  <Words>1204</Words>
  <Application>Microsoft Office PowerPoint</Application>
  <PresentationFormat>Custom</PresentationFormat>
  <Paragraphs>19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2020-02-19T13:06:47Z</dcterms:modified>
</cp:coreProperties>
</file>